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s/slide1.xml" ContentType="application/vnd.openxmlformats-officedocument.presentationml.slide+xml"/>
  <Default Extension="png" ContentType="image/png"/>
  <Default Extension="jpg" ContentType="image/jpg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</Types>
</file>

<file path=_rels/.rels><?xml version="1.0" encoding="UTF-8" standalone="yes"?>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/Relationships>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</p:sldIdLst>
  <p:sldSz cx="9004300" cy="8991601"/>
  <p:notesSz cx="9004300" cy="8991601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/Relationships>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png"/><Relationship Id="rId3" Type="http://schemas.openxmlformats.org/officeDocument/2006/relationships/image" Target="../media/image2.jpg"/><Relationship Id="rId4" Type="http://schemas.openxmlformats.org/officeDocument/2006/relationships/image" Target="../media/image3.jpg"/><Relationship Id="rId5" Type="http://schemas.openxmlformats.org/officeDocument/2006/relationships/image" Target="../media/image4.png"/><Relationship Id="rId6" Type="http://schemas.openxmlformats.org/officeDocument/2006/relationships/image" Target="../media/image5.png"/><Relationship Id="rId7" Type="http://schemas.openxmlformats.org/officeDocument/2006/relationships/image" Target="../media/image6.png"/><Relationship Id="rId8" Type="http://schemas.openxmlformats.org/officeDocument/2006/relationships/image" Target="../media/image7.png"/><Relationship Id="rId9" Type="http://schemas.openxmlformats.org/officeDocument/2006/relationships/image" Target="../media/image8.png"/><Relationship Id="rId10" Type="http://schemas.openxmlformats.org/officeDocument/2006/relationships/image" Target="../media/image9.png"/><Relationship Id="rId11" Type="http://schemas.openxmlformats.org/officeDocument/2006/relationships/image" Target="../media/image10.png"/><Relationship Id="rId12" Type="http://schemas.openxmlformats.org/officeDocument/2006/relationships/image" Target="../media/image11.png"/><Relationship Id="rId13" Type="http://schemas.openxmlformats.org/officeDocument/2006/relationships/image" Target="../media/image11.png"/><Relationship Id="rId14" Type="http://schemas.openxmlformats.org/officeDocument/2006/relationships/image" Target="../media/image12.png"/><Relationship Id="rId15" Type="http://schemas.openxmlformats.org/officeDocument/2006/relationships/image" Target="../media/image12.png"/><Relationship Id="rId16" Type="http://schemas.openxmlformats.org/officeDocument/2006/relationships/image" Target="../media/image13.png"/><Relationship Id="rId17" Type="http://schemas.openxmlformats.org/officeDocument/2006/relationships/image" Target="../media/image14.png"/><Relationship Id="rId18" Type="http://schemas.openxmlformats.org/officeDocument/2006/relationships/image" Target="../media/image15.png"/><Relationship Id="rId19" Type="http://schemas.openxmlformats.org/officeDocument/2006/relationships/image" Target="../media/image11.png"/><Relationship Id="rId20" Type="http://schemas.openxmlformats.org/officeDocument/2006/relationships/image" Target="../media/image16.png"/><Relationship Id="rId21" Type="http://schemas.openxmlformats.org/officeDocument/2006/relationships/image" Target="../media/image17.png"/><Relationship Id="rId22" Type="http://schemas.openxmlformats.org/officeDocument/2006/relationships/image" Target="../media/image18.png"/><Relationship Id="rId23" Type="http://schemas.openxmlformats.org/officeDocument/2006/relationships/image" Target="../media/image19.png"/><Relationship Id="rId24" Type="http://schemas.openxmlformats.org/officeDocument/2006/relationships/image" Target="../media/image20.png"/><Relationship Id="rId25" Type="http://schemas.openxmlformats.org/officeDocument/2006/relationships/image" Target="../media/image10.png"/><Relationship Id="rId26" Type="http://schemas.openxmlformats.org/officeDocument/2006/relationships/image" Target="../media/image21.png"/><Relationship Id="rId27" Type="http://schemas.openxmlformats.org/officeDocument/2006/relationships/image" Target="../media/image22.png"/><Relationship Id="rId28" Type="http://schemas.openxmlformats.org/officeDocument/2006/relationships/image" Target="../media/image23.png"/><Relationship Id="rId29" Type="http://schemas.openxmlformats.org/officeDocument/2006/relationships/image" Target="../media/image24.png"/><Relationship Id="rId30" Type="http://schemas.openxmlformats.org/officeDocument/2006/relationships/image" Target="../media/image25.png"/><Relationship Id="rId31" Type="http://schemas.openxmlformats.org/officeDocument/2006/relationships/image" Target="../media/image26.png"/><Relationship Id="rId32" Type="http://schemas.openxmlformats.org/officeDocument/2006/relationships/image" Target="../media/image27.png"/><Relationship Id="rId33" Type="http://schemas.openxmlformats.org/officeDocument/2006/relationships/image" Target="../media/image7.png"/><Relationship Id="rId34" Type="http://schemas.openxmlformats.org/officeDocument/2006/relationships/image" Target="../media/image28.png"/><Relationship Id="rId35" Type="http://schemas.openxmlformats.org/officeDocument/2006/relationships/image" Target="../media/image29.png"/><Relationship Id="rId36" Type="http://schemas.openxmlformats.org/officeDocument/2006/relationships/image" Target="../media/image30.png"/><Relationship Id="rId37" Type="http://schemas.openxmlformats.org/officeDocument/2006/relationships/image" Target="../media/image31.png"/><Relationship Id="rId38" Type="http://schemas.openxmlformats.org/officeDocument/2006/relationships/image" Target="../media/image32.png"/></Relationships>

</file>

<file path=ppt/slides/_rels/slide10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11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7.jpg"/></Relationships>

</file>

<file path=ppt/slides/_rels/slide12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8.jpg"/><Relationship Id="rId3" Type="http://schemas.openxmlformats.org/officeDocument/2006/relationships/image" Target="../media/image39.jpg"/><Relationship Id="rId4" Type="http://schemas.openxmlformats.org/officeDocument/2006/relationships/image" Target="../media/image40.png"/><Relationship Id="rId5" Type="http://schemas.openxmlformats.org/officeDocument/2006/relationships/image" Target="../media/image41.jpg"/><Relationship Id="rId6" Type="http://schemas.openxmlformats.org/officeDocument/2006/relationships/image" Target="../media/image42.jpg"/><Relationship Id="rId7" Type="http://schemas.openxmlformats.org/officeDocument/2006/relationships/image" Target="../media/image43.jpg"/><Relationship Id="rId8" Type="http://schemas.openxmlformats.org/officeDocument/2006/relationships/image" Target="../media/image44.jpg"/></Relationships>

</file>

<file path=ppt/slides/_rels/slide13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14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15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16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17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hyperlink" Target="http://www.infoway-inforoute.ca/en/what-we-" TargetMode="External"/></Relationships>

</file>

<file path=ppt/slides/_rels/slide18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19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2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3.png"/><Relationship Id="rId3" Type="http://schemas.openxmlformats.org/officeDocument/2006/relationships/image" Target="../media/image34.jpg"/></Relationships>

</file>

<file path=ppt/slides/_rels/slide20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1.jpg"/><Relationship Id="rId3" Type="http://schemas.openxmlformats.org/officeDocument/2006/relationships/image" Target="../media/image45.jpg"/><Relationship Id="rId4" Type="http://schemas.openxmlformats.org/officeDocument/2006/relationships/image" Target="../media/image43.jpg"/><Relationship Id="rId5" Type="http://schemas.openxmlformats.org/officeDocument/2006/relationships/image" Target="../media/image46.png"/><Relationship Id="rId6" Type="http://schemas.openxmlformats.org/officeDocument/2006/relationships/image" Target="../media/image47.jpg"/><Relationship Id="rId7" Type="http://schemas.openxmlformats.org/officeDocument/2006/relationships/image" Target="../media/image39.jpg"/><Relationship Id="rId8" Type="http://schemas.openxmlformats.org/officeDocument/2006/relationships/image" Target="../media/image48.jpg"/></Relationships>

</file>

<file path=ppt/slides/_rels/slide21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22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9.png"/><Relationship Id="rId3" Type="http://schemas.openxmlformats.org/officeDocument/2006/relationships/image" Target="../media/image50.png"/><Relationship Id="rId4" Type="http://schemas.openxmlformats.org/officeDocument/2006/relationships/image" Target="../media/image51.png"/><Relationship Id="rId5" Type="http://schemas.openxmlformats.org/officeDocument/2006/relationships/image" Target="../media/image52.png"/><Relationship Id="rId6" Type="http://schemas.openxmlformats.org/officeDocument/2006/relationships/image" Target="../media/image53.png"/><Relationship Id="rId7" Type="http://schemas.openxmlformats.org/officeDocument/2006/relationships/image" Target="../media/image54.png"/></Relationships>

</file>

<file path=ppt/slides/_rels/slide23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55.jpg"/></Relationships>

</file>

<file path=ppt/slides/_rels/slide24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56.png"/><Relationship Id="rId3" Type="http://schemas.openxmlformats.org/officeDocument/2006/relationships/image" Target="../media/image56.png"/><Relationship Id="rId4" Type="http://schemas.openxmlformats.org/officeDocument/2006/relationships/image" Target="../media/image56.png"/><Relationship Id="rId5" Type="http://schemas.openxmlformats.org/officeDocument/2006/relationships/image" Target="../media/image57.png"/><Relationship Id="rId6" Type="http://schemas.openxmlformats.org/officeDocument/2006/relationships/image" Target="../media/image58.png"/><Relationship Id="rId7" Type="http://schemas.openxmlformats.org/officeDocument/2006/relationships/image" Target="../media/image59.png"/><Relationship Id="rId8" Type="http://schemas.openxmlformats.org/officeDocument/2006/relationships/image" Target="../media/image60.png"/></Relationships>

</file>

<file path=ppt/slides/_rels/slide25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26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27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28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29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61.jpg"/><Relationship Id="rId3" Type="http://schemas.openxmlformats.org/officeDocument/2006/relationships/image" Target="../media/image62.jpg"/><Relationship Id="rId4" Type="http://schemas.openxmlformats.org/officeDocument/2006/relationships/image" Target="../media/image63.jpg"/><Relationship Id="rId5" Type="http://schemas.openxmlformats.org/officeDocument/2006/relationships/image" Target="../media/image64.png"/><Relationship Id="rId6" Type="http://schemas.openxmlformats.org/officeDocument/2006/relationships/image" Target="../media/image65.jpg"/><Relationship Id="rId7" Type="http://schemas.openxmlformats.org/officeDocument/2006/relationships/image" Target="../media/image66.jpg"/><Relationship Id="rId8" Type="http://schemas.openxmlformats.org/officeDocument/2006/relationships/image" Target="../media/image67.jpg"/></Relationships>

</file>

<file path=ppt/slides/_rels/slide3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30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31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32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33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34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68.png"/></Relationships>

</file>

<file path=ppt/slides/_rels/slide35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36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37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38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39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0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1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2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3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4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5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6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7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8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49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0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69.png"/><Relationship Id="rId3" Type="http://schemas.openxmlformats.org/officeDocument/2006/relationships/image" Target="../media/image70.png"/><Relationship Id="rId4" Type="http://schemas.openxmlformats.org/officeDocument/2006/relationships/image" Target="../media/image71.png"/><Relationship Id="rId5" Type="http://schemas.openxmlformats.org/officeDocument/2006/relationships/image" Target="../media/image72.png"/><Relationship Id="rId6" Type="http://schemas.openxmlformats.org/officeDocument/2006/relationships/image" Target="../media/image73.png"/><Relationship Id="rId7" Type="http://schemas.openxmlformats.org/officeDocument/2006/relationships/image" Target="../media/image74.png"/></Relationships>

</file>

<file path=ppt/slides/_rels/slide51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2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3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4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5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6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7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8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59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6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60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61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5.png"/><Relationship Id="rId3" Type="http://schemas.openxmlformats.org/officeDocument/2006/relationships/image" Target="../media/image76.png"/><Relationship Id="rId4" Type="http://schemas.openxmlformats.org/officeDocument/2006/relationships/image" Target="../media/image77.png"/></Relationships>

</file>

<file path=ppt/slides/_rels/slide62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78.jpg"/><Relationship Id="rId3" Type="http://schemas.openxmlformats.org/officeDocument/2006/relationships/image" Target="../media/image79.jpg"/><Relationship Id="rId4" Type="http://schemas.openxmlformats.org/officeDocument/2006/relationships/image" Target="../media/image80.png"/><Relationship Id="rId5" Type="http://schemas.openxmlformats.org/officeDocument/2006/relationships/image" Target="../media/image81.png"/></Relationships>

</file>

<file path=ppt/slides/_rels/slide63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64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65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66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67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68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69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7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70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71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72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73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74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82.jpg"/><Relationship Id="rId3" Type="http://schemas.openxmlformats.org/officeDocument/2006/relationships/image" Target="../media/image83.jpg"/><Relationship Id="rId4" Type="http://schemas.openxmlformats.org/officeDocument/2006/relationships/image" Target="../media/image84.png"/></Relationships>

</file>

<file path=ppt/slides/_rels/slide75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/Relationships>

</file>

<file path=ppt/slides/_rels/slide8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5.jpg"/></Relationships>

</file>

<file path=ppt/slides/_rels/slide9.xml.rels><?xml version="1.0" encoding="UTF-8" standalone="yes"?>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36.jpg"/></Relationships>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59557" y="0"/>
            <a:ext cx="6360934" cy="8013674"/>
          </a:xfrm>
          <a:custGeom>
            <a:avLst/>
            <a:gdLst/>
            <a:ahLst/>
            <a:cxnLst/>
            <a:rect l="l" t="t" r="r" b="b"/>
            <a:pathLst>
              <a:path w="6360934" h="8013674">
                <a:moveTo>
                  <a:pt x="0" y="8013674"/>
                </a:moveTo>
                <a:lnTo>
                  <a:pt x="6360934" y="8013674"/>
                </a:lnTo>
                <a:lnTo>
                  <a:pt x="6360934" y="0"/>
                </a:lnTo>
                <a:lnTo>
                  <a:pt x="0" y="0"/>
                </a:lnTo>
                <a:lnTo>
                  <a:pt x="0" y="8013674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" name="object 6"/>
          <p:cNvSpPr/>
          <p:nvPr/>
        </p:nvSpPr>
        <p:spPr>
          <a:xfrm>
            <a:off x="38785" y="-22555"/>
            <a:ext cx="6407048" cy="903366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/>
          <p:nvPr/>
        </p:nvSpPr>
        <p:spPr>
          <a:xfrm>
            <a:off x="59557" y="8013674"/>
            <a:ext cx="6360934" cy="977544"/>
          </a:xfrm>
          <a:custGeom>
            <a:avLst/>
            <a:gdLst/>
            <a:ahLst/>
            <a:cxnLst/>
            <a:rect l="l" t="t" r="r" b="b"/>
            <a:pathLst>
              <a:path w="6360934" h="977544">
                <a:moveTo>
                  <a:pt x="0" y="977544"/>
                </a:moveTo>
                <a:lnTo>
                  <a:pt x="6360934" y="977544"/>
                </a:lnTo>
                <a:lnTo>
                  <a:pt x="6360934" y="0"/>
                </a:lnTo>
                <a:lnTo>
                  <a:pt x="0" y="0"/>
                </a:lnTo>
                <a:lnTo>
                  <a:pt x="0" y="977544"/>
                </a:lnTo>
                <a:close/>
              </a:path>
            </a:pathLst>
          </a:custGeom>
          <a:solidFill>
            <a:srgbClr val="F4F6F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" name="object 8"/>
          <p:cNvSpPr/>
          <p:nvPr/>
        </p:nvSpPr>
        <p:spPr>
          <a:xfrm>
            <a:off x="0" y="8013674"/>
            <a:ext cx="6477000" cy="977925"/>
          </a:xfrm>
          <a:custGeom>
            <a:avLst/>
            <a:gdLst/>
            <a:ahLst/>
            <a:cxnLst/>
            <a:rect l="l" t="t" r="r" b="b"/>
            <a:pathLst>
              <a:path w="6477000" h="977925">
                <a:moveTo>
                  <a:pt x="6477000" y="977925"/>
                </a:moveTo>
                <a:lnTo>
                  <a:pt x="0" y="977925"/>
                </a:lnTo>
                <a:lnTo>
                  <a:pt x="0" y="0"/>
                </a:lnTo>
                <a:lnTo>
                  <a:pt x="6477000" y="0"/>
                </a:lnTo>
                <a:lnTo>
                  <a:pt x="6477000" y="977925"/>
                </a:lnTo>
                <a:close/>
              </a:path>
            </a:pathLst>
          </a:custGeom>
          <a:ln w="10680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/>
          <p:nvPr/>
        </p:nvSpPr>
        <p:spPr>
          <a:xfrm>
            <a:off x="230047" y="8162848"/>
            <a:ext cx="696048" cy="64099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5618149" y="8161324"/>
            <a:ext cx="591972" cy="64404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3376383" y="4754562"/>
            <a:ext cx="2163851" cy="0"/>
          </a:xfrm>
          <a:custGeom>
            <a:avLst/>
            <a:gdLst/>
            <a:ahLst/>
            <a:cxnLst/>
            <a:rect l="l" t="t" r="r" b="b"/>
            <a:pathLst>
              <a:path w="2163851" h="0">
                <a:moveTo>
                  <a:pt x="0" y="0"/>
                </a:moveTo>
                <a:lnTo>
                  <a:pt x="2163851" y="0"/>
                </a:lnTo>
              </a:path>
            </a:pathLst>
          </a:custGeom>
          <a:ln w="5346">
            <a:solidFill>
              <a:srgbClr val="8BC4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1547406" y="2613202"/>
            <a:ext cx="1794903" cy="2124803"/>
          </a:xfrm>
          <a:custGeom>
            <a:avLst/>
            <a:gdLst/>
            <a:ahLst/>
            <a:cxnLst/>
            <a:rect l="l" t="t" r="r" b="b"/>
            <a:pathLst>
              <a:path w="1794903" h="2124803">
                <a:moveTo>
                  <a:pt x="0" y="687959"/>
                </a:moveTo>
                <a:lnTo>
                  <a:pt x="0" y="694436"/>
                </a:lnTo>
                <a:lnTo>
                  <a:pt x="5981" y="696417"/>
                </a:lnTo>
                <a:lnTo>
                  <a:pt x="13258" y="696810"/>
                </a:lnTo>
                <a:lnTo>
                  <a:pt x="17640" y="700786"/>
                </a:lnTo>
                <a:lnTo>
                  <a:pt x="18585" y="701677"/>
                </a:lnTo>
                <a:lnTo>
                  <a:pt x="26417" y="711542"/>
                </a:lnTo>
                <a:lnTo>
                  <a:pt x="33261" y="722490"/>
                </a:lnTo>
                <a:lnTo>
                  <a:pt x="34569" y="724535"/>
                </a:lnTo>
                <a:lnTo>
                  <a:pt x="34798" y="727989"/>
                </a:lnTo>
                <a:lnTo>
                  <a:pt x="33921" y="730300"/>
                </a:lnTo>
                <a:lnTo>
                  <a:pt x="32417" y="735174"/>
                </a:lnTo>
                <a:lnTo>
                  <a:pt x="31714" y="747351"/>
                </a:lnTo>
                <a:lnTo>
                  <a:pt x="35572" y="759231"/>
                </a:lnTo>
                <a:lnTo>
                  <a:pt x="36169" y="760361"/>
                </a:lnTo>
                <a:lnTo>
                  <a:pt x="36664" y="762990"/>
                </a:lnTo>
                <a:lnTo>
                  <a:pt x="36906" y="769213"/>
                </a:lnTo>
                <a:lnTo>
                  <a:pt x="40652" y="772782"/>
                </a:lnTo>
                <a:lnTo>
                  <a:pt x="45694" y="773061"/>
                </a:lnTo>
                <a:lnTo>
                  <a:pt x="47679" y="773258"/>
                </a:lnTo>
                <a:lnTo>
                  <a:pt x="59097" y="779142"/>
                </a:lnTo>
                <a:lnTo>
                  <a:pt x="66573" y="790295"/>
                </a:lnTo>
                <a:lnTo>
                  <a:pt x="69240" y="795350"/>
                </a:lnTo>
                <a:lnTo>
                  <a:pt x="72326" y="800658"/>
                </a:lnTo>
                <a:lnTo>
                  <a:pt x="76466" y="804214"/>
                </a:lnTo>
                <a:lnTo>
                  <a:pt x="84100" y="811433"/>
                </a:lnTo>
                <a:lnTo>
                  <a:pt x="91992" y="821321"/>
                </a:lnTo>
                <a:lnTo>
                  <a:pt x="97929" y="832866"/>
                </a:lnTo>
                <a:lnTo>
                  <a:pt x="98958" y="835545"/>
                </a:lnTo>
                <a:lnTo>
                  <a:pt x="102082" y="840460"/>
                </a:lnTo>
                <a:lnTo>
                  <a:pt x="106739" y="847429"/>
                </a:lnTo>
                <a:lnTo>
                  <a:pt x="113890" y="857965"/>
                </a:lnTo>
                <a:lnTo>
                  <a:pt x="120205" y="868946"/>
                </a:lnTo>
                <a:lnTo>
                  <a:pt x="127045" y="880982"/>
                </a:lnTo>
                <a:lnTo>
                  <a:pt x="134646" y="891300"/>
                </a:lnTo>
                <a:lnTo>
                  <a:pt x="143160" y="900662"/>
                </a:lnTo>
                <a:lnTo>
                  <a:pt x="152412" y="909154"/>
                </a:lnTo>
                <a:lnTo>
                  <a:pt x="165970" y="920075"/>
                </a:lnTo>
                <a:lnTo>
                  <a:pt x="176131" y="927711"/>
                </a:lnTo>
                <a:lnTo>
                  <a:pt x="186443" y="935137"/>
                </a:lnTo>
                <a:lnTo>
                  <a:pt x="196848" y="942420"/>
                </a:lnTo>
                <a:lnTo>
                  <a:pt x="207289" y="949629"/>
                </a:lnTo>
                <a:lnTo>
                  <a:pt x="220737" y="958815"/>
                </a:lnTo>
                <a:lnTo>
                  <a:pt x="231330" y="965860"/>
                </a:lnTo>
                <a:lnTo>
                  <a:pt x="242016" y="972738"/>
                </a:lnTo>
                <a:lnTo>
                  <a:pt x="252813" y="979404"/>
                </a:lnTo>
                <a:lnTo>
                  <a:pt x="263740" y="985812"/>
                </a:lnTo>
                <a:lnTo>
                  <a:pt x="268960" y="988796"/>
                </a:lnTo>
                <a:lnTo>
                  <a:pt x="277622" y="987996"/>
                </a:lnTo>
                <a:lnTo>
                  <a:pt x="283667" y="985761"/>
                </a:lnTo>
                <a:lnTo>
                  <a:pt x="286007" y="984859"/>
                </a:lnTo>
                <a:lnTo>
                  <a:pt x="297537" y="979577"/>
                </a:lnTo>
                <a:lnTo>
                  <a:pt x="308915" y="973808"/>
                </a:lnTo>
                <a:lnTo>
                  <a:pt x="320484" y="968590"/>
                </a:lnTo>
                <a:lnTo>
                  <a:pt x="332402" y="964222"/>
                </a:lnTo>
                <a:lnTo>
                  <a:pt x="344447" y="960597"/>
                </a:lnTo>
                <a:lnTo>
                  <a:pt x="356692" y="958024"/>
                </a:lnTo>
                <a:lnTo>
                  <a:pt x="369176" y="956827"/>
                </a:lnTo>
                <a:lnTo>
                  <a:pt x="381939" y="957326"/>
                </a:lnTo>
                <a:lnTo>
                  <a:pt x="386016" y="957783"/>
                </a:lnTo>
                <a:lnTo>
                  <a:pt x="389166" y="958075"/>
                </a:lnTo>
                <a:lnTo>
                  <a:pt x="390817" y="962698"/>
                </a:lnTo>
                <a:lnTo>
                  <a:pt x="392950" y="968679"/>
                </a:lnTo>
                <a:lnTo>
                  <a:pt x="397725" y="971702"/>
                </a:lnTo>
                <a:lnTo>
                  <a:pt x="403364" y="971372"/>
                </a:lnTo>
                <a:lnTo>
                  <a:pt x="408228" y="971056"/>
                </a:lnTo>
                <a:lnTo>
                  <a:pt x="420883" y="970048"/>
                </a:lnTo>
                <a:lnTo>
                  <a:pt x="433527" y="968828"/>
                </a:lnTo>
                <a:lnTo>
                  <a:pt x="446163" y="967460"/>
                </a:lnTo>
                <a:lnTo>
                  <a:pt x="448462" y="967193"/>
                </a:lnTo>
                <a:lnTo>
                  <a:pt x="451332" y="965225"/>
                </a:lnTo>
                <a:lnTo>
                  <a:pt x="452501" y="963104"/>
                </a:lnTo>
                <a:lnTo>
                  <a:pt x="457212" y="954633"/>
                </a:lnTo>
                <a:lnTo>
                  <a:pt x="464718" y="953884"/>
                </a:lnTo>
                <a:lnTo>
                  <a:pt x="472935" y="952347"/>
                </a:lnTo>
                <a:lnTo>
                  <a:pt x="476650" y="951919"/>
                </a:lnTo>
                <a:lnTo>
                  <a:pt x="488179" y="950248"/>
                </a:lnTo>
                <a:lnTo>
                  <a:pt x="495579" y="939800"/>
                </a:lnTo>
                <a:lnTo>
                  <a:pt x="503669" y="939266"/>
                </a:lnTo>
                <a:lnTo>
                  <a:pt x="511556" y="939253"/>
                </a:lnTo>
                <a:lnTo>
                  <a:pt x="519277" y="938009"/>
                </a:lnTo>
                <a:lnTo>
                  <a:pt x="523113" y="937387"/>
                </a:lnTo>
                <a:lnTo>
                  <a:pt x="526503" y="934123"/>
                </a:lnTo>
                <a:lnTo>
                  <a:pt x="530313" y="932726"/>
                </a:lnTo>
                <a:lnTo>
                  <a:pt x="534276" y="931265"/>
                </a:lnTo>
                <a:lnTo>
                  <a:pt x="539521" y="928484"/>
                </a:lnTo>
                <a:lnTo>
                  <a:pt x="542404" y="930033"/>
                </a:lnTo>
                <a:lnTo>
                  <a:pt x="543390" y="930548"/>
                </a:lnTo>
                <a:lnTo>
                  <a:pt x="555608" y="934435"/>
                </a:lnTo>
                <a:lnTo>
                  <a:pt x="568210" y="934986"/>
                </a:lnTo>
                <a:lnTo>
                  <a:pt x="577659" y="934567"/>
                </a:lnTo>
                <a:lnTo>
                  <a:pt x="585419" y="938657"/>
                </a:lnTo>
                <a:lnTo>
                  <a:pt x="590270" y="946683"/>
                </a:lnTo>
                <a:lnTo>
                  <a:pt x="593293" y="951687"/>
                </a:lnTo>
                <a:lnTo>
                  <a:pt x="593979" y="958291"/>
                </a:lnTo>
                <a:lnTo>
                  <a:pt x="595515" y="964222"/>
                </a:lnTo>
                <a:lnTo>
                  <a:pt x="596352" y="966992"/>
                </a:lnTo>
                <a:lnTo>
                  <a:pt x="603188" y="978023"/>
                </a:lnTo>
                <a:lnTo>
                  <a:pt x="613721" y="983846"/>
                </a:lnTo>
                <a:lnTo>
                  <a:pt x="627037" y="984072"/>
                </a:lnTo>
                <a:lnTo>
                  <a:pt x="634999" y="982948"/>
                </a:lnTo>
                <a:lnTo>
                  <a:pt x="647624" y="982618"/>
                </a:lnTo>
                <a:lnTo>
                  <a:pt x="660234" y="983945"/>
                </a:lnTo>
                <a:lnTo>
                  <a:pt x="665883" y="984521"/>
                </a:lnTo>
                <a:lnTo>
                  <a:pt x="677280" y="984698"/>
                </a:lnTo>
                <a:lnTo>
                  <a:pt x="688676" y="986447"/>
                </a:lnTo>
                <a:lnTo>
                  <a:pt x="700074" y="993241"/>
                </a:lnTo>
                <a:lnTo>
                  <a:pt x="703543" y="996743"/>
                </a:lnTo>
                <a:lnTo>
                  <a:pt x="710758" y="1007831"/>
                </a:lnTo>
                <a:lnTo>
                  <a:pt x="714217" y="1019720"/>
                </a:lnTo>
                <a:lnTo>
                  <a:pt x="715543" y="1032586"/>
                </a:lnTo>
                <a:lnTo>
                  <a:pt x="715733" y="1035621"/>
                </a:lnTo>
                <a:lnTo>
                  <a:pt x="715314" y="1040168"/>
                </a:lnTo>
                <a:lnTo>
                  <a:pt x="713498" y="1041565"/>
                </a:lnTo>
                <a:lnTo>
                  <a:pt x="708012" y="1045794"/>
                </a:lnTo>
                <a:lnTo>
                  <a:pt x="708202" y="1051598"/>
                </a:lnTo>
                <a:lnTo>
                  <a:pt x="707948" y="1057363"/>
                </a:lnTo>
                <a:lnTo>
                  <a:pt x="707868" y="1059378"/>
                </a:lnTo>
                <a:lnTo>
                  <a:pt x="707581" y="1072080"/>
                </a:lnTo>
                <a:lnTo>
                  <a:pt x="707339" y="1084770"/>
                </a:lnTo>
                <a:lnTo>
                  <a:pt x="707199" y="1089050"/>
                </a:lnTo>
                <a:lnTo>
                  <a:pt x="708253" y="1094549"/>
                </a:lnTo>
                <a:lnTo>
                  <a:pt x="706170" y="1097394"/>
                </a:lnTo>
                <a:lnTo>
                  <a:pt x="702274" y="1104656"/>
                </a:lnTo>
                <a:lnTo>
                  <a:pt x="699582" y="1116987"/>
                </a:lnTo>
                <a:lnTo>
                  <a:pt x="698550" y="1129601"/>
                </a:lnTo>
                <a:lnTo>
                  <a:pt x="698202" y="1132765"/>
                </a:lnTo>
                <a:lnTo>
                  <a:pt x="696847" y="1145084"/>
                </a:lnTo>
                <a:lnTo>
                  <a:pt x="697722" y="1157064"/>
                </a:lnTo>
                <a:lnTo>
                  <a:pt x="703821" y="1167866"/>
                </a:lnTo>
                <a:lnTo>
                  <a:pt x="712718" y="1177151"/>
                </a:lnTo>
                <a:lnTo>
                  <a:pt x="721878" y="1186091"/>
                </a:lnTo>
                <a:lnTo>
                  <a:pt x="731905" y="1193902"/>
                </a:lnTo>
                <a:lnTo>
                  <a:pt x="743381" y="1199781"/>
                </a:lnTo>
                <a:lnTo>
                  <a:pt x="747255" y="1201254"/>
                </a:lnTo>
                <a:lnTo>
                  <a:pt x="751687" y="1205763"/>
                </a:lnTo>
                <a:lnTo>
                  <a:pt x="752830" y="1209827"/>
                </a:lnTo>
                <a:lnTo>
                  <a:pt x="758397" y="1221886"/>
                </a:lnTo>
                <a:lnTo>
                  <a:pt x="767118" y="1230909"/>
                </a:lnTo>
                <a:lnTo>
                  <a:pt x="774362" y="1238602"/>
                </a:lnTo>
                <a:lnTo>
                  <a:pt x="778268" y="1250030"/>
                </a:lnTo>
                <a:lnTo>
                  <a:pt x="777900" y="1263294"/>
                </a:lnTo>
                <a:lnTo>
                  <a:pt x="777100" y="1269161"/>
                </a:lnTo>
                <a:lnTo>
                  <a:pt x="777913" y="1276413"/>
                </a:lnTo>
                <a:lnTo>
                  <a:pt x="780605" y="1281493"/>
                </a:lnTo>
                <a:lnTo>
                  <a:pt x="782217" y="1284409"/>
                </a:lnTo>
                <a:lnTo>
                  <a:pt x="789026" y="1295089"/>
                </a:lnTo>
                <a:lnTo>
                  <a:pt x="796148" y="1305582"/>
                </a:lnTo>
                <a:lnTo>
                  <a:pt x="802588" y="1316526"/>
                </a:lnTo>
                <a:lnTo>
                  <a:pt x="807351" y="1328559"/>
                </a:lnTo>
                <a:lnTo>
                  <a:pt x="808570" y="1330604"/>
                </a:lnTo>
                <a:lnTo>
                  <a:pt x="811174" y="1336306"/>
                </a:lnTo>
                <a:lnTo>
                  <a:pt x="811377" y="1341323"/>
                </a:lnTo>
                <a:lnTo>
                  <a:pt x="805421" y="1345095"/>
                </a:lnTo>
                <a:lnTo>
                  <a:pt x="802614" y="1346873"/>
                </a:lnTo>
                <a:lnTo>
                  <a:pt x="800087" y="1349197"/>
                </a:lnTo>
                <a:lnTo>
                  <a:pt x="797521" y="1351381"/>
                </a:lnTo>
                <a:lnTo>
                  <a:pt x="792226" y="1355877"/>
                </a:lnTo>
                <a:lnTo>
                  <a:pt x="792975" y="1361973"/>
                </a:lnTo>
                <a:lnTo>
                  <a:pt x="798423" y="1366329"/>
                </a:lnTo>
                <a:lnTo>
                  <a:pt x="801827" y="1369047"/>
                </a:lnTo>
                <a:lnTo>
                  <a:pt x="806577" y="1373124"/>
                </a:lnTo>
                <a:lnTo>
                  <a:pt x="806627" y="1376680"/>
                </a:lnTo>
                <a:lnTo>
                  <a:pt x="806780" y="1386179"/>
                </a:lnTo>
                <a:lnTo>
                  <a:pt x="813473" y="1391056"/>
                </a:lnTo>
                <a:lnTo>
                  <a:pt x="817295" y="1397901"/>
                </a:lnTo>
                <a:lnTo>
                  <a:pt x="818654" y="1400340"/>
                </a:lnTo>
                <a:lnTo>
                  <a:pt x="822286" y="1402156"/>
                </a:lnTo>
                <a:lnTo>
                  <a:pt x="822439" y="1404454"/>
                </a:lnTo>
                <a:lnTo>
                  <a:pt x="822834" y="1415352"/>
                </a:lnTo>
                <a:lnTo>
                  <a:pt x="820845" y="1427684"/>
                </a:lnTo>
                <a:lnTo>
                  <a:pt x="813536" y="1438579"/>
                </a:lnTo>
                <a:lnTo>
                  <a:pt x="809015" y="1442681"/>
                </a:lnTo>
                <a:lnTo>
                  <a:pt x="805967" y="1448828"/>
                </a:lnTo>
                <a:lnTo>
                  <a:pt x="801141" y="1452346"/>
                </a:lnTo>
                <a:lnTo>
                  <a:pt x="793382" y="1459788"/>
                </a:lnTo>
                <a:lnTo>
                  <a:pt x="787754" y="1470853"/>
                </a:lnTo>
                <a:lnTo>
                  <a:pt x="785893" y="1483256"/>
                </a:lnTo>
                <a:lnTo>
                  <a:pt x="786536" y="1496656"/>
                </a:lnTo>
                <a:lnTo>
                  <a:pt x="786808" y="1501050"/>
                </a:lnTo>
                <a:lnTo>
                  <a:pt x="785468" y="1513570"/>
                </a:lnTo>
                <a:lnTo>
                  <a:pt x="781470" y="1525368"/>
                </a:lnTo>
                <a:lnTo>
                  <a:pt x="775538" y="1536598"/>
                </a:lnTo>
                <a:lnTo>
                  <a:pt x="771180" y="1545449"/>
                </a:lnTo>
                <a:lnTo>
                  <a:pt x="767721" y="1557782"/>
                </a:lnTo>
                <a:lnTo>
                  <a:pt x="766521" y="1570659"/>
                </a:lnTo>
                <a:lnTo>
                  <a:pt x="766550" y="1594147"/>
                </a:lnTo>
                <a:lnTo>
                  <a:pt x="766368" y="1606842"/>
                </a:lnTo>
                <a:lnTo>
                  <a:pt x="766216" y="1612176"/>
                </a:lnTo>
                <a:lnTo>
                  <a:pt x="768413" y="1615084"/>
                </a:lnTo>
                <a:lnTo>
                  <a:pt x="772109" y="1618068"/>
                </a:lnTo>
                <a:lnTo>
                  <a:pt x="777062" y="1622107"/>
                </a:lnTo>
                <a:lnTo>
                  <a:pt x="781837" y="1626514"/>
                </a:lnTo>
                <a:lnTo>
                  <a:pt x="786104" y="1631340"/>
                </a:lnTo>
                <a:lnTo>
                  <a:pt x="795233" y="1643786"/>
                </a:lnTo>
                <a:lnTo>
                  <a:pt x="801153" y="1655009"/>
                </a:lnTo>
                <a:lnTo>
                  <a:pt x="805907" y="1666793"/>
                </a:lnTo>
                <a:lnTo>
                  <a:pt x="809866" y="1678963"/>
                </a:lnTo>
                <a:lnTo>
                  <a:pt x="813399" y="1691346"/>
                </a:lnTo>
                <a:lnTo>
                  <a:pt x="816876" y="1703768"/>
                </a:lnTo>
                <a:lnTo>
                  <a:pt x="818362" y="1708899"/>
                </a:lnTo>
                <a:lnTo>
                  <a:pt x="822642" y="1713204"/>
                </a:lnTo>
                <a:lnTo>
                  <a:pt x="825944" y="1717636"/>
                </a:lnTo>
                <a:lnTo>
                  <a:pt x="828852" y="1721497"/>
                </a:lnTo>
                <a:lnTo>
                  <a:pt x="834186" y="1724609"/>
                </a:lnTo>
                <a:lnTo>
                  <a:pt x="834910" y="1728762"/>
                </a:lnTo>
                <a:lnTo>
                  <a:pt x="836002" y="1734861"/>
                </a:lnTo>
                <a:lnTo>
                  <a:pt x="837230" y="1747068"/>
                </a:lnTo>
                <a:lnTo>
                  <a:pt x="834999" y="1759521"/>
                </a:lnTo>
                <a:lnTo>
                  <a:pt x="832535" y="1765896"/>
                </a:lnTo>
                <a:lnTo>
                  <a:pt x="830211" y="1773377"/>
                </a:lnTo>
                <a:lnTo>
                  <a:pt x="836777" y="1779524"/>
                </a:lnTo>
                <a:lnTo>
                  <a:pt x="837717" y="1780400"/>
                </a:lnTo>
                <a:lnTo>
                  <a:pt x="838085" y="1783981"/>
                </a:lnTo>
                <a:lnTo>
                  <a:pt x="840066" y="1790306"/>
                </a:lnTo>
                <a:lnTo>
                  <a:pt x="842289" y="1796567"/>
                </a:lnTo>
                <a:lnTo>
                  <a:pt x="844029" y="1802955"/>
                </a:lnTo>
                <a:lnTo>
                  <a:pt x="845680" y="1809038"/>
                </a:lnTo>
                <a:lnTo>
                  <a:pt x="847648" y="1815211"/>
                </a:lnTo>
                <a:lnTo>
                  <a:pt x="848042" y="1821446"/>
                </a:lnTo>
                <a:lnTo>
                  <a:pt x="848140" y="1830216"/>
                </a:lnTo>
                <a:lnTo>
                  <a:pt x="847774" y="1842916"/>
                </a:lnTo>
                <a:lnTo>
                  <a:pt x="848906" y="1855228"/>
                </a:lnTo>
                <a:lnTo>
                  <a:pt x="850738" y="1862527"/>
                </a:lnTo>
                <a:lnTo>
                  <a:pt x="854671" y="1874628"/>
                </a:lnTo>
                <a:lnTo>
                  <a:pt x="859426" y="1886429"/>
                </a:lnTo>
                <a:lnTo>
                  <a:pt x="864750" y="1897999"/>
                </a:lnTo>
                <a:lnTo>
                  <a:pt x="870394" y="1909406"/>
                </a:lnTo>
                <a:lnTo>
                  <a:pt x="873440" y="1913192"/>
                </a:lnTo>
                <a:lnTo>
                  <a:pt x="882684" y="1921981"/>
                </a:lnTo>
                <a:lnTo>
                  <a:pt x="890114" y="1931978"/>
                </a:lnTo>
                <a:lnTo>
                  <a:pt x="892810" y="1945208"/>
                </a:lnTo>
                <a:lnTo>
                  <a:pt x="892733" y="1947379"/>
                </a:lnTo>
                <a:lnTo>
                  <a:pt x="895337" y="1951812"/>
                </a:lnTo>
                <a:lnTo>
                  <a:pt x="897933" y="1956819"/>
                </a:lnTo>
                <a:lnTo>
                  <a:pt x="903781" y="1968096"/>
                </a:lnTo>
                <a:lnTo>
                  <a:pt x="909634" y="1979369"/>
                </a:lnTo>
                <a:lnTo>
                  <a:pt x="915494" y="1990635"/>
                </a:lnTo>
                <a:lnTo>
                  <a:pt x="921364" y="2001895"/>
                </a:lnTo>
                <a:lnTo>
                  <a:pt x="927247" y="2013148"/>
                </a:lnTo>
                <a:lnTo>
                  <a:pt x="933145" y="2024392"/>
                </a:lnTo>
                <a:lnTo>
                  <a:pt x="936637" y="2031034"/>
                </a:lnTo>
                <a:lnTo>
                  <a:pt x="936561" y="2042490"/>
                </a:lnTo>
                <a:lnTo>
                  <a:pt x="932522" y="2047036"/>
                </a:lnTo>
                <a:lnTo>
                  <a:pt x="928980" y="2051917"/>
                </a:lnTo>
                <a:lnTo>
                  <a:pt x="925655" y="2063255"/>
                </a:lnTo>
                <a:lnTo>
                  <a:pt x="929157" y="2074354"/>
                </a:lnTo>
                <a:lnTo>
                  <a:pt x="936747" y="2084311"/>
                </a:lnTo>
                <a:lnTo>
                  <a:pt x="944720" y="2094195"/>
                </a:lnTo>
                <a:lnTo>
                  <a:pt x="952804" y="2103983"/>
                </a:lnTo>
                <a:lnTo>
                  <a:pt x="960843" y="2113813"/>
                </a:lnTo>
                <a:lnTo>
                  <a:pt x="968169" y="2120718"/>
                </a:lnTo>
                <a:lnTo>
                  <a:pt x="978895" y="2124803"/>
                </a:lnTo>
                <a:lnTo>
                  <a:pt x="990142" y="2122436"/>
                </a:lnTo>
                <a:lnTo>
                  <a:pt x="994012" y="2120506"/>
                </a:lnTo>
                <a:lnTo>
                  <a:pt x="1006112" y="2116175"/>
                </a:lnTo>
                <a:lnTo>
                  <a:pt x="1018516" y="2113741"/>
                </a:lnTo>
                <a:lnTo>
                  <a:pt x="1031201" y="2112543"/>
                </a:lnTo>
                <a:lnTo>
                  <a:pt x="1033056" y="2112429"/>
                </a:lnTo>
                <a:lnTo>
                  <a:pt x="1035786" y="2111857"/>
                </a:lnTo>
                <a:lnTo>
                  <a:pt x="1036523" y="2110498"/>
                </a:lnTo>
                <a:lnTo>
                  <a:pt x="1041755" y="2100770"/>
                </a:lnTo>
                <a:lnTo>
                  <a:pt x="1049464" y="2103742"/>
                </a:lnTo>
                <a:lnTo>
                  <a:pt x="1057224" y="2105088"/>
                </a:lnTo>
                <a:lnTo>
                  <a:pt x="1061466" y="2105812"/>
                </a:lnTo>
                <a:lnTo>
                  <a:pt x="1066101" y="2105875"/>
                </a:lnTo>
                <a:lnTo>
                  <a:pt x="1070267" y="2104859"/>
                </a:lnTo>
                <a:lnTo>
                  <a:pt x="1075969" y="2103475"/>
                </a:lnTo>
                <a:lnTo>
                  <a:pt x="1080808" y="2103145"/>
                </a:lnTo>
                <a:lnTo>
                  <a:pt x="1086916" y="2104898"/>
                </a:lnTo>
                <a:lnTo>
                  <a:pt x="1088429" y="2105307"/>
                </a:lnTo>
                <a:lnTo>
                  <a:pt x="1100983" y="2106915"/>
                </a:lnTo>
                <a:lnTo>
                  <a:pt x="1113561" y="2105736"/>
                </a:lnTo>
                <a:lnTo>
                  <a:pt x="1114599" y="2105505"/>
                </a:lnTo>
                <a:lnTo>
                  <a:pt x="1126831" y="2101431"/>
                </a:lnTo>
                <a:lnTo>
                  <a:pt x="1138914" y="2096818"/>
                </a:lnTo>
                <a:lnTo>
                  <a:pt x="1151051" y="2094407"/>
                </a:lnTo>
                <a:lnTo>
                  <a:pt x="1163125" y="2091862"/>
                </a:lnTo>
                <a:lnTo>
                  <a:pt x="1173743" y="2085230"/>
                </a:lnTo>
                <a:lnTo>
                  <a:pt x="1183170" y="2076361"/>
                </a:lnTo>
                <a:lnTo>
                  <a:pt x="1186878" y="2072678"/>
                </a:lnTo>
                <a:lnTo>
                  <a:pt x="1190991" y="2068668"/>
                </a:lnTo>
                <a:lnTo>
                  <a:pt x="1200016" y="2059762"/>
                </a:lnTo>
                <a:lnTo>
                  <a:pt x="1208937" y="2050749"/>
                </a:lnTo>
                <a:lnTo>
                  <a:pt x="1217710" y="2041587"/>
                </a:lnTo>
                <a:lnTo>
                  <a:pt x="1226290" y="2032237"/>
                </a:lnTo>
                <a:lnTo>
                  <a:pt x="1234635" y="2022656"/>
                </a:lnTo>
                <a:lnTo>
                  <a:pt x="1242701" y="2012804"/>
                </a:lnTo>
                <a:lnTo>
                  <a:pt x="1250444" y="2002639"/>
                </a:lnTo>
                <a:lnTo>
                  <a:pt x="1257820" y="1992122"/>
                </a:lnTo>
                <a:lnTo>
                  <a:pt x="1259674" y="1989353"/>
                </a:lnTo>
                <a:lnTo>
                  <a:pt x="1261224" y="1984260"/>
                </a:lnTo>
                <a:lnTo>
                  <a:pt x="1261325" y="1980857"/>
                </a:lnTo>
                <a:lnTo>
                  <a:pt x="1262753" y="1971724"/>
                </a:lnTo>
                <a:lnTo>
                  <a:pt x="1268004" y="1958931"/>
                </a:lnTo>
                <a:lnTo>
                  <a:pt x="1276178" y="1947198"/>
                </a:lnTo>
                <a:lnTo>
                  <a:pt x="1286307" y="1938012"/>
                </a:lnTo>
                <a:lnTo>
                  <a:pt x="1297419" y="1932863"/>
                </a:lnTo>
                <a:lnTo>
                  <a:pt x="1303045" y="1931568"/>
                </a:lnTo>
                <a:lnTo>
                  <a:pt x="1305331" y="1928558"/>
                </a:lnTo>
                <a:lnTo>
                  <a:pt x="1306703" y="1923910"/>
                </a:lnTo>
                <a:lnTo>
                  <a:pt x="1308798" y="1916772"/>
                </a:lnTo>
                <a:lnTo>
                  <a:pt x="1310436" y="1909445"/>
                </a:lnTo>
                <a:lnTo>
                  <a:pt x="1312100" y="1902167"/>
                </a:lnTo>
                <a:lnTo>
                  <a:pt x="1313249" y="1897008"/>
                </a:lnTo>
                <a:lnTo>
                  <a:pt x="1315935" y="1884590"/>
                </a:lnTo>
                <a:lnTo>
                  <a:pt x="1318666" y="1872181"/>
                </a:lnTo>
                <a:lnTo>
                  <a:pt x="1321625" y="1859838"/>
                </a:lnTo>
                <a:lnTo>
                  <a:pt x="1323581" y="1852218"/>
                </a:lnTo>
                <a:lnTo>
                  <a:pt x="1322133" y="1847469"/>
                </a:lnTo>
                <a:lnTo>
                  <a:pt x="1314983" y="1843925"/>
                </a:lnTo>
                <a:lnTo>
                  <a:pt x="1307871" y="1840395"/>
                </a:lnTo>
                <a:lnTo>
                  <a:pt x="1307515" y="1835200"/>
                </a:lnTo>
                <a:lnTo>
                  <a:pt x="1314526" y="1831441"/>
                </a:lnTo>
                <a:lnTo>
                  <a:pt x="1320615" y="1828211"/>
                </a:lnTo>
                <a:lnTo>
                  <a:pt x="1332055" y="1822460"/>
                </a:lnTo>
                <a:lnTo>
                  <a:pt x="1343731" y="1817362"/>
                </a:lnTo>
                <a:lnTo>
                  <a:pt x="1355674" y="1813331"/>
                </a:lnTo>
                <a:lnTo>
                  <a:pt x="1362600" y="1810990"/>
                </a:lnTo>
                <a:lnTo>
                  <a:pt x="1373834" y="1805158"/>
                </a:lnTo>
                <a:lnTo>
                  <a:pt x="1383868" y="1797265"/>
                </a:lnTo>
                <a:lnTo>
                  <a:pt x="1385658" y="1795602"/>
                </a:lnTo>
                <a:lnTo>
                  <a:pt x="1386573" y="1791766"/>
                </a:lnTo>
                <a:lnTo>
                  <a:pt x="1386433" y="1789023"/>
                </a:lnTo>
                <a:lnTo>
                  <a:pt x="1385738" y="1777620"/>
                </a:lnTo>
                <a:lnTo>
                  <a:pt x="1384848" y="1764940"/>
                </a:lnTo>
                <a:lnTo>
                  <a:pt x="1383942" y="1752261"/>
                </a:lnTo>
                <a:lnTo>
                  <a:pt x="1383135" y="1739583"/>
                </a:lnTo>
                <a:lnTo>
                  <a:pt x="1382539" y="1726903"/>
                </a:lnTo>
                <a:lnTo>
                  <a:pt x="1382268" y="1714220"/>
                </a:lnTo>
                <a:lnTo>
                  <a:pt x="1382046" y="1710262"/>
                </a:lnTo>
                <a:lnTo>
                  <a:pt x="1378004" y="1697930"/>
                </a:lnTo>
                <a:lnTo>
                  <a:pt x="1370114" y="1688172"/>
                </a:lnTo>
                <a:lnTo>
                  <a:pt x="1363319" y="1681454"/>
                </a:lnTo>
                <a:lnTo>
                  <a:pt x="1362151" y="1675409"/>
                </a:lnTo>
                <a:lnTo>
                  <a:pt x="1368818" y="1668348"/>
                </a:lnTo>
                <a:lnTo>
                  <a:pt x="1372045" y="1664953"/>
                </a:lnTo>
                <a:lnTo>
                  <a:pt x="1380906" y="1655852"/>
                </a:lnTo>
                <a:lnTo>
                  <a:pt x="1389882" y="1646867"/>
                </a:lnTo>
                <a:lnTo>
                  <a:pt x="1398918" y="1637944"/>
                </a:lnTo>
                <a:lnTo>
                  <a:pt x="1407960" y="1629029"/>
                </a:lnTo>
                <a:lnTo>
                  <a:pt x="1418168" y="1619065"/>
                </a:lnTo>
                <a:lnTo>
                  <a:pt x="1427288" y="1610228"/>
                </a:lnTo>
                <a:lnTo>
                  <a:pt x="1436344" y="1601326"/>
                </a:lnTo>
                <a:lnTo>
                  <a:pt x="1445247" y="1592262"/>
                </a:lnTo>
                <a:lnTo>
                  <a:pt x="1448587" y="1588782"/>
                </a:lnTo>
                <a:lnTo>
                  <a:pt x="1451330" y="1586649"/>
                </a:lnTo>
                <a:lnTo>
                  <a:pt x="1456131" y="1586826"/>
                </a:lnTo>
                <a:lnTo>
                  <a:pt x="1466244" y="1586052"/>
                </a:lnTo>
                <a:lnTo>
                  <a:pt x="1478096" y="1582003"/>
                </a:lnTo>
                <a:lnTo>
                  <a:pt x="1489202" y="1574977"/>
                </a:lnTo>
                <a:lnTo>
                  <a:pt x="1495107" y="1570405"/>
                </a:lnTo>
                <a:lnTo>
                  <a:pt x="1495894" y="1563217"/>
                </a:lnTo>
                <a:lnTo>
                  <a:pt x="1500060" y="1558290"/>
                </a:lnTo>
                <a:lnTo>
                  <a:pt x="1503356" y="1554519"/>
                </a:lnTo>
                <a:lnTo>
                  <a:pt x="1510271" y="1544883"/>
                </a:lnTo>
                <a:lnTo>
                  <a:pt x="1511681" y="1532445"/>
                </a:lnTo>
                <a:lnTo>
                  <a:pt x="1513433" y="1528978"/>
                </a:lnTo>
                <a:lnTo>
                  <a:pt x="1515889" y="1522845"/>
                </a:lnTo>
                <a:lnTo>
                  <a:pt x="1519661" y="1512176"/>
                </a:lnTo>
                <a:lnTo>
                  <a:pt x="1520338" y="1501341"/>
                </a:lnTo>
                <a:lnTo>
                  <a:pt x="1515046" y="1490192"/>
                </a:lnTo>
                <a:lnTo>
                  <a:pt x="1514094" y="1489011"/>
                </a:lnTo>
                <a:lnTo>
                  <a:pt x="1514322" y="1484769"/>
                </a:lnTo>
                <a:lnTo>
                  <a:pt x="1514919" y="1477822"/>
                </a:lnTo>
                <a:lnTo>
                  <a:pt x="1515389" y="1470850"/>
                </a:lnTo>
                <a:lnTo>
                  <a:pt x="1516557" y="1463992"/>
                </a:lnTo>
                <a:lnTo>
                  <a:pt x="1517331" y="1459831"/>
                </a:lnTo>
                <a:lnTo>
                  <a:pt x="1518873" y="1447891"/>
                </a:lnTo>
                <a:lnTo>
                  <a:pt x="1515668" y="1436039"/>
                </a:lnTo>
                <a:lnTo>
                  <a:pt x="1514525" y="1434147"/>
                </a:lnTo>
                <a:lnTo>
                  <a:pt x="1514525" y="1431353"/>
                </a:lnTo>
                <a:lnTo>
                  <a:pt x="1514398" y="1428978"/>
                </a:lnTo>
                <a:lnTo>
                  <a:pt x="1513964" y="1422151"/>
                </a:lnTo>
                <a:lnTo>
                  <a:pt x="1513197" y="1409464"/>
                </a:lnTo>
                <a:lnTo>
                  <a:pt x="1512925" y="1396796"/>
                </a:lnTo>
                <a:lnTo>
                  <a:pt x="1513001" y="1389595"/>
                </a:lnTo>
                <a:lnTo>
                  <a:pt x="1511414" y="1384414"/>
                </a:lnTo>
                <a:lnTo>
                  <a:pt x="1505064" y="1381074"/>
                </a:lnTo>
                <a:lnTo>
                  <a:pt x="1498079" y="1377403"/>
                </a:lnTo>
                <a:lnTo>
                  <a:pt x="1494917" y="1371434"/>
                </a:lnTo>
                <a:lnTo>
                  <a:pt x="1495577" y="1362773"/>
                </a:lnTo>
                <a:lnTo>
                  <a:pt x="1495882" y="1358785"/>
                </a:lnTo>
                <a:lnTo>
                  <a:pt x="1495056" y="1354670"/>
                </a:lnTo>
                <a:lnTo>
                  <a:pt x="1492973" y="1351330"/>
                </a:lnTo>
                <a:lnTo>
                  <a:pt x="1489795" y="1345543"/>
                </a:lnTo>
                <a:lnTo>
                  <a:pt x="1486143" y="1334064"/>
                </a:lnTo>
                <a:lnTo>
                  <a:pt x="1486167" y="1322319"/>
                </a:lnTo>
                <a:lnTo>
                  <a:pt x="1490129" y="1310119"/>
                </a:lnTo>
                <a:lnTo>
                  <a:pt x="1491408" y="1306606"/>
                </a:lnTo>
                <a:lnTo>
                  <a:pt x="1490785" y="1294649"/>
                </a:lnTo>
                <a:lnTo>
                  <a:pt x="1484007" y="1284719"/>
                </a:lnTo>
                <a:lnTo>
                  <a:pt x="1480248" y="1281531"/>
                </a:lnTo>
                <a:lnTo>
                  <a:pt x="1476235" y="1278470"/>
                </a:lnTo>
                <a:lnTo>
                  <a:pt x="1473250" y="1274559"/>
                </a:lnTo>
                <a:lnTo>
                  <a:pt x="1471536" y="1272298"/>
                </a:lnTo>
                <a:lnTo>
                  <a:pt x="1470088" y="1267421"/>
                </a:lnTo>
                <a:lnTo>
                  <a:pt x="1471231" y="1265516"/>
                </a:lnTo>
                <a:lnTo>
                  <a:pt x="1474721" y="1259695"/>
                </a:lnTo>
                <a:lnTo>
                  <a:pt x="1480205" y="1248568"/>
                </a:lnTo>
                <a:lnTo>
                  <a:pt x="1481848" y="1235925"/>
                </a:lnTo>
                <a:lnTo>
                  <a:pt x="1482115" y="1234706"/>
                </a:lnTo>
                <a:lnTo>
                  <a:pt x="1484867" y="1230057"/>
                </a:lnTo>
                <a:lnTo>
                  <a:pt x="1491353" y="1219140"/>
                </a:lnTo>
                <a:lnTo>
                  <a:pt x="1497812" y="1208201"/>
                </a:lnTo>
                <a:lnTo>
                  <a:pt x="1501698" y="1201508"/>
                </a:lnTo>
                <a:lnTo>
                  <a:pt x="1506359" y="1195108"/>
                </a:lnTo>
                <a:lnTo>
                  <a:pt x="1509090" y="1187907"/>
                </a:lnTo>
                <a:lnTo>
                  <a:pt x="1511579" y="1181290"/>
                </a:lnTo>
                <a:lnTo>
                  <a:pt x="1514614" y="1176743"/>
                </a:lnTo>
                <a:lnTo>
                  <a:pt x="1521434" y="1175550"/>
                </a:lnTo>
                <a:lnTo>
                  <a:pt x="1526311" y="1174699"/>
                </a:lnTo>
                <a:lnTo>
                  <a:pt x="1529892" y="1172464"/>
                </a:lnTo>
                <a:lnTo>
                  <a:pt x="1530210" y="1166329"/>
                </a:lnTo>
                <a:lnTo>
                  <a:pt x="1530299" y="1164742"/>
                </a:lnTo>
                <a:lnTo>
                  <a:pt x="1533448" y="1161910"/>
                </a:lnTo>
                <a:lnTo>
                  <a:pt x="1537096" y="1160515"/>
                </a:lnTo>
                <a:lnTo>
                  <a:pt x="1547018" y="1151993"/>
                </a:lnTo>
                <a:lnTo>
                  <a:pt x="1553908" y="1141349"/>
                </a:lnTo>
                <a:lnTo>
                  <a:pt x="1558619" y="1133556"/>
                </a:lnTo>
                <a:lnTo>
                  <a:pt x="1565692" y="1123012"/>
                </a:lnTo>
                <a:lnTo>
                  <a:pt x="1573796" y="1113320"/>
                </a:lnTo>
                <a:lnTo>
                  <a:pt x="1580560" y="1106141"/>
                </a:lnTo>
                <a:lnTo>
                  <a:pt x="1589209" y="1096665"/>
                </a:lnTo>
                <a:lnTo>
                  <a:pt x="1597920" y="1087267"/>
                </a:lnTo>
                <a:lnTo>
                  <a:pt x="1606919" y="1078225"/>
                </a:lnTo>
                <a:lnTo>
                  <a:pt x="1616432" y="1069817"/>
                </a:lnTo>
                <a:lnTo>
                  <a:pt x="1626686" y="1062322"/>
                </a:lnTo>
                <a:lnTo>
                  <a:pt x="1637906" y="1056017"/>
                </a:lnTo>
                <a:lnTo>
                  <a:pt x="1643075" y="1053566"/>
                </a:lnTo>
                <a:lnTo>
                  <a:pt x="1647647" y="1049248"/>
                </a:lnTo>
                <a:lnTo>
                  <a:pt x="1651825" y="1045057"/>
                </a:lnTo>
                <a:lnTo>
                  <a:pt x="1655759" y="1040986"/>
                </a:lnTo>
                <a:lnTo>
                  <a:pt x="1664320" y="1031600"/>
                </a:lnTo>
                <a:lnTo>
                  <a:pt x="1672844" y="1022172"/>
                </a:lnTo>
                <a:lnTo>
                  <a:pt x="1675714" y="1019123"/>
                </a:lnTo>
                <a:lnTo>
                  <a:pt x="1684581" y="1010008"/>
                </a:lnTo>
                <a:lnTo>
                  <a:pt x="1693340" y="1000802"/>
                </a:lnTo>
                <a:lnTo>
                  <a:pt x="1701545" y="991120"/>
                </a:lnTo>
                <a:lnTo>
                  <a:pt x="1705093" y="986313"/>
                </a:lnTo>
                <a:lnTo>
                  <a:pt x="1712085" y="975706"/>
                </a:lnTo>
                <a:lnTo>
                  <a:pt x="1718856" y="964907"/>
                </a:lnTo>
                <a:lnTo>
                  <a:pt x="1725980" y="954405"/>
                </a:lnTo>
                <a:lnTo>
                  <a:pt x="1729452" y="949228"/>
                </a:lnTo>
                <a:lnTo>
                  <a:pt x="1734885" y="937546"/>
                </a:lnTo>
                <a:lnTo>
                  <a:pt x="1737042" y="924852"/>
                </a:lnTo>
                <a:lnTo>
                  <a:pt x="1737106" y="919568"/>
                </a:lnTo>
                <a:lnTo>
                  <a:pt x="1740535" y="914031"/>
                </a:lnTo>
                <a:lnTo>
                  <a:pt x="1743481" y="909320"/>
                </a:lnTo>
                <a:lnTo>
                  <a:pt x="1745653" y="905878"/>
                </a:lnTo>
                <a:lnTo>
                  <a:pt x="1751190" y="904100"/>
                </a:lnTo>
                <a:lnTo>
                  <a:pt x="1752142" y="900633"/>
                </a:lnTo>
                <a:lnTo>
                  <a:pt x="1756798" y="889096"/>
                </a:lnTo>
                <a:lnTo>
                  <a:pt x="1763567" y="878420"/>
                </a:lnTo>
                <a:lnTo>
                  <a:pt x="1771091" y="868210"/>
                </a:lnTo>
                <a:lnTo>
                  <a:pt x="1771608" y="867484"/>
                </a:lnTo>
                <a:lnTo>
                  <a:pt x="1777412" y="855686"/>
                </a:lnTo>
                <a:lnTo>
                  <a:pt x="1780166" y="843149"/>
                </a:lnTo>
                <a:lnTo>
                  <a:pt x="1781251" y="830630"/>
                </a:lnTo>
                <a:lnTo>
                  <a:pt x="1785962" y="827862"/>
                </a:lnTo>
                <a:lnTo>
                  <a:pt x="1789874" y="825538"/>
                </a:lnTo>
                <a:lnTo>
                  <a:pt x="1794903" y="822566"/>
                </a:lnTo>
                <a:lnTo>
                  <a:pt x="1789328" y="813113"/>
                </a:lnTo>
                <a:lnTo>
                  <a:pt x="1787095" y="800911"/>
                </a:lnTo>
                <a:lnTo>
                  <a:pt x="1787055" y="787431"/>
                </a:lnTo>
                <a:lnTo>
                  <a:pt x="1783276" y="776741"/>
                </a:lnTo>
                <a:lnTo>
                  <a:pt x="1771942" y="779208"/>
                </a:lnTo>
                <a:lnTo>
                  <a:pt x="1769199" y="780822"/>
                </a:lnTo>
                <a:lnTo>
                  <a:pt x="1758201" y="787680"/>
                </a:lnTo>
                <a:lnTo>
                  <a:pt x="1746770" y="792683"/>
                </a:lnTo>
                <a:lnTo>
                  <a:pt x="1737831" y="794318"/>
                </a:lnTo>
                <a:lnTo>
                  <a:pt x="1725127" y="795159"/>
                </a:lnTo>
                <a:lnTo>
                  <a:pt x="1712353" y="795299"/>
                </a:lnTo>
                <a:lnTo>
                  <a:pt x="1707062" y="795246"/>
                </a:lnTo>
                <a:lnTo>
                  <a:pt x="1694117" y="795846"/>
                </a:lnTo>
                <a:lnTo>
                  <a:pt x="1682508" y="801192"/>
                </a:lnTo>
                <a:lnTo>
                  <a:pt x="1677314" y="805802"/>
                </a:lnTo>
                <a:lnTo>
                  <a:pt x="1672196" y="807237"/>
                </a:lnTo>
                <a:lnTo>
                  <a:pt x="1666125" y="807593"/>
                </a:lnTo>
                <a:lnTo>
                  <a:pt x="1657794" y="808075"/>
                </a:lnTo>
                <a:lnTo>
                  <a:pt x="1649425" y="808291"/>
                </a:lnTo>
                <a:lnTo>
                  <a:pt x="1641106" y="808964"/>
                </a:lnTo>
                <a:lnTo>
                  <a:pt x="1639417" y="809091"/>
                </a:lnTo>
                <a:lnTo>
                  <a:pt x="1636204" y="811695"/>
                </a:lnTo>
                <a:lnTo>
                  <a:pt x="1633499" y="813523"/>
                </a:lnTo>
                <a:lnTo>
                  <a:pt x="1631073" y="816686"/>
                </a:lnTo>
                <a:lnTo>
                  <a:pt x="1628190" y="817206"/>
                </a:lnTo>
                <a:lnTo>
                  <a:pt x="1621977" y="817527"/>
                </a:lnTo>
                <a:lnTo>
                  <a:pt x="1610932" y="813051"/>
                </a:lnTo>
                <a:lnTo>
                  <a:pt x="1602867" y="802589"/>
                </a:lnTo>
                <a:lnTo>
                  <a:pt x="1600657" y="798068"/>
                </a:lnTo>
                <a:lnTo>
                  <a:pt x="1596948" y="794258"/>
                </a:lnTo>
                <a:lnTo>
                  <a:pt x="1593532" y="790536"/>
                </a:lnTo>
                <a:lnTo>
                  <a:pt x="1591310" y="788111"/>
                </a:lnTo>
                <a:lnTo>
                  <a:pt x="1588376" y="786384"/>
                </a:lnTo>
                <a:lnTo>
                  <a:pt x="1585760" y="784339"/>
                </a:lnTo>
                <a:lnTo>
                  <a:pt x="1588376" y="783666"/>
                </a:lnTo>
                <a:lnTo>
                  <a:pt x="1588376" y="777989"/>
                </a:lnTo>
                <a:lnTo>
                  <a:pt x="1589747" y="771791"/>
                </a:lnTo>
                <a:lnTo>
                  <a:pt x="1587995" y="766787"/>
                </a:lnTo>
                <a:lnTo>
                  <a:pt x="1586026" y="761085"/>
                </a:lnTo>
                <a:lnTo>
                  <a:pt x="1581289" y="756424"/>
                </a:lnTo>
                <a:lnTo>
                  <a:pt x="1577797" y="751293"/>
                </a:lnTo>
                <a:lnTo>
                  <a:pt x="1574469" y="746417"/>
                </a:lnTo>
                <a:lnTo>
                  <a:pt x="1570240" y="741895"/>
                </a:lnTo>
                <a:lnTo>
                  <a:pt x="1568183" y="736473"/>
                </a:lnTo>
                <a:lnTo>
                  <a:pt x="1566164" y="731227"/>
                </a:lnTo>
                <a:lnTo>
                  <a:pt x="1563992" y="729107"/>
                </a:lnTo>
                <a:lnTo>
                  <a:pt x="1558747" y="729818"/>
                </a:lnTo>
                <a:lnTo>
                  <a:pt x="1556715" y="730097"/>
                </a:lnTo>
                <a:lnTo>
                  <a:pt x="1553730" y="729538"/>
                </a:lnTo>
                <a:lnTo>
                  <a:pt x="1552511" y="728091"/>
                </a:lnTo>
                <a:lnTo>
                  <a:pt x="1547926" y="722795"/>
                </a:lnTo>
                <a:lnTo>
                  <a:pt x="1543418" y="717283"/>
                </a:lnTo>
                <a:lnTo>
                  <a:pt x="1539811" y="711225"/>
                </a:lnTo>
                <a:lnTo>
                  <a:pt x="1534934" y="703021"/>
                </a:lnTo>
                <a:lnTo>
                  <a:pt x="1528813" y="697445"/>
                </a:lnTo>
                <a:lnTo>
                  <a:pt x="1519542" y="695985"/>
                </a:lnTo>
                <a:lnTo>
                  <a:pt x="1511338" y="694702"/>
                </a:lnTo>
                <a:lnTo>
                  <a:pt x="1505115" y="690880"/>
                </a:lnTo>
                <a:lnTo>
                  <a:pt x="1501381" y="682142"/>
                </a:lnTo>
                <a:lnTo>
                  <a:pt x="1499438" y="677595"/>
                </a:lnTo>
                <a:lnTo>
                  <a:pt x="1495234" y="673519"/>
                </a:lnTo>
                <a:lnTo>
                  <a:pt x="1491145" y="670750"/>
                </a:lnTo>
                <a:lnTo>
                  <a:pt x="1483525" y="665607"/>
                </a:lnTo>
                <a:lnTo>
                  <a:pt x="1478013" y="659714"/>
                </a:lnTo>
                <a:lnTo>
                  <a:pt x="1477492" y="649376"/>
                </a:lnTo>
                <a:lnTo>
                  <a:pt x="1477162" y="642962"/>
                </a:lnTo>
                <a:lnTo>
                  <a:pt x="1477048" y="636511"/>
                </a:lnTo>
                <a:lnTo>
                  <a:pt x="1475473" y="630326"/>
                </a:lnTo>
                <a:lnTo>
                  <a:pt x="1474468" y="625238"/>
                </a:lnTo>
                <a:lnTo>
                  <a:pt x="1471712" y="612784"/>
                </a:lnTo>
                <a:lnTo>
                  <a:pt x="1462582" y="604139"/>
                </a:lnTo>
                <a:lnTo>
                  <a:pt x="1461046" y="601776"/>
                </a:lnTo>
                <a:lnTo>
                  <a:pt x="1458950" y="598716"/>
                </a:lnTo>
                <a:lnTo>
                  <a:pt x="1457032" y="595452"/>
                </a:lnTo>
                <a:lnTo>
                  <a:pt x="1454670" y="592658"/>
                </a:lnTo>
                <a:lnTo>
                  <a:pt x="1450460" y="588650"/>
                </a:lnTo>
                <a:lnTo>
                  <a:pt x="1440585" y="580491"/>
                </a:lnTo>
                <a:lnTo>
                  <a:pt x="1435938" y="568286"/>
                </a:lnTo>
                <a:lnTo>
                  <a:pt x="1435951" y="565716"/>
                </a:lnTo>
                <a:lnTo>
                  <a:pt x="1433861" y="553102"/>
                </a:lnTo>
                <a:lnTo>
                  <a:pt x="1428191" y="541782"/>
                </a:lnTo>
                <a:lnTo>
                  <a:pt x="1427416" y="540651"/>
                </a:lnTo>
                <a:lnTo>
                  <a:pt x="1427619" y="537121"/>
                </a:lnTo>
                <a:lnTo>
                  <a:pt x="1428927" y="531266"/>
                </a:lnTo>
                <a:lnTo>
                  <a:pt x="1430286" y="525386"/>
                </a:lnTo>
                <a:lnTo>
                  <a:pt x="1432102" y="519696"/>
                </a:lnTo>
                <a:lnTo>
                  <a:pt x="1434884" y="510933"/>
                </a:lnTo>
                <a:lnTo>
                  <a:pt x="1434198" y="508254"/>
                </a:lnTo>
                <a:lnTo>
                  <a:pt x="1426387" y="506006"/>
                </a:lnTo>
                <a:lnTo>
                  <a:pt x="1420583" y="504342"/>
                </a:lnTo>
                <a:lnTo>
                  <a:pt x="1419085" y="500037"/>
                </a:lnTo>
                <a:lnTo>
                  <a:pt x="1418336" y="494842"/>
                </a:lnTo>
                <a:lnTo>
                  <a:pt x="1417942" y="491934"/>
                </a:lnTo>
                <a:lnTo>
                  <a:pt x="1417866" y="485990"/>
                </a:lnTo>
                <a:lnTo>
                  <a:pt x="1417574" y="478370"/>
                </a:lnTo>
                <a:lnTo>
                  <a:pt x="1413383" y="474764"/>
                </a:lnTo>
                <a:lnTo>
                  <a:pt x="1406664" y="474992"/>
                </a:lnTo>
                <a:lnTo>
                  <a:pt x="1402308" y="475132"/>
                </a:lnTo>
                <a:lnTo>
                  <a:pt x="1400810" y="472948"/>
                </a:lnTo>
                <a:lnTo>
                  <a:pt x="1398689" y="469455"/>
                </a:lnTo>
                <a:lnTo>
                  <a:pt x="1395793" y="464718"/>
                </a:lnTo>
                <a:lnTo>
                  <a:pt x="1392148" y="459232"/>
                </a:lnTo>
                <a:lnTo>
                  <a:pt x="1387589" y="457212"/>
                </a:lnTo>
                <a:lnTo>
                  <a:pt x="1383588" y="455434"/>
                </a:lnTo>
                <a:lnTo>
                  <a:pt x="1382242" y="453301"/>
                </a:lnTo>
                <a:lnTo>
                  <a:pt x="1382420" y="449999"/>
                </a:lnTo>
                <a:lnTo>
                  <a:pt x="1382661" y="445592"/>
                </a:lnTo>
                <a:lnTo>
                  <a:pt x="1384071" y="441261"/>
                </a:lnTo>
                <a:lnTo>
                  <a:pt x="1384935" y="436880"/>
                </a:lnTo>
                <a:lnTo>
                  <a:pt x="1385582" y="433628"/>
                </a:lnTo>
                <a:lnTo>
                  <a:pt x="1387424" y="429869"/>
                </a:lnTo>
                <a:lnTo>
                  <a:pt x="1386522" y="427151"/>
                </a:lnTo>
                <a:lnTo>
                  <a:pt x="1384033" y="419785"/>
                </a:lnTo>
                <a:lnTo>
                  <a:pt x="1380680" y="412673"/>
                </a:lnTo>
                <a:lnTo>
                  <a:pt x="1377073" y="405803"/>
                </a:lnTo>
                <a:lnTo>
                  <a:pt x="1374634" y="401153"/>
                </a:lnTo>
                <a:lnTo>
                  <a:pt x="1368671" y="389925"/>
                </a:lnTo>
                <a:lnTo>
                  <a:pt x="1362541" y="378796"/>
                </a:lnTo>
                <a:lnTo>
                  <a:pt x="1356144" y="367842"/>
                </a:lnTo>
                <a:lnTo>
                  <a:pt x="1348740" y="356429"/>
                </a:lnTo>
                <a:lnTo>
                  <a:pt x="1343482" y="345527"/>
                </a:lnTo>
                <a:lnTo>
                  <a:pt x="1342491" y="332740"/>
                </a:lnTo>
                <a:lnTo>
                  <a:pt x="1342351" y="329666"/>
                </a:lnTo>
                <a:lnTo>
                  <a:pt x="1340368" y="326567"/>
                </a:lnTo>
                <a:lnTo>
                  <a:pt x="1333776" y="315443"/>
                </a:lnTo>
                <a:lnTo>
                  <a:pt x="1326947" y="304578"/>
                </a:lnTo>
                <a:lnTo>
                  <a:pt x="1318958" y="295071"/>
                </a:lnTo>
                <a:lnTo>
                  <a:pt x="1318714" y="294837"/>
                </a:lnTo>
                <a:lnTo>
                  <a:pt x="1310436" y="284390"/>
                </a:lnTo>
                <a:lnTo>
                  <a:pt x="1305519" y="272845"/>
                </a:lnTo>
                <a:lnTo>
                  <a:pt x="1302994" y="260146"/>
                </a:lnTo>
                <a:lnTo>
                  <a:pt x="1302537" y="256463"/>
                </a:lnTo>
                <a:lnTo>
                  <a:pt x="1303655" y="252564"/>
                </a:lnTo>
                <a:lnTo>
                  <a:pt x="1304048" y="248767"/>
                </a:lnTo>
                <a:lnTo>
                  <a:pt x="1307655" y="250456"/>
                </a:lnTo>
                <a:lnTo>
                  <a:pt x="1310551" y="254927"/>
                </a:lnTo>
                <a:lnTo>
                  <a:pt x="1312955" y="260656"/>
                </a:lnTo>
                <a:lnTo>
                  <a:pt x="1317712" y="272478"/>
                </a:lnTo>
                <a:lnTo>
                  <a:pt x="1323060" y="283946"/>
                </a:lnTo>
                <a:lnTo>
                  <a:pt x="1326518" y="289838"/>
                </a:lnTo>
                <a:lnTo>
                  <a:pt x="1333613" y="300373"/>
                </a:lnTo>
                <a:lnTo>
                  <a:pt x="1340535" y="311035"/>
                </a:lnTo>
                <a:lnTo>
                  <a:pt x="1344129" y="317169"/>
                </a:lnTo>
                <a:lnTo>
                  <a:pt x="1348359" y="319697"/>
                </a:lnTo>
                <a:lnTo>
                  <a:pt x="1357147" y="316953"/>
                </a:lnTo>
                <a:lnTo>
                  <a:pt x="1357212" y="309685"/>
                </a:lnTo>
                <a:lnTo>
                  <a:pt x="1356874" y="297085"/>
                </a:lnTo>
                <a:lnTo>
                  <a:pt x="1356070" y="284482"/>
                </a:lnTo>
                <a:lnTo>
                  <a:pt x="1354927" y="271871"/>
                </a:lnTo>
                <a:lnTo>
                  <a:pt x="1353569" y="259247"/>
                </a:lnTo>
                <a:lnTo>
                  <a:pt x="1352121" y="246605"/>
                </a:lnTo>
                <a:lnTo>
                  <a:pt x="1350710" y="233940"/>
                </a:lnTo>
                <a:lnTo>
                  <a:pt x="1349461" y="221247"/>
                </a:lnTo>
                <a:lnTo>
                  <a:pt x="1348498" y="208521"/>
                </a:lnTo>
                <a:lnTo>
                  <a:pt x="1314548" y="208511"/>
                </a:lnTo>
                <a:lnTo>
                  <a:pt x="1302248" y="207543"/>
                </a:lnTo>
                <a:lnTo>
                  <a:pt x="1290650" y="200215"/>
                </a:lnTo>
                <a:lnTo>
                  <a:pt x="1283033" y="194328"/>
                </a:lnTo>
                <a:lnTo>
                  <a:pt x="1271132" y="191105"/>
                </a:lnTo>
                <a:lnTo>
                  <a:pt x="1258608" y="192633"/>
                </a:lnTo>
                <a:lnTo>
                  <a:pt x="1249377" y="196187"/>
                </a:lnTo>
                <a:lnTo>
                  <a:pt x="1237961" y="201847"/>
                </a:lnTo>
                <a:lnTo>
                  <a:pt x="1226591" y="207695"/>
                </a:lnTo>
                <a:lnTo>
                  <a:pt x="1224174" y="210859"/>
                </a:lnTo>
                <a:lnTo>
                  <a:pt x="1214667" y="216516"/>
                </a:lnTo>
                <a:lnTo>
                  <a:pt x="1203134" y="212991"/>
                </a:lnTo>
                <a:lnTo>
                  <a:pt x="1200655" y="211587"/>
                </a:lnTo>
                <a:lnTo>
                  <a:pt x="1189383" y="205584"/>
                </a:lnTo>
                <a:lnTo>
                  <a:pt x="1177585" y="201133"/>
                </a:lnTo>
                <a:lnTo>
                  <a:pt x="1164793" y="199631"/>
                </a:lnTo>
                <a:lnTo>
                  <a:pt x="1160741" y="199771"/>
                </a:lnTo>
                <a:lnTo>
                  <a:pt x="1155725" y="198437"/>
                </a:lnTo>
                <a:lnTo>
                  <a:pt x="1152702" y="195783"/>
                </a:lnTo>
                <a:lnTo>
                  <a:pt x="1148906" y="193027"/>
                </a:lnTo>
                <a:lnTo>
                  <a:pt x="1137947" y="190899"/>
                </a:lnTo>
                <a:lnTo>
                  <a:pt x="1126921" y="195173"/>
                </a:lnTo>
                <a:lnTo>
                  <a:pt x="1121752" y="198107"/>
                </a:lnTo>
                <a:lnTo>
                  <a:pt x="1113218" y="195986"/>
                </a:lnTo>
                <a:lnTo>
                  <a:pt x="1110234" y="192582"/>
                </a:lnTo>
                <a:lnTo>
                  <a:pt x="1106474" y="188302"/>
                </a:lnTo>
                <a:lnTo>
                  <a:pt x="1102207" y="184124"/>
                </a:lnTo>
                <a:lnTo>
                  <a:pt x="1097407" y="181394"/>
                </a:lnTo>
                <a:lnTo>
                  <a:pt x="1088699" y="177213"/>
                </a:lnTo>
                <a:lnTo>
                  <a:pt x="1076851" y="172628"/>
                </a:lnTo>
                <a:lnTo>
                  <a:pt x="1065283" y="167401"/>
                </a:lnTo>
                <a:lnTo>
                  <a:pt x="1054823" y="159727"/>
                </a:lnTo>
                <a:lnTo>
                  <a:pt x="1052969" y="157899"/>
                </a:lnTo>
                <a:lnTo>
                  <a:pt x="1049591" y="155854"/>
                </a:lnTo>
                <a:lnTo>
                  <a:pt x="1047089" y="155448"/>
                </a:lnTo>
                <a:lnTo>
                  <a:pt x="1037777" y="154178"/>
                </a:lnTo>
                <a:lnTo>
                  <a:pt x="1025348" y="153530"/>
                </a:lnTo>
                <a:lnTo>
                  <a:pt x="1013219" y="154822"/>
                </a:lnTo>
                <a:lnTo>
                  <a:pt x="1001432" y="158817"/>
                </a:lnTo>
                <a:lnTo>
                  <a:pt x="990028" y="166281"/>
                </a:lnTo>
                <a:lnTo>
                  <a:pt x="982444" y="173393"/>
                </a:lnTo>
                <a:lnTo>
                  <a:pt x="978571" y="182128"/>
                </a:lnTo>
                <a:lnTo>
                  <a:pt x="982002" y="194144"/>
                </a:lnTo>
                <a:lnTo>
                  <a:pt x="985897" y="206247"/>
                </a:lnTo>
                <a:lnTo>
                  <a:pt x="984473" y="217335"/>
                </a:lnTo>
                <a:lnTo>
                  <a:pt x="976566" y="227241"/>
                </a:lnTo>
                <a:lnTo>
                  <a:pt x="975004" y="229006"/>
                </a:lnTo>
                <a:lnTo>
                  <a:pt x="970559" y="235648"/>
                </a:lnTo>
                <a:lnTo>
                  <a:pt x="964260" y="235559"/>
                </a:lnTo>
                <a:lnTo>
                  <a:pt x="958024" y="233451"/>
                </a:lnTo>
                <a:lnTo>
                  <a:pt x="953769" y="232003"/>
                </a:lnTo>
                <a:lnTo>
                  <a:pt x="949909" y="229247"/>
                </a:lnTo>
                <a:lnTo>
                  <a:pt x="945997" y="226847"/>
                </a:lnTo>
                <a:lnTo>
                  <a:pt x="939630" y="222841"/>
                </a:lnTo>
                <a:lnTo>
                  <a:pt x="928917" y="216224"/>
                </a:lnTo>
                <a:lnTo>
                  <a:pt x="917846" y="210626"/>
                </a:lnTo>
                <a:lnTo>
                  <a:pt x="905993" y="207045"/>
                </a:lnTo>
                <a:lnTo>
                  <a:pt x="892937" y="206476"/>
                </a:lnTo>
                <a:lnTo>
                  <a:pt x="888151" y="206635"/>
                </a:lnTo>
                <a:lnTo>
                  <a:pt x="876036" y="203554"/>
                </a:lnTo>
                <a:lnTo>
                  <a:pt x="867086" y="195324"/>
                </a:lnTo>
                <a:lnTo>
                  <a:pt x="860679" y="182219"/>
                </a:lnTo>
                <a:lnTo>
                  <a:pt x="859396" y="178511"/>
                </a:lnTo>
                <a:lnTo>
                  <a:pt x="856805" y="174244"/>
                </a:lnTo>
                <a:lnTo>
                  <a:pt x="853668" y="172491"/>
                </a:lnTo>
                <a:lnTo>
                  <a:pt x="849652" y="170233"/>
                </a:lnTo>
                <a:lnTo>
                  <a:pt x="838464" y="164124"/>
                </a:lnTo>
                <a:lnTo>
                  <a:pt x="827108" y="158399"/>
                </a:lnTo>
                <a:lnTo>
                  <a:pt x="815530" y="153301"/>
                </a:lnTo>
                <a:lnTo>
                  <a:pt x="810983" y="151485"/>
                </a:lnTo>
                <a:lnTo>
                  <a:pt x="803986" y="153047"/>
                </a:lnTo>
                <a:lnTo>
                  <a:pt x="799388" y="155638"/>
                </a:lnTo>
                <a:lnTo>
                  <a:pt x="798628" y="156048"/>
                </a:lnTo>
                <a:lnTo>
                  <a:pt x="786500" y="159241"/>
                </a:lnTo>
                <a:lnTo>
                  <a:pt x="774966" y="156337"/>
                </a:lnTo>
                <a:lnTo>
                  <a:pt x="769531" y="152628"/>
                </a:lnTo>
                <a:lnTo>
                  <a:pt x="763739" y="149466"/>
                </a:lnTo>
                <a:lnTo>
                  <a:pt x="757212" y="145516"/>
                </a:lnTo>
                <a:lnTo>
                  <a:pt x="757516" y="136652"/>
                </a:lnTo>
                <a:lnTo>
                  <a:pt x="756640" y="135369"/>
                </a:lnTo>
                <a:lnTo>
                  <a:pt x="746836" y="132600"/>
                </a:lnTo>
                <a:lnTo>
                  <a:pt x="742899" y="131597"/>
                </a:lnTo>
                <a:lnTo>
                  <a:pt x="739093" y="130004"/>
                </a:lnTo>
                <a:lnTo>
                  <a:pt x="730118" y="120880"/>
                </a:lnTo>
                <a:lnTo>
                  <a:pt x="728510" y="110337"/>
                </a:lnTo>
                <a:lnTo>
                  <a:pt x="732104" y="102882"/>
                </a:lnTo>
                <a:lnTo>
                  <a:pt x="733755" y="93992"/>
                </a:lnTo>
                <a:lnTo>
                  <a:pt x="742454" y="89357"/>
                </a:lnTo>
                <a:lnTo>
                  <a:pt x="742680" y="89234"/>
                </a:lnTo>
                <a:lnTo>
                  <a:pt x="750644" y="80399"/>
                </a:lnTo>
                <a:lnTo>
                  <a:pt x="750346" y="69645"/>
                </a:lnTo>
                <a:lnTo>
                  <a:pt x="742099" y="60490"/>
                </a:lnTo>
                <a:lnTo>
                  <a:pt x="734364" y="55918"/>
                </a:lnTo>
                <a:lnTo>
                  <a:pt x="733082" y="47167"/>
                </a:lnTo>
                <a:lnTo>
                  <a:pt x="739482" y="40728"/>
                </a:lnTo>
                <a:lnTo>
                  <a:pt x="742772" y="37401"/>
                </a:lnTo>
                <a:lnTo>
                  <a:pt x="748042" y="35471"/>
                </a:lnTo>
                <a:lnTo>
                  <a:pt x="749820" y="31559"/>
                </a:lnTo>
                <a:lnTo>
                  <a:pt x="751852" y="27139"/>
                </a:lnTo>
                <a:lnTo>
                  <a:pt x="752805" y="20218"/>
                </a:lnTo>
                <a:lnTo>
                  <a:pt x="750887" y="16167"/>
                </a:lnTo>
                <a:lnTo>
                  <a:pt x="748512" y="11163"/>
                </a:lnTo>
                <a:lnTo>
                  <a:pt x="744258" y="14998"/>
                </a:lnTo>
                <a:lnTo>
                  <a:pt x="741121" y="18122"/>
                </a:lnTo>
                <a:lnTo>
                  <a:pt x="733615" y="25565"/>
                </a:lnTo>
                <a:lnTo>
                  <a:pt x="729602" y="24130"/>
                </a:lnTo>
                <a:lnTo>
                  <a:pt x="727392" y="13462"/>
                </a:lnTo>
                <a:lnTo>
                  <a:pt x="725131" y="2438"/>
                </a:lnTo>
                <a:lnTo>
                  <a:pt x="722566" y="0"/>
                </a:lnTo>
                <a:lnTo>
                  <a:pt x="713270" y="1943"/>
                </a:lnTo>
                <a:lnTo>
                  <a:pt x="706323" y="3378"/>
                </a:lnTo>
                <a:lnTo>
                  <a:pt x="699592" y="5981"/>
                </a:lnTo>
                <a:lnTo>
                  <a:pt x="692772" y="8064"/>
                </a:lnTo>
                <a:lnTo>
                  <a:pt x="690007" y="9002"/>
                </a:lnTo>
                <a:lnTo>
                  <a:pt x="677922" y="13781"/>
                </a:lnTo>
                <a:lnTo>
                  <a:pt x="666330" y="15392"/>
                </a:lnTo>
                <a:lnTo>
                  <a:pt x="664222" y="15050"/>
                </a:lnTo>
                <a:lnTo>
                  <a:pt x="651574" y="14334"/>
                </a:lnTo>
                <a:lnTo>
                  <a:pt x="639254" y="16408"/>
                </a:lnTo>
                <a:lnTo>
                  <a:pt x="637794" y="16040"/>
                </a:lnTo>
                <a:lnTo>
                  <a:pt x="630720" y="10299"/>
                </a:lnTo>
                <a:lnTo>
                  <a:pt x="625157" y="12903"/>
                </a:lnTo>
                <a:lnTo>
                  <a:pt x="619023" y="18567"/>
                </a:lnTo>
                <a:lnTo>
                  <a:pt x="612990" y="24130"/>
                </a:lnTo>
                <a:lnTo>
                  <a:pt x="599795" y="25311"/>
                </a:lnTo>
                <a:lnTo>
                  <a:pt x="595807" y="21996"/>
                </a:lnTo>
                <a:lnTo>
                  <a:pt x="591663" y="19363"/>
                </a:lnTo>
                <a:lnTo>
                  <a:pt x="579454" y="16159"/>
                </a:lnTo>
                <a:lnTo>
                  <a:pt x="566133" y="16858"/>
                </a:lnTo>
                <a:lnTo>
                  <a:pt x="554964" y="21399"/>
                </a:lnTo>
                <a:lnTo>
                  <a:pt x="551268" y="24053"/>
                </a:lnTo>
                <a:lnTo>
                  <a:pt x="546950" y="26657"/>
                </a:lnTo>
                <a:lnTo>
                  <a:pt x="542645" y="27317"/>
                </a:lnTo>
                <a:lnTo>
                  <a:pt x="538293" y="27941"/>
                </a:lnTo>
                <a:lnTo>
                  <a:pt x="525655" y="29348"/>
                </a:lnTo>
                <a:lnTo>
                  <a:pt x="513015" y="30708"/>
                </a:lnTo>
                <a:lnTo>
                  <a:pt x="500494" y="32715"/>
                </a:lnTo>
                <a:lnTo>
                  <a:pt x="495970" y="33766"/>
                </a:lnTo>
                <a:lnTo>
                  <a:pt x="483813" y="37826"/>
                </a:lnTo>
                <a:lnTo>
                  <a:pt x="472503" y="43700"/>
                </a:lnTo>
                <a:lnTo>
                  <a:pt x="466128" y="47790"/>
                </a:lnTo>
                <a:lnTo>
                  <a:pt x="460844" y="51879"/>
                </a:lnTo>
                <a:lnTo>
                  <a:pt x="452869" y="52235"/>
                </a:lnTo>
                <a:lnTo>
                  <a:pt x="448675" y="52606"/>
                </a:lnTo>
                <a:lnTo>
                  <a:pt x="436395" y="56639"/>
                </a:lnTo>
                <a:lnTo>
                  <a:pt x="427101" y="66459"/>
                </a:lnTo>
                <a:lnTo>
                  <a:pt x="422567" y="74955"/>
                </a:lnTo>
                <a:lnTo>
                  <a:pt x="419455" y="76530"/>
                </a:lnTo>
                <a:lnTo>
                  <a:pt x="410438" y="75628"/>
                </a:lnTo>
                <a:lnTo>
                  <a:pt x="403268" y="74983"/>
                </a:lnTo>
                <a:lnTo>
                  <a:pt x="390599" y="74143"/>
                </a:lnTo>
                <a:lnTo>
                  <a:pt x="377907" y="73522"/>
                </a:lnTo>
                <a:lnTo>
                  <a:pt x="365213" y="72936"/>
                </a:lnTo>
                <a:lnTo>
                  <a:pt x="363728" y="72872"/>
                </a:lnTo>
                <a:lnTo>
                  <a:pt x="360527" y="74777"/>
                </a:lnTo>
                <a:lnTo>
                  <a:pt x="355282" y="79235"/>
                </a:lnTo>
                <a:lnTo>
                  <a:pt x="350253" y="77343"/>
                </a:lnTo>
                <a:lnTo>
                  <a:pt x="345605" y="73901"/>
                </a:lnTo>
                <a:lnTo>
                  <a:pt x="339356" y="69291"/>
                </a:lnTo>
                <a:lnTo>
                  <a:pt x="333514" y="64122"/>
                </a:lnTo>
                <a:lnTo>
                  <a:pt x="327482" y="59220"/>
                </a:lnTo>
                <a:lnTo>
                  <a:pt x="322072" y="54838"/>
                </a:lnTo>
                <a:lnTo>
                  <a:pt x="309384" y="56019"/>
                </a:lnTo>
                <a:lnTo>
                  <a:pt x="307784" y="61468"/>
                </a:lnTo>
                <a:lnTo>
                  <a:pt x="306240" y="66660"/>
                </a:lnTo>
                <a:lnTo>
                  <a:pt x="302823" y="78955"/>
                </a:lnTo>
                <a:lnTo>
                  <a:pt x="300532" y="91414"/>
                </a:lnTo>
                <a:lnTo>
                  <a:pt x="298991" y="98898"/>
                </a:lnTo>
                <a:lnTo>
                  <a:pt x="292560" y="111159"/>
                </a:lnTo>
                <a:lnTo>
                  <a:pt x="282573" y="119770"/>
                </a:lnTo>
                <a:lnTo>
                  <a:pt x="270192" y="124104"/>
                </a:lnTo>
                <a:lnTo>
                  <a:pt x="265949" y="124929"/>
                </a:lnTo>
                <a:lnTo>
                  <a:pt x="253327" y="130197"/>
                </a:lnTo>
                <a:lnTo>
                  <a:pt x="243601" y="138392"/>
                </a:lnTo>
                <a:lnTo>
                  <a:pt x="235784" y="148533"/>
                </a:lnTo>
                <a:lnTo>
                  <a:pt x="228890" y="159638"/>
                </a:lnTo>
                <a:lnTo>
                  <a:pt x="221932" y="170726"/>
                </a:lnTo>
                <a:lnTo>
                  <a:pt x="217424" y="177368"/>
                </a:lnTo>
                <a:lnTo>
                  <a:pt x="215569" y="185953"/>
                </a:lnTo>
                <a:lnTo>
                  <a:pt x="211594" y="193103"/>
                </a:lnTo>
                <a:lnTo>
                  <a:pt x="210537" y="195170"/>
                </a:lnTo>
                <a:lnTo>
                  <a:pt x="207524" y="207003"/>
                </a:lnTo>
                <a:lnTo>
                  <a:pt x="208822" y="219087"/>
                </a:lnTo>
                <a:lnTo>
                  <a:pt x="213982" y="230428"/>
                </a:lnTo>
                <a:lnTo>
                  <a:pt x="217424" y="235724"/>
                </a:lnTo>
                <a:lnTo>
                  <a:pt x="217131" y="240576"/>
                </a:lnTo>
                <a:lnTo>
                  <a:pt x="213233" y="245186"/>
                </a:lnTo>
                <a:lnTo>
                  <a:pt x="209450" y="249548"/>
                </a:lnTo>
                <a:lnTo>
                  <a:pt x="200883" y="258928"/>
                </a:lnTo>
                <a:lnTo>
                  <a:pt x="192138" y="268135"/>
                </a:lnTo>
                <a:lnTo>
                  <a:pt x="189849" y="270424"/>
                </a:lnTo>
                <a:lnTo>
                  <a:pt x="180456" y="279134"/>
                </a:lnTo>
                <a:lnTo>
                  <a:pt x="172186" y="288658"/>
                </a:lnTo>
                <a:lnTo>
                  <a:pt x="170070" y="291590"/>
                </a:lnTo>
                <a:lnTo>
                  <a:pt x="159965" y="299783"/>
                </a:lnTo>
                <a:lnTo>
                  <a:pt x="147256" y="302348"/>
                </a:lnTo>
                <a:lnTo>
                  <a:pt x="139636" y="302425"/>
                </a:lnTo>
                <a:lnTo>
                  <a:pt x="132842" y="304761"/>
                </a:lnTo>
                <a:lnTo>
                  <a:pt x="128689" y="312547"/>
                </a:lnTo>
                <a:lnTo>
                  <a:pt x="126463" y="316718"/>
                </a:lnTo>
                <a:lnTo>
                  <a:pt x="120425" y="327900"/>
                </a:lnTo>
                <a:lnTo>
                  <a:pt x="114310" y="339034"/>
                </a:lnTo>
                <a:lnTo>
                  <a:pt x="108127" y="350113"/>
                </a:lnTo>
                <a:lnTo>
                  <a:pt x="106781" y="352526"/>
                </a:lnTo>
                <a:lnTo>
                  <a:pt x="104851" y="355295"/>
                </a:lnTo>
                <a:lnTo>
                  <a:pt x="102603" y="356247"/>
                </a:lnTo>
                <a:lnTo>
                  <a:pt x="97167" y="359375"/>
                </a:lnTo>
                <a:lnTo>
                  <a:pt x="89028" y="369627"/>
                </a:lnTo>
                <a:lnTo>
                  <a:pt x="84886" y="381787"/>
                </a:lnTo>
                <a:lnTo>
                  <a:pt x="82493" y="389548"/>
                </a:lnTo>
                <a:lnTo>
                  <a:pt x="76389" y="400505"/>
                </a:lnTo>
                <a:lnTo>
                  <a:pt x="67792" y="409892"/>
                </a:lnTo>
                <a:lnTo>
                  <a:pt x="62496" y="414782"/>
                </a:lnTo>
                <a:lnTo>
                  <a:pt x="58483" y="421068"/>
                </a:lnTo>
                <a:lnTo>
                  <a:pt x="56591" y="428218"/>
                </a:lnTo>
                <a:lnTo>
                  <a:pt x="54972" y="434931"/>
                </a:lnTo>
                <a:lnTo>
                  <a:pt x="52001" y="447261"/>
                </a:lnTo>
                <a:lnTo>
                  <a:pt x="47332" y="459155"/>
                </a:lnTo>
                <a:lnTo>
                  <a:pt x="43307" y="466686"/>
                </a:lnTo>
                <a:lnTo>
                  <a:pt x="39154" y="473151"/>
                </a:lnTo>
                <a:lnTo>
                  <a:pt x="30924" y="475894"/>
                </a:lnTo>
                <a:lnTo>
                  <a:pt x="28994" y="476542"/>
                </a:lnTo>
                <a:lnTo>
                  <a:pt x="26377" y="479285"/>
                </a:lnTo>
                <a:lnTo>
                  <a:pt x="26314" y="481139"/>
                </a:lnTo>
                <a:lnTo>
                  <a:pt x="26093" y="491878"/>
                </a:lnTo>
                <a:lnTo>
                  <a:pt x="26103" y="504580"/>
                </a:lnTo>
                <a:lnTo>
                  <a:pt x="26403" y="517271"/>
                </a:lnTo>
                <a:lnTo>
                  <a:pt x="26517" y="520560"/>
                </a:lnTo>
                <a:lnTo>
                  <a:pt x="28181" y="523100"/>
                </a:lnTo>
                <a:lnTo>
                  <a:pt x="32600" y="523671"/>
                </a:lnTo>
                <a:lnTo>
                  <a:pt x="35636" y="524065"/>
                </a:lnTo>
                <a:lnTo>
                  <a:pt x="40119" y="527710"/>
                </a:lnTo>
                <a:lnTo>
                  <a:pt x="40690" y="530606"/>
                </a:lnTo>
                <a:lnTo>
                  <a:pt x="41627" y="535591"/>
                </a:lnTo>
                <a:lnTo>
                  <a:pt x="43422" y="548198"/>
                </a:lnTo>
                <a:lnTo>
                  <a:pt x="43713" y="560793"/>
                </a:lnTo>
                <a:lnTo>
                  <a:pt x="43218" y="568934"/>
                </a:lnTo>
                <a:lnTo>
                  <a:pt x="44602" y="575424"/>
                </a:lnTo>
                <a:lnTo>
                  <a:pt x="48869" y="581812"/>
                </a:lnTo>
                <a:lnTo>
                  <a:pt x="50215" y="583844"/>
                </a:lnTo>
                <a:lnTo>
                  <a:pt x="51765" y="586765"/>
                </a:lnTo>
                <a:lnTo>
                  <a:pt x="51384" y="588899"/>
                </a:lnTo>
                <a:lnTo>
                  <a:pt x="49388" y="599280"/>
                </a:lnTo>
                <a:lnTo>
                  <a:pt x="46764" y="611710"/>
                </a:lnTo>
                <a:lnTo>
                  <a:pt x="43891" y="624065"/>
                </a:lnTo>
                <a:lnTo>
                  <a:pt x="43089" y="627325"/>
                </a:lnTo>
                <a:lnTo>
                  <a:pt x="40155" y="639574"/>
                </a:lnTo>
                <a:lnTo>
                  <a:pt x="38091" y="651965"/>
                </a:lnTo>
                <a:lnTo>
                  <a:pt x="37884" y="664705"/>
                </a:lnTo>
                <a:lnTo>
                  <a:pt x="38036" y="666699"/>
                </a:lnTo>
                <a:lnTo>
                  <a:pt x="35852" y="669874"/>
                </a:lnTo>
                <a:lnTo>
                  <a:pt x="33972" y="670915"/>
                </a:lnTo>
                <a:lnTo>
                  <a:pt x="27292" y="674649"/>
                </a:lnTo>
                <a:lnTo>
                  <a:pt x="20497" y="678459"/>
                </a:lnTo>
                <a:lnTo>
                  <a:pt x="13309" y="680694"/>
                </a:lnTo>
                <a:lnTo>
                  <a:pt x="8229" y="682269"/>
                </a:lnTo>
                <a:lnTo>
                  <a:pt x="3505" y="683590"/>
                </a:lnTo>
                <a:lnTo>
                  <a:pt x="0" y="687959"/>
                </a:lnTo>
                <a:close/>
              </a:path>
            </a:pathLst>
          </a:custGeom>
          <a:solidFill>
            <a:srgbClr val="0066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2951848" y="3743274"/>
            <a:ext cx="46901" cy="31386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3026600" y="3743261"/>
            <a:ext cx="46913" cy="2875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2787827" y="3537127"/>
            <a:ext cx="86410" cy="4970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/>
          <p:nvPr/>
        </p:nvSpPr>
        <p:spPr>
          <a:xfrm>
            <a:off x="2791650" y="3456317"/>
            <a:ext cx="81102" cy="4972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2948533" y="3611702"/>
            <a:ext cx="73304" cy="4973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2793123" y="3765321"/>
            <a:ext cx="85509" cy="4890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2354732" y="3378619"/>
            <a:ext cx="41071" cy="4973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2708821" y="3074289"/>
            <a:ext cx="46913" cy="30433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2785795" y="3074289"/>
            <a:ext cx="46901" cy="30433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2631846" y="3814368"/>
            <a:ext cx="46913" cy="53436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2713228" y="3814368"/>
            <a:ext cx="46901" cy="53436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2791294" y="3890111"/>
            <a:ext cx="46901" cy="31386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2868993" y="4049928"/>
            <a:ext cx="46926" cy="22227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2951099" y="4048607"/>
            <a:ext cx="46913" cy="13926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2871304" y="3074289"/>
            <a:ext cx="46901" cy="3113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2950730" y="3309721"/>
            <a:ext cx="46913" cy="30198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3056305" y="3298240"/>
            <a:ext cx="62636" cy="6035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3027705" y="3309721"/>
            <a:ext cx="46926" cy="31131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2484234" y="3922509"/>
            <a:ext cx="79641" cy="4972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2484234" y="4000195"/>
            <a:ext cx="69913" cy="4973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2354732" y="3456317"/>
            <a:ext cx="41071" cy="4972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2354732" y="3537127"/>
            <a:ext cx="37236" cy="4970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2264740" y="3690708"/>
            <a:ext cx="79184" cy="5256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2307094" y="3765321"/>
            <a:ext cx="79184" cy="4890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2400198" y="3611702"/>
            <a:ext cx="79641" cy="4973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2395804" y="3838587"/>
            <a:ext cx="85496" cy="4973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2961208" y="3690708"/>
            <a:ext cx="67437" cy="5255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2877159" y="3838587"/>
            <a:ext cx="74688" cy="4973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2791650" y="3378619"/>
            <a:ext cx="82588" cy="49733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2867329" y="3374440"/>
            <a:ext cx="12190" cy="16916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2880093" y="3922509"/>
            <a:ext cx="71755" cy="497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/>
          <p:nvPr/>
        </p:nvSpPr>
        <p:spPr>
          <a:xfrm>
            <a:off x="2946577" y="3833926"/>
            <a:ext cx="18308" cy="14188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5" name="object 45"/>
          <p:cNvSpPr/>
          <p:nvPr/>
        </p:nvSpPr>
        <p:spPr>
          <a:xfrm>
            <a:off x="2880093" y="4000195"/>
            <a:ext cx="69900" cy="4973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6" name="object 46"/>
          <p:cNvSpPr/>
          <p:nvPr/>
        </p:nvSpPr>
        <p:spPr>
          <a:xfrm>
            <a:off x="2343924" y="3374440"/>
            <a:ext cx="689520" cy="68595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7" name="object 47"/>
          <p:cNvSpPr/>
          <p:nvPr/>
        </p:nvSpPr>
        <p:spPr>
          <a:xfrm>
            <a:off x="2973952" y="3611841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68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/>
          <p:nvPr/>
        </p:nvSpPr>
        <p:spPr>
          <a:xfrm>
            <a:off x="3049339" y="3611841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9" name="object 49"/>
          <p:cNvSpPr/>
          <p:nvPr/>
        </p:nvSpPr>
        <p:spPr>
          <a:xfrm>
            <a:off x="2973952" y="3690708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68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0" name="object 50"/>
          <p:cNvSpPr/>
          <p:nvPr/>
        </p:nvSpPr>
        <p:spPr>
          <a:xfrm>
            <a:off x="3049339" y="3690708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1" name="object 51"/>
          <p:cNvSpPr/>
          <p:nvPr/>
        </p:nvSpPr>
        <p:spPr>
          <a:xfrm>
            <a:off x="2897168" y="3611841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2" name="object 52"/>
          <p:cNvSpPr/>
          <p:nvPr/>
        </p:nvSpPr>
        <p:spPr>
          <a:xfrm>
            <a:off x="2897168" y="3690708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3" name="object 53"/>
          <p:cNvSpPr/>
          <p:nvPr/>
        </p:nvSpPr>
        <p:spPr>
          <a:xfrm>
            <a:off x="2897168" y="3535045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4" name="object 54"/>
          <p:cNvSpPr/>
          <p:nvPr/>
        </p:nvSpPr>
        <p:spPr>
          <a:xfrm>
            <a:off x="2897168" y="3455136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5" name="object 55"/>
          <p:cNvSpPr/>
          <p:nvPr/>
        </p:nvSpPr>
        <p:spPr>
          <a:xfrm>
            <a:off x="2897168" y="3378314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6" name="object 56"/>
          <p:cNvSpPr/>
          <p:nvPr/>
        </p:nvSpPr>
        <p:spPr>
          <a:xfrm>
            <a:off x="2814497" y="3611841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80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7" name="object 57"/>
          <p:cNvSpPr/>
          <p:nvPr/>
        </p:nvSpPr>
        <p:spPr>
          <a:xfrm>
            <a:off x="2814497" y="3690708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80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8" name="object 58"/>
          <p:cNvSpPr/>
          <p:nvPr/>
        </p:nvSpPr>
        <p:spPr>
          <a:xfrm>
            <a:off x="2897168" y="3764508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9" name="object 59"/>
          <p:cNvSpPr/>
          <p:nvPr/>
        </p:nvSpPr>
        <p:spPr>
          <a:xfrm>
            <a:off x="2814497" y="3764508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80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0" name="object 60"/>
          <p:cNvSpPr/>
          <p:nvPr/>
        </p:nvSpPr>
        <p:spPr>
          <a:xfrm>
            <a:off x="2973952" y="3839222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68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1" name="object 61"/>
          <p:cNvSpPr/>
          <p:nvPr/>
        </p:nvSpPr>
        <p:spPr>
          <a:xfrm>
            <a:off x="2897168" y="3839222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2" name="object 62"/>
          <p:cNvSpPr/>
          <p:nvPr/>
        </p:nvSpPr>
        <p:spPr>
          <a:xfrm>
            <a:off x="2814497" y="3839222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80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3" name="object 63"/>
          <p:cNvSpPr/>
          <p:nvPr/>
        </p:nvSpPr>
        <p:spPr>
          <a:xfrm>
            <a:off x="2973952" y="3920185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68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4" name="object 64"/>
          <p:cNvSpPr/>
          <p:nvPr/>
        </p:nvSpPr>
        <p:spPr>
          <a:xfrm>
            <a:off x="2897168" y="3920185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5" name="object 65"/>
          <p:cNvSpPr/>
          <p:nvPr/>
        </p:nvSpPr>
        <p:spPr>
          <a:xfrm>
            <a:off x="2809665" y="3535045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6" name="object 66"/>
          <p:cNvSpPr/>
          <p:nvPr/>
        </p:nvSpPr>
        <p:spPr>
          <a:xfrm>
            <a:off x="2809665" y="3455136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7" name="object 67"/>
          <p:cNvSpPr/>
          <p:nvPr/>
        </p:nvSpPr>
        <p:spPr>
          <a:xfrm>
            <a:off x="2809665" y="3378314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8" name="object 68"/>
          <p:cNvSpPr/>
          <p:nvPr/>
        </p:nvSpPr>
        <p:spPr>
          <a:xfrm>
            <a:off x="2736888" y="3690708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80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9" name="object 69"/>
          <p:cNvSpPr/>
          <p:nvPr/>
        </p:nvSpPr>
        <p:spPr>
          <a:xfrm>
            <a:off x="2736888" y="3764508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80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0" name="object 70"/>
          <p:cNvSpPr/>
          <p:nvPr/>
        </p:nvSpPr>
        <p:spPr>
          <a:xfrm>
            <a:off x="2732055" y="3535045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1" name="object 71"/>
          <p:cNvSpPr/>
          <p:nvPr/>
        </p:nvSpPr>
        <p:spPr>
          <a:xfrm>
            <a:off x="2732055" y="3455136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2" name="object 72"/>
          <p:cNvSpPr/>
          <p:nvPr/>
        </p:nvSpPr>
        <p:spPr>
          <a:xfrm>
            <a:off x="2732055" y="3378314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3" name="object 73"/>
          <p:cNvSpPr/>
          <p:nvPr/>
        </p:nvSpPr>
        <p:spPr>
          <a:xfrm>
            <a:off x="2655144" y="3690708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4" name="object 74"/>
          <p:cNvSpPr/>
          <p:nvPr/>
        </p:nvSpPr>
        <p:spPr>
          <a:xfrm>
            <a:off x="2655144" y="3764508"/>
            <a:ext cx="0" cy="51219"/>
          </a:xfrm>
          <a:custGeom>
            <a:avLst/>
            <a:gdLst/>
            <a:ahLst/>
            <a:cxnLst/>
            <a:rect l="l" t="t" r="r" b="b"/>
            <a:pathLst>
              <a:path w="0" h="51219">
                <a:moveTo>
                  <a:pt x="0" y="0"/>
                </a:moveTo>
                <a:lnTo>
                  <a:pt x="0" y="51219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5" name="object 75"/>
          <p:cNvSpPr/>
          <p:nvPr/>
        </p:nvSpPr>
        <p:spPr>
          <a:xfrm>
            <a:off x="2973952" y="4001338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68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6" name="object 76"/>
          <p:cNvSpPr/>
          <p:nvPr/>
        </p:nvSpPr>
        <p:spPr>
          <a:xfrm>
            <a:off x="2897168" y="4001338"/>
            <a:ext cx="0" cy="51206"/>
          </a:xfrm>
          <a:custGeom>
            <a:avLst/>
            <a:gdLst/>
            <a:ahLst/>
            <a:cxnLst/>
            <a:rect l="l" t="t" r="r" b="b"/>
            <a:pathLst>
              <a:path w="0" h="51206">
                <a:moveTo>
                  <a:pt x="0" y="0"/>
                </a:moveTo>
                <a:lnTo>
                  <a:pt x="0" y="51206"/>
                </a:lnTo>
              </a:path>
            </a:pathLst>
          </a:custGeom>
          <a:ln w="49593">
            <a:solidFill>
              <a:srgbClr val="8CC53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7" name="object 77"/>
          <p:cNvSpPr/>
          <p:nvPr/>
        </p:nvSpPr>
        <p:spPr>
          <a:xfrm>
            <a:off x="1884489" y="4569688"/>
            <a:ext cx="83947" cy="67132"/>
          </a:xfrm>
          <a:custGeom>
            <a:avLst/>
            <a:gdLst/>
            <a:ahLst/>
            <a:cxnLst/>
            <a:rect l="l" t="t" r="r" b="b"/>
            <a:pathLst>
              <a:path w="83947" h="67132">
                <a:moveTo>
                  <a:pt x="83947" y="0"/>
                </a:moveTo>
                <a:lnTo>
                  <a:pt x="66128" y="7613"/>
                </a:lnTo>
                <a:lnTo>
                  <a:pt x="54261" y="13115"/>
                </a:lnTo>
                <a:lnTo>
                  <a:pt x="45824" y="17982"/>
                </a:lnTo>
                <a:lnTo>
                  <a:pt x="38297" y="23692"/>
                </a:lnTo>
                <a:lnTo>
                  <a:pt x="29158" y="31719"/>
                </a:lnTo>
                <a:lnTo>
                  <a:pt x="14024" y="47142"/>
                </a:lnTo>
                <a:lnTo>
                  <a:pt x="4941" y="59082"/>
                </a:lnTo>
                <a:lnTo>
                  <a:pt x="524" y="66168"/>
                </a:lnTo>
                <a:lnTo>
                  <a:pt x="0" y="67132"/>
                </a:lnTo>
                <a:lnTo>
                  <a:pt x="17026" y="58554"/>
                </a:lnTo>
                <a:lnTo>
                  <a:pt x="27900" y="53220"/>
                </a:lnTo>
                <a:lnTo>
                  <a:pt x="36266" y="49425"/>
                </a:lnTo>
                <a:lnTo>
                  <a:pt x="45768" y="45464"/>
                </a:lnTo>
                <a:lnTo>
                  <a:pt x="50063" y="43713"/>
                </a:lnTo>
                <a:lnTo>
                  <a:pt x="68487" y="36233"/>
                </a:lnTo>
                <a:lnTo>
                  <a:pt x="79045" y="31995"/>
                </a:lnTo>
                <a:lnTo>
                  <a:pt x="81000" y="31216"/>
                </a:lnTo>
                <a:lnTo>
                  <a:pt x="83947" y="0"/>
                </a:lnTo>
                <a:close/>
              </a:path>
            </a:pathLst>
          </a:custGeom>
          <a:solidFill>
            <a:srgbClr val="8CC53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8" name="object 78"/>
          <p:cNvSpPr/>
          <p:nvPr/>
        </p:nvSpPr>
        <p:spPr>
          <a:xfrm>
            <a:off x="1880069" y="4038917"/>
            <a:ext cx="245960" cy="515150"/>
          </a:xfrm>
          <a:custGeom>
            <a:avLst/>
            <a:gdLst/>
            <a:ahLst/>
            <a:cxnLst/>
            <a:rect l="l" t="t" r="r" b="b"/>
            <a:pathLst>
              <a:path w="245960" h="515150">
                <a:moveTo>
                  <a:pt x="207236" y="292938"/>
                </a:moveTo>
                <a:lnTo>
                  <a:pt x="198803" y="283177"/>
                </a:lnTo>
                <a:lnTo>
                  <a:pt x="190029" y="273876"/>
                </a:lnTo>
                <a:lnTo>
                  <a:pt x="181052" y="264988"/>
                </a:lnTo>
                <a:lnTo>
                  <a:pt x="172008" y="256465"/>
                </a:lnTo>
                <a:lnTo>
                  <a:pt x="163035" y="248257"/>
                </a:lnTo>
                <a:lnTo>
                  <a:pt x="154271" y="240318"/>
                </a:lnTo>
                <a:lnTo>
                  <a:pt x="150926" y="237274"/>
                </a:lnTo>
                <a:lnTo>
                  <a:pt x="139512" y="227465"/>
                </a:lnTo>
                <a:lnTo>
                  <a:pt x="127587" y="218123"/>
                </a:lnTo>
                <a:lnTo>
                  <a:pt x="115525" y="209138"/>
                </a:lnTo>
                <a:lnTo>
                  <a:pt x="103699" y="200399"/>
                </a:lnTo>
                <a:lnTo>
                  <a:pt x="92484" y="191795"/>
                </a:lnTo>
                <a:lnTo>
                  <a:pt x="82252" y="183217"/>
                </a:lnTo>
                <a:lnTo>
                  <a:pt x="73377" y="174552"/>
                </a:lnTo>
                <a:lnTo>
                  <a:pt x="66233" y="165691"/>
                </a:lnTo>
                <a:lnTo>
                  <a:pt x="61192" y="156523"/>
                </a:lnTo>
                <a:lnTo>
                  <a:pt x="58629" y="146937"/>
                </a:lnTo>
                <a:lnTo>
                  <a:pt x="58381" y="142862"/>
                </a:lnTo>
                <a:lnTo>
                  <a:pt x="62343" y="120918"/>
                </a:lnTo>
                <a:lnTo>
                  <a:pt x="70245" y="109242"/>
                </a:lnTo>
                <a:lnTo>
                  <a:pt x="76110" y="105060"/>
                </a:lnTo>
                <a:lnTo>
                  <a:pt x="76581" y="104851"/>
                </a:lnTo>
                <a:lnTo>
                  <a:pt x="76581" y="0"/>
                </a:lnTo>
                <a:lnTo>
                  <a:pt x="59349" y="15139"/>
                </a:lnTo>
                <a:lnTo>
                  <a:pt x="44918" y="28047"/>
                </a:lnTo>
                <a:lnTo>
                  <a:pt x="33039" y="39164"/>
                </a:lnTo>
                <a:lnTo>
                  <a:pt x="23464" y="48929"/>
                </a:lnTo>
                <a:lnTo>
                  <a:pt x="15945" y="57784"/>
                </a:lnTo>
                <a:lnTo>
                  <a:pt x="10233" y="66169"/>
                </a:lnTo>
                <a:lnTo>
                  <a:pt x="6079" y="74524"/>
                </a:lnTo>
                <a:lnTo>
                  <a:pt x="1455" y="92907"/>
                </a:lnTo>
                <a:lnTo>
                  <a:pt x="488" y="103816"/>
                </a:lnTo>
                <a:lnTo>
                  <a:pt x="86" y="116457"/>
                </a:lnTo>
                <a:lnTo>
                  <a:pt x="0" y="135801"/>
                </a:lnTo>
                <a:lnTo>
                  <a:pt x="1057" y="151333"/>
                </a:lnTo>
                <a:lnTo>
                  <a:pt x="4082" y="165893"/>
                </a:lnTo>
                <a:lnTo>
                  <a:pt x="8850" y="179531"/>
                </a:lnTo>
                <a:lnTo>
                  <a:pt x="15139" y="192299"/>
                </a:lnTo>
                <a:lnTo>
                  <a:pt x="22724" y="204249"/>
                </a:lnTo>
                <a:lnTo>
                  <a:pt x="31383" y="215433"/>
                </a:lnTo>
                <a:lnTo>
                  <a:pt x="40891" y="225901"/>
                </a:lnTo>
                <a:lnTo>
                  <a:pt x="51027" y="235706"/>
                </a:lnTo>
                <a:lnTo>
                  <a:pt x="61566" y="244899"/>
                </a:lnTo>
                <a:lnTo>
                  <a:pt x="72285" y="253532"/>
                </a:lnTo>
                <a:lnTo>
                  <a:pt x="82962" y="261657"/>
                </a:lnTo>
                <a:lnTo>
                  <a:pt x="93371" y="269324"/>
                </a:lnTo>
                <a:lnTo>
                  <a:pt x="103291" y="276586"/>
                </a:lnTo>
                <a:lnTo>
                  <a:pt x="112497" y="283495"/>
                </a:lnTo>
                <a:lnTo>
                  <a:pt x="120767" y="290102"/>
                </a:lnTo>
                <a:lnTo>
                  <a:pt x="127877" y="296458"/>
                </a:lnTo>
                <a:lnTo>
                  <a:pt x="131076" y="299720"/>
                </a:lnTo>
                <a:lnTo>
                  <a:pt x="141586" y="310934"/>
                </a:lnTo>
                <a:lnTo>
                  <a:pt x="151574" y="321530"/>
                </a:lnTo>
                <a:lnTo>
                  <a:pt x="160902" y="331692"/>
                </a:lnTo>
                <a:lnTo>
                  <a:pt x="169431" y="341604"/>
                </a:lnTo>
                <a:lnTo>
                  <a:pt x="177022" y="351452"/>
                </a:lnTo>
                <a:lnTo>
                  <a:pt x="183539" y="361418"/>
                </a:lnTo>
                <a:lnTo>
                  <a:pt x="188841" y="371688"/>
                </a:lnTo>
                <a:lnTo>
                  <a:pt x="192792" y="382445"/>
                </a:lnTo>
                <a:lnTo>
                  <a:pt x="195253" y="393874"/>
                </a:lnTo>
                <a:lnTo>
                  <a:pt x="196085" y="406160"/>
                </a:lnTo>
                <a:lnTo>
                  <a:pt x="195884" y="412127"/>
                </a:lnTo>
                <a:lnTo>
                  <a:pt x="192723" y="432946"/>
                </a:lnTo>
                <a:lnTo>
                  <a:pt x="187405" y="449233"/>
                </a:lnTo>
                <a:lnTo>
                  <a:pt x="181778" y="460700"/>
                </a:lnTo>
                <a:lnTo>
                  <a:pt x="177690" y="467056"/>
                </a:lnTo>
                <a:lnTo>
                  <a:pt x="176733" y="468312"/>
                </a:lnTo>
                <a:lnTo>
                  <a:pt x="176733" y="515150"/>
                </a:lnTo>
                <a:lnTo>
                  <a:pt x="193909" y="509655"/>
                </a:lnTo>
                <a:lnTo>
                  <a:pt x="207979" y="504694"/>
                </a:lnTo>
                <a:lnTo>
                  <a:pt x="219253" y="499722"/>
                </a:lnTo>
                <a:lnTo>
                  <a:pt x="228042" y="494192"/>
                </a:lnTo>
                <a:lnTo>
                  <a:pt x="234654" y="487562"/>
                </a:lnTo>
                <a:lnTo>
                  <a:pt x="239399" y="479287"/>
                </a:lnTo>
                <a:lnTo>
                  <a:pt x="242587" y="468821"/>
                </a:lnTo>
                <a:lnTo>
                  <a:pt x="244527" y="455620"/>
                </a:lnTo>
                <a:lnTo>
                  <a:pt x="245530" y="439140"/>
                </a:lnTo>
                <a:lnTo>
                  <a:pt x="245904" y="418836"/>
                </a:lnTo>
                <a:lnTo>
                  <a:pt x="245960" y="393395"/>
                </a:lnTo>
                <a:lnTo>
                  <a:pt x="245195" y="378214"/>
                </a:lnTo>
                <a:lnTo>
                  <a:pt x="242991" y="363879"/>
                </a:lnTo>
                <a:lnTo>
                  <a:pt x="239485" y="350342"/>
                </a:lnTo>
                <a:lnTo>
                  <a:pt x="234815" y="337555"/>
                </a:lnTo>
                <a:lnTo>
                  <a:pt x="229118" y="325469"/>
                </a:lnTo>
                <a:lnTo>
                  <a:pt x="222531" y="314036"/>
                </a:lnTo>
                <a:lnTo>
                  <a:pt x="215191" y="303209"/>
                </a:lnTo>
                <a:lnTo>
                  <a:pt x="207236" y="292938"/>
                </a:lnTo>
                <a:close/>
              </a:path>
            </a:pathLst>
          </a:custGeom>
          <a:solidFill>
            <a:srgbClr val="8CC53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9" name="object 79"/>
          <p:cNvSpPr/>
          <p:nvPr/>
        </p:nvSpPr>
        <p:spPr>
          <a:xfrm>
            <a:off x="2095106" y="3220923"/>
            <a:ext cx="214727" cy="215669"/>
          </a:xfrm>
          <a:custGeom>
            <a:avLst/>
            <a:gdLst/>
            <a:ahLst/>
            <a:cxnLst/>
            <a:rect l="l" t="t" r="r" b="b"/>
            <a:pathLst>
              <a:path w="214727" h="215669">
                <a:moveTo>
                  <a:pt x="18462" y="74355"/>
                </a:moveTo>
                <a:lnTo>
                  <a:pt x="27155" y="75472"/>
                </a:lnTo>
                <a:lnTo>
                  <a:pt x="32397" y="78041"/>
                </a:lnTo>
                <a:lnTo>
                  <a:pt x="35472" y="81924"/>
                </a:lnTo>
                <a:lnTo>
                  <a:pt x="38812" y="89796"/>
                </a:lnTo>
                <a:lnTo>
                  <a:pt x="42570" y="100756"/>
                </a:lnTo>
                <a:lnTo>
                  <a:pt x="46897" y="113901"/>
                </a:lnTo>
                <a:lnTo>
                  <a:pt x="51947" y="128329"/>
                </a:lnTo>
                <a:lnTo>
                  <a:pt x="57871" y="143138"/>
                </a:lnTo>
                <a:lnTo>
                  <a:pt x="64823" y="157424"/>
                </a:lnTo>
                <a:lnTo>
                  <a:pt x="72955" y="170287"/>
                </a:lnTo>
                <a:lnTo>
                  <a:pt x="81000" y="179514"/>
                </a:lnTo>
                <a:lnTo>
                  <a:pt x="95632" y="192105"/>
                </a:lnTo>
                <a:lnTo>
                  <a:pt x="108893" y="201119"/>
                </a:lnTo>
                <a:lnTo>
                  <a:pt x="120737" y="207186"/>
                </a:lnTo>
                <a:lnTo>
                  <a:pt x="131120" y="210938"/>
                </a:lnTo>
                <a:lnTo>
                  <a:pt x="139998" y="213007"/>
                </a:lnTo>
                <a:lnTo>
                  <a:pt x="155010" y="214876"/>
                </a:lnTo>
                <a:lnTo>
                  <a:pt x="167153" y="215669"/>
                </a:lnTo>
                <a:lnTo>
                  <a:pt x="180811" y="215388"/>
                </a:lnTo>
                <a:lnTo>
                  <a:pt x="194546" y="213187"/>
                </a:lnTo>
                <a:lnTo>
                  <a:pt x="206919" y="208219"/>
                </a:lnTo>
                <a:lnTo>
                  <a:pt x="213667" y="201356"/>
                </a:lnTo>
                <a:lnTo>
                  <a:pt x="214727" y="187452"/>
                </a:lnTo>
                <a:lnTo>
                  <a:pt x="214072" y="177387"/>
                </a:lnTo>
                <a:lnTo>
                  <a:pt x="212536" y="165724"/>
                </a:lnTo>
                <a:lnTo>
                  <a:pt x="210051" y="152818"/>
                </a:lnTo>
                <a:lnTo>
                  <a:pt x="206549" y="139029"/>
                </a:lnTo>
                <a:lnTo>
                  <a:pt x="201961" y="124711"/>
                </a:lnTo>
                <a:lnTo>
                  <a:pt x="196219" y="110223"/>
                </a:lnTo>
                <a:lnTo>
                  <a:pt x="189255" y="95921"/>
                </a:lnTo>
                <a:lnTo>
                  <a:pt x="181000" y="82163"/>
                </a:lnTo>
                <a:lnTo>
                  <a:pt x="171387" y="69305"/>
                </a:lnTo>
                <a:lnTo>
                  <a:pt x="160347" y="57705"/>
                </a:lnTo>
                <a:lnTo>
                  <a:pt x="147811" y="47719"/>
                </a:lnTo>
                <a:lnTo>
                  <a:pt x="141389" y="43687"/>
                </a:lnTo>
                <a:lnTo>
                  <a:pt x="123868" y="34380"/>
                </a:lnTo>
                <a:lnTo>
                  <a:pt x="106387" y="26479"/>
                </a:lnTo>
                <a:lnTo>
                  <a:pt x="89250" y="19871"/>
                </a:lnTo>
                <a:lnTo>
                  <a:pt x="72756" y="14444"/>
                </a:lnTo>
                <a:lnTo>
                  <a:pt x="57208" y="10084"/>
                </a:lnTo>
                <a:lnTo>
                  <a:pt x="42908" y="6680"/>
                </a:lnTo>
                <a:lnTo>
                  <a:pt x="30157" y="4119"/>
                </a:lnTo>
                <a:lnTo>
                  <a:pt x="19257" y="2288"/>
                </a:lnTo>
                <a:lnTo>
                  <a:pt x="10509" y="1074"/>
                </a:lnTo>
                <a:lnTo>
                  <a:pt x="678" y="49"/>
                </a:lnTo>
                <a:lnTo>
                  <a:pt x="0" y="0"/>
                </a:lnTo>
                <a:lnTo>
                  <a:pt x="0" y="76479"/>
                </a:lnTo>
                <a:lnTo>
                  <a:pt x="18462" y="74355"/>
                </a:lnTo>
                <a:close/>
              </a:path>
            </a:pathLst>
          </a:custGeom>
          <a:solidFill>
            <a:srgbClr val="8CC53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0" name="object 80"/>
          <p:cNvSpPr/>
          <p:nvPr/>
        </p:nvSpPr>
        <p:spPr>
          <a:xfrm>
            <a:off x="1779904" y="3258362"/>
            <a:ext cx="415124" cy="761822"/>
          </a:xfrm>
          <a:custGeom>
            <a:avLst/>
            <a:gdLst/>
            <a:ahLst/>
            <a:cxnLst/>
            <a:rect l="l" t="t" r="r" b="b"/>
            <a:pathLst>
              <a:path w="415124" h="761822">
                <a:moveTo>
                  <a:pt x="869" y="211090"/>
                </a:moveTo>
                <a:lnTo>
                  <a:pt x="3380" y="228980"/>
                </a:lnTo>
                <a:lnTo>
                  <a:pt x="7381" y="245740"/>
                </a:lnTo>
                <a:lnTo>
                  <a:pt x="12725" y="261413"/>
                </a:lnTo>
                <a:lnTo>
                  <a:pt x="19262" y="276046"/>
                </a:lnTo>
                <a:lnTo>
                  <a:pt x="26843" y="289681"/>
                </a:lnTo>
                <a:lnTo>
                  <a:pt x="35319" y="302365"/>
                </a:lnTo>
                <a:lnTo>
                  <a:pt x="44540" y="314141"/>
                </a:lnTo>
                <a:lnTo>
                  <a:pt x="54358" y="325056"/>
                </a:lnTo>
                <a:lnTo>
                  <a:pt x="64623" y="335152"/>
                </a:lnTo>
                <a:lnTo>
                  <a:pt x="75187" y="344477"/>
                </a:lnTo>
                <a:lnTo>
                  <a:pt x="85900" y="353073"/>
                </a:lnTo>
                <a:lnTo>
                  <a:pt x="96613" y="360986"/>
                </a:lnTo>
                <a:lnTo>
                  <a:pt x="107177" y="368261"/>
                </a:lnTo>
                <a:lnTo>
                  <a:pt x="117443" y="374943"/>
                </a:lnTo>
                <a:lnTo>
                  <a:pt x="127261" y="381075"/>
                </a:lnTo>
                <a:lnTo>
                  <a:pt x="136483" y="386704"/>
                </a:lnTo>
                <a:lnTo>
                  <a:pt x="144960" y="391874"/>
                </a:lnTo>
                <a:lnTo>
                  <a:pt x="152542" y="396629"/>
                </a:lnTo>
                <a:lnTo>
                  <a:pt x="159080" y="401015"/>
                </a:lnTo>
                <a:lnTo>
                  <a:pt x="166607" y="405968"/>
                </a:lnTo>
                <a:lnTo>
                  <a:pt x="175584" y="411304"/>
                </a:lnTo>
                <a:lnTo>
                  <a:pt x="185808" y="417011"/>
                </a:lnTo>
                <a:lnTo>
                  <a:pt x="197079" y="423077"/>
                </a:lnTo>
                <a:lnTo>
                  <a:pt x="209195" y="429492"/>
                </a:lnTo>
                <a:lnTo>
                  <a:pt x="221955" y="436244"/>
                </a:lnTo>
                <a:lnTo>
                  <a:pt x="235156" y="443322"/>
                </a:lnTo>
                <a:lnTo>
                  <a:pt x="248599" y="450715"/>
                </a:lnTo>
                <a:lnTo>
                  <a:pt x="262081" y="458411"/>
                </a:lnTo>
                <a:lnTo>
                  <a:pt x="275401" y="466400"/>
                </a:lnTo>
                <a:lnTo>
                  <a:pt x="288358" y="474670"/>
                </a:lnTo>
                <a:lnTo>
                  <a:pt x="300749" y="483210"/>
                </a:lnTo>
                <a:lnTo>
                  <a:pt x="312375" y="492009"/>
                </a:lnTo>
                <a:lnTo>
                  <a:pt x="323034" y="501055"/>
                </a:lnTo>
                <a:lnTo>
                  <a:pt x="332523" y="510338"/>
                </a:lnTo>
                <a:lnTo>
                  <a:pt x="340642" y="519846"/>
                </a:lnTo>
                <a:lnTo>
                  <a:pt x="347189" y="529568"/>
                </a:lnTo>
                <a:lnTo>
                  <a:pt x="351964" y="539492"/>
                </a:lnTo>
                <a:lnTo>
                  <a:pt x="354763" y="549609"/>
                </a:lnTo>
                <a:lnTo>
                  <a:pt x="355447" y="557568"/>
                </a:lnTo>
                <a:lnTo>
                  <a:pt x="353793" y="575652"/>
                </a:lnTo>
                <a:lnTo>
                  <a:pt x="349295" y="592856"/>
                </a:lnTo>
                <a:lnTo>
                  <a:pt x="342651" y="608950"/>
                </a:lnTo>
                <a:lnTo>
                  <a:pt x="334558" y="623704"/>
                </a:lnTo>
                <a:lnTo>
                  <a:pt x="325714" y="636888"/>
                </a:lnTo>
                <a:lnTo>
                  <a:pt x="316815" y="648274"/>
                </a:lnTo>
                <a:lnTo>
                  <a:pt x="308560" y="657631"/>
                </a:lnTo>
                <a:lnTo>
                  <a:pt x="301646" y="664730"/>
                </a:lnTo>
                <a:lnTo>
                  <a:pt x="294589" y="671271"/>
                </a:lnTo>
                <a:lnTo>
                  <a:pt x="294589" y="761822"/>
                </a:lnTo>
                <a:lnTo>
                  <a:pt x="312820" y="745278"/>
                </a:lnTo>
                <a:lnTo>
                  <a:pt x="329114" y="730403"/>
                </a:lnTo>
                <a:lnTo>
                  <a:pt x="343578" y="717012"/>
                </a:lnTo>
                <a:lnTo>
                  <a:pt x="356323" y="704918"/>
                </a:lnTo>
                <a:lnTo>
                  <a:pt x="367456" y="693935"/>
                </a:lnTo>
                <a:lnTo>
                  <a:pt x="377088" y="683877"/>
                </a:lnTo>
                <a:lnTo>
                  <a:pt x="392279" y="665791"/>
                </a:lnTo>
                <a:lnTo>
                  <a:pt x="402767" y="649171"/>
                </a:lnTo>
                <a:lnTo>
                  <a:pt x="409424" y="632528"/>
                </a:lnTo>
                <a:lnTo>
                  <a:pt x="413120" y="614373"/>
                </a:lnTo>
                <a:lnTo>
                  <a:pt x="414727" y="593216"/>
                </a:lnTo>
                <a:lnTo>
                  <a:pt x="415124" y="555751"/>
                </a:lnTo>
                <a:lnTo>
                  <a:pt x="413895" y="541406"/>
                </a:lnTo>
                <a:lnTo>
                  <a:pt x="410356" y="527421"/>
                </a:lnTo>
                <a:lnTo>
                  <a:pt x="404733" y="513817"/>
                </a:lnTo>
                <a:lnTo>
                  <a:pt x="397250" y="500617"/>
                </a:lnTo>
                <a:lnTo>
                  <a:pt x="388130" y="487842"/>
                </a:lnTo>
                <a:lnTo>
                  <a:pt x="377599" y="475513"/>
                </a:lnTo>
                <a:lnTo>
                  <a:pt x="365882" y="463653"/>
                </a:lnTo>
                <a:lnTo>
                  <a:pt x="353202" y="452282"/>
                </a:lnTo>
                <a:lnTo>
                  <a:pt x="339784" y="441423"/>
                </a:lnTo>
                <a:lnTo>
                  <a:pt x="325853" y="431098"/>
                </a:lnTo>
                <a:lnTo>
                  <a:pt x="311633" y="421327"/>
                </a:lnTo>
                <a:lnTo>
                  <a:pt x="297348" y="412133"/>
                </a:lnTo>
                <a:lnTo>
                  <a:pt x="283223" y="403537"/>
                </a:lnTo>
                <a:lnTo>
                  <a:pt x="269483" y="395561"/>
                </a:lnTo>
                <a:lnTo>
                  <a:pt x="256351" y="388227"/>
                </a:lnTo>
                <a:lnTo>
                  <a:pt x="244053" y="381556"/>
                </a:lnTo>
                <a:lnTo>
                  <a:pt x="222854" y="370290"/>
                </a:lnTo>
                <a:lnTo>
                  <a:pt x="214403" y="365738"/>
                </a:lnTo>
                <a:lnTo>
                  <a:pt x="201163" y="358053"/>
                </a:lnTo>
                <a:lnTo>
                  <a:pt x="184464" y="347702"/>
                </a:lnTo>
                <a:lnTo>
                  <a:pt x="174703" y="341300"/>
                </a:lnTo>
                <a:lnTo>
                  <a:pt x="164279" y="334126"/>
                </a:lnTo>
                <a:lnTo>
                  <a:pt x="153402" y="326213"/>
                </a:lnTo>
                <a:lnTo>
                  <a:pt x="142280" y="317594"/>
                </a:lnTo>
                <a:lnTo>
                  <a:pt x="131123" y="308303"/>
                </a:lnTo>
                <a:lnTo>
                  <a:pt x="120140" y="298374"/>
                </a:lnTo>
                <a:lnTo>
                  <a:pt x="109539" y="287839"/>
                </a:lnTo>
                <a:lnTo>
                  <a:pt x="99531" y="276733"/>
                </a:lnTo>
                <a:lnTo>
                  <a:pt x="90323" y="265088"/>
                </a:lnTo>
                <a:lnTo>
                  <a:pt x="82125" y="252939"/>
                </a:lnTo>
                <a:lnTo>
                  <a:pt x="75145" y="240318"/>
                </a:lnTo>
                <a:lnTo>
                  <a:pt x="69594" y="227260"/>
                </a:lnTo>
                <a:lnTo>
                  <a:pt x="65680" y="213797"/>
                </a:lnTo>
                <a:lnTo>
                  <a:pt x="63611" y="199963"/>
                </a:lnTo>
                <a:lnTo>
                  <a:pt x="63334" y="192773"/>
                </a:lnTo>
                <a:lnTo>
                  <a:pt x="65245" y="173872"/>
                </a:lnTo>
                <a:lnTo>
                  <a:pt x="70501" y="156591"/>
                </a:lnTo>
                <a:lnTo>
                  <a:pt x="78383" y="140956"/>
                </a:lnTo>
                <a:lnTo>
                  <a:pt x="88176" y="126992"/>
                </a:lnTo>
                <a:lnTo>
                  <a:pt x="99164" y="114725"/>
                </a:lnTo>
                <a:lnTo>
                  <a:pt x="110628" y="104180"/>
                </a:lnTo>
                <a:lnTo>
                  <a:pt x="121853" y="95382"/>
                </a:lnTo>
                <a:lnTo>
                  <a:pt x="132121" y="88357"/>
                </a:lnTo>
                <a:lnTo>
                  <a:pt x="140717" y="83129"/>
                </a:lnTo>
                <a:lnTo>
                  <a:pt x="150022" y="78170"/>
                </a:lnTo>
                <a:lnTo>
                  <a:pt x="150241" y="78066"/>
                </a:lnTo>
                <a:lnTo>
                  <a:pt x="150241" y="0"/>
                </a:lnTo>
                <a:lnTo>
                  <a:pt x="127965" y="9047"/>
                </a:lnTo>
                <a:lnTo>
                  <a:pt x="108007" y="17266"/>
                </a:lnTo>
                <a:lnTo>
                  <a:pt x="90241" y="24819"/>
                </a:lnTo>
                <a:lnTo>
                  <a:pt x="74538" y="31870"/>
                </a:lnTo>
                <a:lnTo>
                  <a:pt x="60771" y="38580"/>
                </a:lnTo>
                <a:lnTo>
                  <a:pt x="48814" y="45113"/>
                </a:lnTo>
                <a:lnTo>
                  <a:pt x="38537" y="51632"/>
                </a:lnTo>
                <a:lnTo>
                  <a:pt x="29815" y="58299"/>
                </a:lnTo>
                <a:lnTo>
                  <a:pt x="22519" y="65278"/>
                </a:lnTo>
                <a:lnTo>
                  <a:pt x="16523" y="72731"/>
                </a:lnTo>
                <a:lnTo>
                  <a:pt x="11698" y="80820"/>
                </a:lnTo>
                <a:lnTo>
                  <a:pt x="7918" y="89710"/>
                </a:lnTo>
                <a:lnTo>
                  <a:pt x="5055" y="99562"/>
                </a:lnTo>
                <a:lnTo>
                  <a:pt x="2982" y="110539"/>
                </a:lnTo>
                <a:lnTo>
                  <a:pt x="1570" y="122805"/>
                </a:lnTo>
                <a:lnTo>
                  <a:pt x="694" y="136522"/>
                </a:lnTo>
                <a:lnTo>
                  <a:pt x="225" y="151853"/>
                </a:lnTo>
                <a:lnTo>
                  <a:pt x="36" y="168961"/>
                </a:lnTo>
                <a:lnTo>
                  <a:pt x="0" y="192023"/>
                </a:lnTo>
                <a:lnTo>
                  <a:pt x="869" y="211090"/>
                </a:lnTo>
                <a:close/>
              </a:path>
            </a:pathLst>
          </a:custGeom>
          <a:solidFill>
            <a:srgbClr val="8CC53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1" name="object 81"/>
          <p:cNvSpPr/>
          <p:nvPr/>
        </p:nvSpPr>
        <p:spPr>
          <a:xfrm>
            <a:off x="1911477" y="2905023"/>
            <a:ext cx="199339" cy="211251"/>
          </a:xfrm>
          <a:custGeom>
            <a:avLst/>
            <a:gdLst/>
            <a:ahLst/>
            <a:cxnLst/>
            <a:rect l="l" t="t" r="r" b="b"/>
            <a:pathLst>
              <a:path w="199339" h="211251">
                <a:moveTo>
                  <a:pt x="199339" y="105625"/>
                </a:moveTo>
                <a:lnTo>
                  <a:pt x="199147" y="99026"/>
                </a:lnTo>
                <a:lnTo>
                  <a:pt x="197300" y="84264"/>
                </a:lnTo>
                <a:lnTo>
                  <a:pt x="193601" y="70219"/>
                </a:lnTo>
                <a:lnTo>
                  <a:pt x="188190" y="57033"/>
                </a:lnTo>
                <a:lnTo>
                  <a:pt x="181202" y="44854"/>
                </a:lnTo>
                <a:lnTo>
                  <a:pt x="172776" y="33827"/>
                </a:lnTo>
                <a:lnTo>
                  <a:pt x="163047" y="24097"/>
                </a:lnTo>
                <a:lnTo>
                  <a:pt x="152154" y="15810"/>
                </a:lnTo>
                <a:lnTo>
                  <a:pt x="140234" y="9111"/>
                </a:lnTo>
                <a:lnTo>
                  <a:pt x="127424" y="4146"/>
                </a:lnTo>
                <a:lnTo>
                  <a:pt x="113861" y="1060"/>
                </a:lnTo>
                <a:lnTo>
                  <a:pt x="99682" y="0"/>
                </a:lnTo>
                <a:lnTo>
                  <a:pt x="93434" y="204"/>
                </a:lnTo>
                <a:lnTo>
                  <a:pt x="79505" y="2165"/>
                </a:lnTo>
                <a:lnTo>
                  <a:pt x="66251" y="6086"/>
                </a:lnTo>
                <a:lnTo>
                  <a:pt x="53810" y="11824"/>
                </a:lnTo>
                <a:lnTo>
                  <a:pt x="42319" y="19231"/>
                </a:lnTo>
                <a:lnTo>
                  <a:pt x="31914" y="28163"/>
                </a:lnTo>
                <a:lnTo>
                  <a:pt x="22734" y="38474"/>
                </a:lnTo>
                <a:lnTo>
                  <a:pt x="14916" y="50019"/>
                </a:lnTo>
                <a:lnTo>
                  <a:pt x="8596" y="62652"/>
                </a:lnTo>
                <a:lnTo>
                  <a:pt x="3911" y="76228"/>
                </a:lnTo>
                <a:lnTo>
                  <a:pt x="1000" y="90601"/>
                </a:lnTo>
                <a:lnTo>
                  <a:pt x="0" y="105625"/>
                </a:lnTo>
                <a:lnTo>
                  <a:pt x="192" y="112246"/>
                </a:lnTo>
                <a:lnTo>
                  <a:pt x="2042" y="127007"/>
                </a:lnTo>
                <a:lnTo>
                  <a:pt x="5743" y="141052"/>
                </a:lnTo>
                <a:lnTo>
                  <a:pt x="11157" y="154235"/>
                </a:lnTo>
                <a:lnTo>
                  <a:pt x="18148" y="166412"/>
                </a:lnTo>
                <a:lnTo>
                  <a:pt x="26576" y="177436"/>
                </a:lnTo>
                <a:lnTo>
                  <a:pt x="36307" y="187163"/>
                </a:lnTo>
                <a:lnTo>
                  <a:pt x="47202" y="195447"/>
                </a:lnTo>
                <a:lnTo>
                  <a:pt x="59124" y="202144"/>
                </a:lnTo>
                <a:lnTo>
                  <a:pt x="71936" y="207107"/>
                </a:lnTo>
                <a:lnTo>
                  <a:pt x="85501" y="210191"/>
                </a:lnTo>
                <a:lnTo>
                  <a:pt x="99682" y="211251"/>
                </a:lnTo>
                <a:lnTo>
                  <a:pt x="105909" y="211048"/>
                </a:lnTo>
                <a:lnTo>
                  <a:pt x="119838" y="209090"/>
                </a:lnTo>
                <a:lnTo>
                  <a:pt x="133091" y="205171"/>
                </a:lnTo>
                <a:lnTo>
                  <a:pt x="145531" y="199436"/>
                </a:lnTo>
                <a:lnTo>
                  <a:pt x="157022" y="192030"/>
                </a:lnTo>
                <a:lnTo>
                  <a:pt x="167425" y="183099"/>
                </a:lnTo>
                <a:lnTo>
                  <a:pt x="176605" y="172788"/>
                </a:lnTo>
                <a:lnTo>
                  <a:pt x="184423" y="161243"/>
                </a:lnTo>
                <a:lnTo>
                  <a:pt x="190743" y="148609"/>
                </a:lnTo>
                <a:lnTo>
                  <a:pt x="195427" y="135031"/>
                </a:lnTo>
                <a:lnTo>
                  <a:pt x="198338" y="120655"/>
                </a:lnTo>
                <a:lnTo>
                  <a:pt x="199339" y="105625"/>
                </a:lnTo>
                <a:close/>
              </a:path>
            </a:pathLst>
          </a:custGeom>
          <a:solidFill>
            <a:srgbClr val="2D98D3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2" name="object 82"/>
          <p:cNvSpPr/>
          <p:nvPr/>
        </p:nvSpPr>
        <p:spPr>
          <a:xfrm>
            <a:off x="1964016" y="3067926"/>
            <a:ext cx="95732" cy="529208"/>
          </a:xfrm>
          <a:custGeom>
            <a:avLst/>
            <a:gdLst/>
            <a:ahLst/>
            <a:cxnLst/>
            <a:rect l="l" t="t" r="r" b="b"/>
            <a:pathLst>
              <a:path w="95732" h="529209">
                <a:moveTo>
                  <a:pt x="0" y="12484"/>
                </a:moveTo>
                <a:lnTo>
                  <a:pt x="14731" y="491731"/>
                </a:lnTo>
                <a:lnTo>
                  <a:pt x="27886" y="499817"/>
                </a:lnTo>
                <a:lnTo>
                  <a:pt x="36423" y="504743"/>
                </a:lnTo>
                <a:lnTo>
                  <a:pt x="47129" y="510476"/>
                </a:lnTo>
                <a:lnTo>
                  <a:pt x="62497" y="519556"/>
                </a:lnTo>
                <a:lnTo>
                  <a:pt x="73603" y="527060"/>
                </a:lnTo>
                <a:lnTo>
                  <a:pt x="76581" y="529209"/>
                </a:lnTo>
                <a:lnTo>
                  <a:pt x="95732" y="0"/>
                </a:lnTo>
                <a:lnTo>
                  <a:pt x="0" y="12484"/>
                </a:lnTo>
                <a:close/>
              </a:path>
            </a:pathLst>
          </a:custGeom>
          <a:solidFill>
            <a:srgbClr val="2D98D3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3" name="object 83"/>
          <p:cNvSpPr/>
          <p:nvPr/>
        </p:nvSpPr>
        <p:spPr>
          <a:xfrm>
            <a:off x="1983168" y="3743883"/>
            <a:ext cx="53022" cy="468312"/>
          </a:xfrm>
          <a:custGeom>
            <a:avLst/>
            <a:gdLst/>
            <a:ahLst/>
            <a:cxnLst/>
            <a:rect l="l" t="t" r="r" b="b"/>
            <a:pathLst>
              <a:path w="53022" h="468312">
                <a:moveTo>
                  <a:pt x="53022" y="26517"/>
                </a:moveTo>
                <a:lnTo>
                  <a:pt x="0" y="0"/>
                </a:lnTo>
                <a:lnTo>
                  <a:pt x="13258" y="446468"/>
                </a:lnTo>
                <a:lnTo>
                  <a:pt x="41236" y="468312"/>
                </a:lnTo>
                <a:lnTo>
                  <a:pt x="53022" y="26517"/>
                </a:lnTo>
                <a:close/>
              </a:path>
            </a:pathLst>
          </a:custGeom>
          <a:solidFill>
            <a:srgbClr val="2D98D3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4" name="object 84"/>
          <p:cNvSpPr/>
          <p:nvPr/>
        </p:nvSpPr>
        <p:spPr>
          <a:xfrm>
            <a:off x="2002307" y="4396397"/>
            <a:ext cx="17678" cy="305968"/>
          </a:xfrm>
          <a:custGeom>
            <a:avLst/>
            <a:gdLst/>
            <a:ahLst/>
            <a:cxnLst/>
            <a:rect l="l" t="t" r="r" b="b"/>
            <a:pathLst>
              <a:path w="17678" h="305968">
                <a:moveTo>
                  <a:pt x="0" y="0"/>
                </a:moveTo>
                <a:lnTo>
                  <a:pt x="10312" y="305968"/>
                </a:lnTo>
                <a:lnTo>
                  <a:pt x="17678" y="20294"/>
                </a:lnTo>
                <a:lnTo>
                  <a:pt x="0" y="0"/>
                </a:lnTo>
                <a:close/>
              </a:path>
            </a:pathLst>
          </a:custGeom>
          <a:solidFill>
            <a:srgbClr val="2D98D3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397688" y="2593132"/>
            <a:ext cx="2078029" cy="2027891"/>
          </a:xfrm>
          <a:prstGeom prst="rect">
            <a:avLst/>
          </a:prstGeom>
        </p:spPr>
        <p:txBody>
          <a:bodyPr wrap="square" lIns="0" tIns="21431" rIns="0" bIns="0" rtlCol="0">
            <a:noAutofit/>
          </a:bodyPr>
          <a:lstStyle/>
          <a:p>
            <a:pPr marL="12700" marR="62511">
              <a:lnSpc>
                <a:spcPts val="3375"/>
              </a:lnSpc>
            </a:pPr>
            <a:r>
              <a:rPr dirty="0" smtClean="0" sz="3300" spc="85" b="1">
                <a:solidFill>
                  <a:srgbClr val="0088C4"/>
                </a:solidFill>
                <a:latin typeface="Calibri"/>
                <a:cs typeface="Calibri"/>
              </a:rPr>
              <a:t>DIGI</a:t>
            </a:r>
            <a:r>
              <a:rPr dirty="0" smtClean="0" sz="3300" spc="85" b="1">
                <a:solidFill>
                  <a:srgbClr val="0088C4"/>
                </a:solidFill>
                <a:latin typeface="Calibri"/>
                <a:cs typeface="Calibri"/>
              </a:rPr>
              <a:t>T</a:t>
            </a:r>
            <a:r>
              <a:rPr dirty="0" smtClean="0" sz="3300" spc="85" b="1">
                <a:solidFill>
                  <a:srgbClr val="0088C4"/>
                </a:solidFill>
                <a:latin typeface="Calibri"/>
                <a:cs typeface="Calibri"/>
              </a:rPr>
              <a:t>AL</a:t>
            </a:r>
            <a:endParaRPr sz="3300">
              <a:latin typeface="Calibri"/>
              <a:cs typeface="Calibri"/>
            </a:endParaRPr>
          </a:p>
          <a:p>
            <a:pPr marL="12700" marR="62511">
              <a:lnSpc>
                <a:spcPts val="3940"/>
              </a:lnSpc>
              <a:spcBef>
                <a:spcPts val="28"/>
              </a:spcBef>
            </a:pPr>
            <a:r>
              <a:rPr dirty="0" smtClean="0" sz="3300" spc="130" b="1">
                <a:solidFill>
                  <a:srgbClr val="0088C4"/>
                </a:solidFill>
                <a:latin typeface="Calibri"/>
                <a:cs typeface="Calibri"/>
              </a:rPr>
              <a:t>R</a:t>
            </a:r>
            <a:r>
              <a:rPr dirty="0" smtClean="0" sz="3300" spc="130" b="1">
                <a:solidFill>
                  <a:srgbClr val="0088C4"/>
                </a:solidFill>
                <a:latin typeface="Calibri"/>
                <a:cs typeface="Calibri"/>
              </a:rPr>
              <a:t>E</a:t>
            </a:r>
            <a:r>
              <a:rPr dirty="0" smtClean="0" sz="3300" spc="130" b="1">
                <a:solidFill>
                  <a:srgbClr val="0088C4"/>
                </a:solidFill>
                <a:latin typeface="Calibri"/>
                <a:cs typeface="Calibri"/>
              </a:rPr>
              <a:t>A</a:t>
            </a:r>
            <a:r>
              <a:rPr dirty="0" smtClean="0" sz="3300" spc="130" b="1">
                <a:solidFill>
                  <a:srgbClr val="0088C4"/>
                </a:solidFill>
                <a:latin typeface="Calibri"/>
                <a:cs typeface="Calibri"/>
              </a:rPr>
              <a:t>CH</a:t>
            </a:r>
            <a:endParaRPr sz="3300">
              <a:latin typeface="Calibri"/>
              <a:cs typeface="Calibri"/>
            </a:endParaRPr>
          </a:p>
          <a:p>
            <a:pPr marL="12700" marR="62511">
              <a:lnSpc>
                <a:spcPts val="3940"/>
              </a:lnSpc>
            </a:pPr>
            <a:r>
              <a:rPr dirty="0" smtClean="0" sz="3300" spc="88" b="1">
                <a:solidFill>
                  <a:srgbClr val="0088C4"/>
                </a:solidFill>
                <a:latin typeface="Calibri"/>
                <a:cs typeface="Calibri"/>
              </a:rPr>
              <a:t>INITI</a:t>
            </a:r>
            <a:r>
              <a:rPr dirty="0" smtClean="0" sz="3300" spc="88" b="1">
                <a:solidFill>
                  <a:srgbClr val="0088C4"/>
                </a:solidFill>
                <a:latin typeface="Calibri"/>
                <a:cs typeface="Calibri"/>
              </a:rPr>
              <a:t>A</a:t>
            </a:r>
            <a:r>
              <a:rPr dirty="0" smtClean="0" sz="3300" spc="88" b="1">
                <a:solidFill>
                  <a:srgbClr val="0088C4"/>
                </a:solidFill>
                <a:latin typeface="Calibri"/>
                <a:cs typeface="Calibri"/>
              </a:rPr>
              <a:t>TIVE</a:t>
            </a:r>
            <a:endParaRPr sz="3300">
              <a:latin typeface="Calibri"/>
              <a:cs typeface="Calibri"/>
            </a:endParaRPr>
          </a:p>
          <a:p>
            <a:pPr marL="12700">
              <a:lnSpc>
                <a:spcPct val="101725"/>
              </a:lnSpc>
              <a:spcBef>
                <a:spcPts val="446"/>
              </a:spcBef>
            </a:pPr>
            <a:r>
              <a:rPr dirty="0" smtClean="0" sz="3300" spc="112" b="1">
                <a:solidFill>
                  <a:srgbClr val="91C747"/>
                </a:solidFill>
                <a:latin typeface="Calibri"/>
                <a:cs typeface="Calibri"/>
              </a:rPr>
              <a:t>R</a:t>
            </a:r>
            <a:r>
              <a:rPr dirty="0" smtClean="0" sz="3300" spc="127" b="1">
                <a:solidFill>
                  <a:srgbClr val="91C747"/>
                </a:solidFill>
                <a:latin typeface="Calibri"/>
                <a:cs typeface="Calibri"/>
              </a:rPr>
              <a:t>O</a:t>
            </a:r>
            <a:r>
              <a:rPr dirty="0" smtClean="0" sz="3300" spc="170" b="1">
                <a:solidFill>
                  <a:srgbClr val="91C747"/>
                </a:solidFill>
                <a:latin typeface="Calibri"/>
                <a:cs typeface="Calibri"/>
              </a:rPr>
              <a:t>ADMAP</a:t>
            </a:r>
            <a:endParaRPr sz="33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0" y="8013674"/>
            <a:ext cx="6477000" cy="9779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140391" marR="1069097" algn="ctr">
              <a:lnSpc>
                <a:spcPct val="101725"/>
              </a:lnSpc>
              <a:spcBef>
                <a:spcPts val="1154"/>
              </a:spcBef>
            </a:pP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DIGI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T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A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L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 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R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E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GIONA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L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 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E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A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S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T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 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A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F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RI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C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A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N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 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COMMUNI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T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Y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 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H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E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A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L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T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H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 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I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NITI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A</a:t>
            </a:r>
            <a:r>
              <a:rPr dirty="0" smtClean="0" sz="1100" spc="42" b="1">
                <a:solidFill>
                  <a:srgbClr val="0F335D"/>
                </a:solidFill>
                <a:latin typeface="Calibri"/>
                <a:cs typeface="Calibri"/>
              </a:rPr>
              <a:t>TIVE</a:t>
            </a:r>
            <a:endParaRPr sz="1100">
              <a:latin typeface="Calibri"/>
              <a:cs typeface="Calibri"/>
            </a:endParaRPr>
          </a:p>
          <a:p>
            <a:pPr marL="1075275" marR="1011432" algn="ctr">
              <a:lnSpc>
                <a:spcPct val="95825"/>
              </a:lnSpc>
              <a:spcBef>
                <a:spcPts val="539"/>
              </a:spcBef>
            </a:pP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W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MMITM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IM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RO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V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OU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OM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THROUG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DI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CHNO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-56">
                <a:solidFill>
                  <a:srgbClr val="0088C4"/>
                </a:solidFill>
                <a:latin typeface="Times New Roman"/>
                <a:cs typeface="Times New Roman"/>
              </a:rPr>
              <a:t>Y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376383" y="4614862"/>
            <a:ext cx="216385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/>
          <p:nvPr/>
        </p:nvSpPr>
        <p:spPr>
          <a:xfrm>
            <a:off x="3851681" y="0"/>
            <a:ext cx="1991779" cy="3478403"/>
          </a:xfrm>
          <a:custGeom>
            <a:avLst/>
            <a:gdLst/>
            <a:ahLst/>
            <a:cxnLst/>
            <a:rect l="l" t="t" r="r" b="b"/>
            <a:pathLst>
              <a:path w="1991779" h="3478403">
                <a:moveTo>
                  <a:pt x="1991779" y="3478403"/>
                </a:moveTo>
                <a:lnTo>
                  <a:pt x="1991779" y="0"/>
                </a:lnTo>
                <a:lnTo>
                  <a:pt x="0" y="0"/>
                </a:lnTo>
                <a:lnTo>
                  <a:pt x="0" y="3478403"/>
                </a:lnTo>
                <a:lnTo>
                  <a:pt x="1991779" y="3478403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23886" y="551817"/>
            <a:ext cx="2082249" cy="260484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ti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76192" y="764423"/>
            <a:ext cx="1797193" cy="2496107"/>
          </a:xfrm>
          <a:prstGeom prst="rect">
            <a:avLst/>
          </a:prstGeom>
        </p:spPr>
        <p:txBody>
          <a:bodyPr wrap="square" lIns="0" tIns="8636" rIns="0" bIns="0" rtlCol="0">
            <a:noAutofit/>
          </a:bodyPr>
          <a:lstStyle/>
          <a:p>
            <a:pPr marL="19743" marR="17631">
              <a:lnSpc>
                <a:spcPts val="1360"/>
              </a:lnSpc>
            </a:pP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FFFFFF"/>
                </a:solidFill>
                <a:latin typeface="Times New Roman"/>
                <a:cs typeface="Times New Roman"/>
              </a:rPr>
              <a:t>ems</a:t>
            </a:r>
            <a:endParaRPr sz="1250">
              <a:latin typeface="Times New Roman"/>
              <a:cs typeface="Times New Roman"/>
            </a:endParaRPr>
          </a:p>
          <a:p>
            <a:pPr marL="19743" marR="173949">
              <a:lnSpc>
                <a:spcPts val="1437"/>
              </a:lnSpc>
              <a:spcBef>
                <a:spcPts val="6"/>
              </a:spcBef>
            </a:pP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dinat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di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al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pro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FFFFFF"/>
                </a:solidFill>
                <a:latin typeface="Times New Roman"/>
                <a:cs typeface="Times New Roman"/>
              </a:rPr>
              <a:t>are</a:t>
            </a:r>
            <a:endParaRPr sz="1250">
              <a:latin typeface="Times New Roman"/>
              <a:cs typeface="Times New Roman"/>
            </a:endParaRPr>
          </a:p>
          <a:p>
            <a:pPr marL="19743" marR="158658">
              <a:lnSpc>
                <a:spcPts val="1437"/>
              </a:lnSpc>
              <a:spcBef>
                <a:spcPts val="77"/>
              </a:spcBef>
            </a:pP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’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com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mi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endParaRPr sz="1250">
              <a:latin typeface="Times New Roman"/>
              <a:cs typeface="Times New Roman"/>
            </a:endParaRPr>
          </a:p>
          <a:p>
            <a:pPr marL="19743" marR="8566">
              <a:lnSpc>
                <a:spcPts val="1437"/>
              </a:lnSpc>
              <a:spcBef>
                <a:spcPts val="77"/>
              </a:spcBef>
            </a:pP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din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2">
                <a:solidFill>
                  <a:srgbClr val="FFFFFF"/>
                </a:solidFill>
                <a:latin typeface="Times New Roman"/>
                <a:cs typeface="Times New Roman"/>
              </a:rPr>
              <a:t>to</a:t>
            </a:r>
            <a:endParaRPr sz="1250">
              <a:latin typeface="Times New Roman"/>
              <a:cs typeface="Times New Roman"/>
            </a:endParaRPr>
          </a:p>
          <a:p>
            <a:pPr marL="19743" marR="17631">
              <a:lnSpc>
                <a:spcPct val="95825"/>
              </a:lnSpc>
              <a:spcBef>
                <a:spcPts val="77"/>
              </a:spcBef>
            </a:pP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4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endParaRPr sz="1250">
              <a:latin typeface="Times New Roman"/>
              <a:cs typeface="Times New Roman"/>
            </a:endParaRPr>
          </a:p>
          <a:p>
            <a:pPr marL="19743" marR="17631">
              <a:lnSpc>
                <a:spcPct val="95825"/>
              </a:lnSpc>
              <a:spcBef>
                <a:spcPts val="75"/>
              </a:spcBef>
            </a:pP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z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05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0</a:t>
            </a:r>
            <a:r>
              <a:rPr dirty="0" smtClean="0" sz="1250" spc="-9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95"/>
              </a:spcBef>
              <a:tabLst>
                <a:tab pos="1765300" algn="l"/>
              </a:tabLst>
            </a:pPr>
            <a:r>
              <a:rPr dirty="0" smtClean="0" sz="950" spc="-45" u="sng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u="sng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6" y="1038500"/>
            <a:ext cx="3148120" cy="2521234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TUNI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3">
                <a:solidFill>
                  <a:srgbClr val="163E6B"/>
                </a:solidFill>
                <a:latin typeface="Times New Roman"/>
                <a:cs typeface="Times New Roman"/>
              </a:rPr>
              <a:t>IN</a:t>
            </a:r>
            <a:endParaRPr sz="110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20"/>
              </a:spcBef>
            </a:pP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75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when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endParaRPr sz="950">
              <a:latin typeface="Times New Roman"/>
              <a:cs typeface="Times New Roman"/>
            </a:endParaRPr>
          </a:p>
          <a:p>
            <a:pPr marL="12700" marR="172822">
              <a:lnSpc>
                <a:spcPts val="1092"/>
              </a:lnSpc>
              <a:spcBef>
                <a:spcPts val="535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2822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2822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2822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endParaRPr sz="950">
              <a:latin typeface="Times New Roman"/>
              <a:cs typeface="Times New Roman"/>
            </a:endParaRPr>
          </a:p>
          <a:p>
            <a:pPr marL="12700" marR="6558">
              <a:lnSpc>
                <a:spcPts val="1092"/>
              </a:lnSpc>
              <a:spcBef>
                <a:spcPts val="155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6558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6558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6558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moveme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6558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6" y="3566388"/>
            <a:ext cx="5238175" cy="29319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470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Ɯt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vels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ms;</a:t>
            </a:r>
            <a:endParaRPr sz="950">
              <a:latin typeface="Times New Roman"/>
              <a:cs typeface="Times New Roman"/>
            </a:endParaRPr>
          </a:p>
          <a:p>
            <a:pPr marL="12700" marR="136360">
              <a:lnSpc>
                <a:spcPts val="1092"/>
              </a:lnSpc>
              <a:spcBef>
                <a:spcPts val="155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6360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174938">
              <a:lnSpc>
                <a:spcPts val="1092"/>
              </a:lnSpc>
              <a:spcBef>
                <a:spcPts val="535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4938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4938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4938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4938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55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1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54222">
              <a:lnSpc>
                <a:spcPts val="1092"/>
              </a:lnSpc>
              <a:spcBef>
                <a:spcPts val="14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4222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suc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4222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s-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4222">
              <a:lnSpc>
                <a:spcPts val="1092"/>
              </a:lnSpc>
              <a:spcBef>
                <a:spcPts val="150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4222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4222">
              <a:lnSpc>
                <a:spcPts val="1092"/>
              </a:lnSpc>
              <a:spcBef>
                <a:spcPts val="150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6229" y="6601115"/>
            <a:ext cx="4624492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hie</a:t>
            </a:r>
            <a:r>
              <a:rPr dirty="0" smtClean="0" sz="950" spc="-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onomi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163E6B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ien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92514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6229" y="6996479"/>
            <a:ext cx="4826182" cy="2925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7">
                <a:solidFill>
                  <a:srgbClr val="163E6B"/>
                </a:solidFill>
                <a:latin typeface="Times New Roman"/>
                <a:cs typeface="Times New Roman"/>
              </a:rPr>
              <a:t>Suppo</a:t>
            </a:r>
            <a:r>
              <a:rPr dirty="0" smtClean="0" sz="950" spc="6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Impr</a:t>
            </a:r>
            <a:r>
              <a:rPr dirty="0" smtClean="0" sz="950" spc="3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6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163E6B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1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92513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6229" y="7391857"/>
            <a:ext cx="4528366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9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163E6B"/>
                </a:solidFill>
                <a:latin typeface="Times New Roman"/>
                <a:cs typeface="Times New Roman"/>
              </a:rPr>
              <a:t>eld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163E6B"/>
                </a:solidFill>
                <a:latin typeface="Times New Roman"/>
                <a:cs typeface="Times New Roman"/>
              </a:rPr>
              <a:t>Implement</a:t>
            </a:r>
            <a:r>
              <a:rPr dirty="0" smtClean="0" sz="950" spc="4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1">
                <a:solidFill>
                  <a:srgbClr val="163E6B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-3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92516">
              <a:lnSpc>
                <a:spcPts val="1092"/>
              </a:lnSpc>
              <a:spcBef>
                <a:spcPts val="88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16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6713" y="8698181"/>
            <a:ext cx="15516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0">
                <a:solidFill>
                  <a:srgbClr val="163E6B"/>
                </a:solidFill>
                <a:latin typeface="Times New Roman"/>
                <a:cs typeface="Times New Roman"/>
              </a:rPr>
              <a:t>10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988892" y="3082602"/>
            <a:ext cx="1754162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object 28"/>
          <p:cNvSpPr/>
          <p:nvPr/>
        </p:nvSpPr>
        <p:spPr>
          <a:xfrm>
            <a:off x="3287191" y="3365296"/>
            <a:ext cx="2642336" cy="264581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4306316" y="4366742"/>
            <a:ext cx="601726" cy="601713"/>
          </a:xfrm>
          <a:custGeom>
            <a:avLst/>
            <a:gdLst/>
            <a:ahLst/>
            <a:cxnLst/>
            <a:rect l="l" t="t" r="r" b="b"/>
            <a:pathLst>
              <a:path w="601726" h="601713">
                <a:moveTo>
                  <a:pt x="300863" y="601713"/>
                </a:moveTo>
                <a:lnTo>
                  <a:pt x="325539" y="600715"/>
                </a:lnTo>
                <a:lnTo>
                  <a:pt x="349665" y="597775"/>
                </a:lnTo>
                <a:lnTo>
                  <a:pt x="373165" y="592969"/>
                </a:lnTo>
                <a:lnTo>
                  <a:pt x="395960" y="586375"/>
                </a:lnTo>
                <a:lnTo>
                  <a:pt x="417974" y="578070"/>
                </a:lnTo>
                <a:lnTo>
                  <a:pt x="439128" y="568132"/>
                </a:lnTo>
                <a:lnTo>
                  <a:pt x="459346" y="556638"/>
                </a:lnTo>
                <a:lnTo>
                  <a:pt x="478550" y="543665"/>
                </a:lnTo>
                <a:lnTo>
                  <a:pt x="496663" y="529291"/>
                </a:lnTo>
                <a:lnTo>
                  <a:pt x="513607" y="513594"/>
                </a:lnTo>
                <a:lnTo>
                  <a:pt x="529304" y="496650"/>
                </a:lnTo>
                <a:lnTo>
                  <a:pt x="543678" y="478538"/>
                </a:lnTo>
                <a:lnTo>
                  <a:pt x="556650" y="459334"/>
                </a:lnTo>
                <a:lnTo>
                  <a:pt x="568145" y="439116"/>
                </a:lnTo>
                <a:lnTo>
                  <a:pt x="578083" y="417961"/>
                </a:lnTo>
                <a:lnTo>
                  <a:pt x="586388" y="395948"/>
                </a:lnTo>
                <a:lnTo>
                  <a:pt x="592982" y="373152"/>
                </a:lnTo>
                <a:lnTo>
                  <a:pt x="597788" y="349652"/>
                </a:lnTo>
                <a:lnTo>
                  <a:pt x="600728" y="325526"/>
                </a:lnTo>
                <a:lnTo>
                  <a:pt x="601726" y="300850"/>
                </a:lnTo>
                <a:lnTo>
                  <a:pt x="600728" y="276174"/>
                </a:lnTo>
                <a:lnTo>
                  <a:pt x="597788" y="252047"/>
                </a:lnTo>
                <a:lnTo>
                  <a:pt x="592982" y="228548"/>
                </a:lnTo>
                <a:lnTo>
                  <a:pt x="586388" y="205753"/>
                </a:lnTo>
                <a:lnTo>
                  <a:pt x="578083" y="183740"/>
                </a:lnTo>
                <a:lnTo>
                  <a:pt x="568145" y="162587"/>
                </a:lnTo>
                <a:lnTo>
                  <a:pt x="556650" y="142369"/>
                </a:lnTo>
                <a:lnTo>
                  <a:pt x="543678" y="123166"/>
                </a:lnTo>
                <a:lnTo>
                  <a:pt x="529304" y="105055"/>
                </a:lnTo>
                <a:lnTo>
                  <a:pt x="513607" y="88112"/>
                </a:lnTo>
                <a:lnTo>
                  <a:pt x="496663" y="72416"/>
                </a:lnTo>
                <a:lnTo>
                  <a:pt x="478550" y="58043"/>
                </a:lnTo>
                <a:lnTo>
                  <a:pt x="459346" y="45071"/>
                </a:lnTo>
                <a:lnTo>
                  <a:pt x="439128" y="33578"/>
                </a:lnTo>
                <a:lnTo>
                  <a:pt x="417974" y="23640"/>
                </a:lnTo>
                <a:lnTo>
                  <a:pt x="395960" y="15336"/>
                </a:lnTo>
                <a:lnTo>
                  <a:pt x="373165" y="8742"/>
                </a:lnTo>
                <a:lnTo>
                  <a:pt x="349665" y="3937"/>
                </a:lnTo>
                <a:lnTo>
                  <a:pt x="325539" y="997"/>
                </a:lnTo>
                <a:lnTo>
                  <a:pt x="300863" y="0"/>
                </a:lnTo>
                <a:lnTo>
                  <a:pt x="276186" y="997"/>
                </a:lnTo>
                <a:lnTo>
                  <a:pt x="252060" y="3937"/>
                </a:lnTo>
                <a:lnTo>
                  <a:pt x="228560" y="8742"/>
                </a:lnTo>
                <a:lnTo>
                  <a:pt x="205765" y="15336"/>
                </a:lnTo>
                <a:lnTo>
                  <a:pt x="183751" y="23640"/>
                </a:lnTo>
                <a:lnTo>
                  <a:pt x="162597" y="33578"/>
                </a:lnTo>
                <a:lnTo>
                  <a:pt x="142379" y="45071"/>
                </a:lnTo>
                <a:lnTo>
                  <a:pt x="123175" y="58043"/>
                </a:lnTo>
                <a:lnTo>
                  <a:pt x="105062" y="72416"/>
                </a:lnTo>
                <a:lnTo>
                  <a:pt x="88118" y="88112"/>
                </a:lnTo>
                <a:lnTo>
                  <a:pt x="72421" y="105055"/>
                </a:lnTo>
                <a:lnTo>
                  <a:pt x="58047" y="123166"/>
                </a:lnTo>
                <a:lnTo>
                  <a:pt x="45075" y="142369"/>
                </a:lnTo>
                <a:lnTo>
                  <a:pt x="33580" y="162587"/>
                </a:lnTo>
                <a:lnTo>
                  <a:pt x="23642" y="183740"/>
                </a:lnTo>
                <a:lnTo>
                  <a:pt x="15337" y="205753"/>
                </a:lnTo>
                <a:lnTo>
                  <a:pt x="8743" y="228548"/>
                </a:lnTo>
                <a:lnTo>
                  <a:pt x="3937" y="252047"/>
                </a:lnTo>
                <a:lnTo>
                  <a:pt x="997" y="276174"/>
                </a:lnTo>
                <a:lnTo>
                  <a:pt x="0" y="300850"/>
                </a:lnTo>
                <a:lnTo>
                  <a:pt x="997" y="325526"/>
                </a:lnTo>
                <a:lnTo>
                  <a:pt x="3937" y="349652"/>
                </a:lnTo>
                <a:lnTo>
                  <a:pt x="8743" y="373152"/>
                </a:lnTo>
                <a:lnTo>
                  <a:pt x="15337" y="395948"/>
                </a:lnTo>
                <a:lnTo>
                  <a:pt x="23642" y="417961"/>
                </a:lnTo>
                <a:lnTo>
                  <a:pt x="33580" y="439116"/>
                </a:lnTo>
                <a:lnTo>
                  <a:pt x="45075" y="459334"/>
                </a:lnTo>
                <a:lnTo>
                  <a:pt x="58047" y="478538"/>
                </a:lnTo>
                <a:lnTo>
                  <a:pt x="72421" y="496650"/>
                </a:lnTo>
                <a:lnTo>
                  <a:pt x="88118" y="513594"/>
                </a:lnTo>
                <a:lnTo>
                  <a:pt x="105062" y="529291"/>
                </a:lnTo>
                <a:lnTo>
                  <a:pt x="123175" y="543665"/>
                </a:lnTo>
                <a:lnTo>
                  <a:pt x="142379" y="556638"/>
                </a:lnTo>
                <a:lnTo>
                  <a:pt x="162597" y="568132"/>
                </a:lnTo>
                <a:lnTo>
                  <a:pt x="183751" y="578070"/>
                </a:lnTo>
                <a:lnTo>
                  <a:pt x="205765" y="586375"/>
                </a:lnTo>
                <a:lnTo>
                  <a:pt x="228560" y="592969"/>
                </a:lnTo>
                <a:lnTo>
                  <a:pt x="252060" y="597775"/>
                </a:lnTo>
                <a:lnTo>
                  <a:pt x="276186" y="600715"/>
                </a:lnTo>
                <a:lnTo>
                  <a:pt x="300863" y="60171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3478999" y="545515"/>
            <a:ext cx="2341841" cy="0"/>
          </a:xfrm>
          <a:custGeom>
            <a:avLst/>
            <a:gdLst/>
            <a:ahLst/>
            <a:cxnLst/>
            <a:rect l="l" t="t" r="r" b="b"/>
            <a:pathLst>
              <a:path w="2341841" h="0">
                <a:moveTo>
                  <a:pt x="0" y="0"/>
                </a:moveTo>
                <a:lnTo>
                  <a:pt x="2341841" y="0"/>
                </a:lnTo>
              </a:path>
            </a:pathLst>
          </a:custGeom>
          <a:ln w="10680">
            <a:solidFill>
              <a:srgbClr val="CBCC2C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623886" y="554971"/>
            <a:ext cx="2733325" cy="2323482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INTRODU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TIO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endParaRPr sz="110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20"/>
              </a:spcBef>
            </a:pP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INIT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75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Nove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 marL="12700" marR="43208">
              <a:lnSpc>
                <a:spcPts val="1092"/>
              </a:lnSpc>
              <a:spcBef>
                <a:spcPts val="155"/>
              </a:spcBef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43208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43208">
              <a:lnSpc>
                <a:spcPts val="1092"/>
              </a:lnSpc>
              <a:spcBef>
                <a:spcPts val="150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12700" marR="9814">
              <a:lnSpc>
                <a:spcPts val="1092"/>
              </a:lnSpc>
              <a:spcBef>
                <a:spcPts val="155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sho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814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814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814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814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814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814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814">
              <a:lnSpc>
                <a:spcPts val="1092"/>
              </a:lnSpc>
              <a:spcBef>
                <a:spcPts val="150"/>
              </a:spcBef>
            </a:pP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55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466299" y="671308"/>
            <a:ext cx="2384873" cy="2057549"/>
          </a:xfrm>
          <a:prstGeom prst="rect">
            <a:avLst/>
          </a:prstGeom>
        </p:spPr>
        <p:txBody>
          <a:bodyPr wrap="square" lIns="0" tIns="8064" rIns="0" bIns="0" rtlCol="0">
            <a:noAutofit/>
          </a:bodyPr>
          <a:lstStyle/>
          <a:p>
            <a:pPr marL="87064" marR="17631">
              <a:lnSpc>
                <a:spcPts val="1270"/>
              </a:lnSpc>
            </a:pP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ti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00" spc="-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7064" marR="96375">
              <a:lnSpc>
                <a:spcPts val="1379"/>
              </a:lnSpc>
              <a:spcBef>
                <a:spcPts val="126"/>
              </a:spcBef>
            </a:pP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87064" marR="96375">
              <a:lnSpc>
                <a:spcPts val="1379"/>
              </a:lnSpc>
              <a:spcBef>
                <a:spcPts val="200"/>
              </a:spcBef>
            </a:pP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00" spc="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87064" marR="96375">
              <a:lnSpc>
                <a:spcPts val="1379"/>
              </a:lnSpc>
              <a:spcBef>
                <a:spcPts val="200"/>
              </a:spcBef>
            </a:pP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00" spc="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87064" marR="96375">
              <a:lnSpc>
                <a:spcPts val="1379"/>
              </a:lnSpc>
              <a:spcBef>
                <a:spcPts val="200"/>
              </a:spcBef>
            </a:pP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iv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87064" marR="96375">
              <a:lnSpc>
                <a:spcPts val="1379"/>
              </a:lnSpc>
              <a:spcBef>
                <a:spcPts val="200"/>
              </a:spcBef>
            </a:pPr>
            <a:r>
              <a:rPr dirty="0" smtClean="0" sz="1200" spc="6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6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6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6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6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6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6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6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1200">
              <a:latin typeface="Times New Roman"/>
              <a:cs typeface="Times New Roman"/>
            </a:endParaRPr>
          </a:p>
          <a:p>
            <a:pPr marL="87064" marR="496016">
              <a:lnSpc>
                <a:spcPts val="1379"/>
              </a:lnSpc>
              <a:spcBef>
                <a:spcPts val="205"/>
              </a:spcBef>
            </a:pP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87064" marR="496016">
              <a:lnSpc>
                <a:spcPts val="1379"/>
              </a:lnSpc>
              <a:spcBef>
                <a:spcPts val="200"/>
              </a:spcBef>
            </a:pP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5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87064" marR="496016">
              <a:lnSpc>
                <a:spcPts val="1379"/>
              </a:lnSpc>
              <a:spcBef>
                <a:spcPts val="200"/>
              </a:spcBef>
            </a:pP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87064" marR="169440">
              <a:lnSpc>
                <a:spcPts val="1379"/>
              </a:lnSpc>
              <a:spcBef>
                <a:spcPts val="205"/>
              </a:spcBef>
            </a:pP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robu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ro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87064" marR="169440">
              <a:lnSpc>
                <a:spcPts val="1379"/>
              </a:lnSpc>
              <a:spcBef>
                <a:spcPts val="200"/>
              </a:spcBef>
            </a:pP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00" spc="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87064" marR="169440">
              <a:lnSpc>
                <a:spcPts val="1379"/>
              </a:lnSpc>
              <a:spcBef>
                <a:spcPts val="200"/>
              </a:spcBef>
            </a:pP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al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87064" marR="169440">
              <a:lnSpc>
                <a:spcPts val="1379"/>
              </a:lnSpc>
              <a:spcBef>
                <a:spcPts val="200"/>
              </a:spcBef>
            </a:pPr>
            <a:r>
              <a:rPr dirty="0" smtClean="0" sz="1200" spc="50">
                <a:solidFill>
                  <a:srgbClr val="0F335D"/>
                </a:solidFill>
                <a:latin typeface="Times New Roman"/>
                <a:cs typeface="Times New Roman"/>
              </a:rPr>
              <a:t>pro</a:t>
            </a:r>
            <a:r>
              <a:rPr dirty="0" smtClean="0" sz="1200" spc="50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5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5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50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50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  <a:spcBef>
                <a:spcPts val="200"/>
              </a:spcBef>
              <a:tabLst>
                <a:tab pos="2349500" algn="l"/>
              </a:tabLst>
            </a:pPr>
            <a:r>
              <a:rPr dirty="0" smtClean="0" sz="950" spc="-45" u="sng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u="sng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23886" y="2885108"/>
            <a:ext cx="5074018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23886" y="3434766"/>
            <a:ext cx="2590194" cy="2451788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UNI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1100" spc="-77">
                <a:solidFill>
                  <a:srgbClr val="0F335D"/>
                </a:solidFill>
                <a:latin typeface="Times New Roman"/>
                <a:cs typeface="Times New Roman"/>
              </a:rPr>
              <a:t>ORK</a:t>
            </a:r>
            <a:endParaRPr sz="1100">
              <a:latin typeface="Times New Roman"/>
              <a:cs typeface="Times New Roman"/>
            </a:endParaRPr>
          </a:p>
          <a:p>
            <a:pPr marL="12700" marR="17243">
              <a:lnSpc>
                <a:spcPts val="1092"/>
              </a:lnSpc>
              <a:spcBef>
                <a:spcPts val="415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243">
              <a:lnSpc>
                <a:spcPts val="1092"/>
              </a:lnSpc>
              <a:spcBef>
                <a:spcPts val="150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243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243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del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243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243">
              <a:lnSpc>
                <a:spcPts val="1092"/>
              </a:lnSpc>
              <a:spcBef>
                <a:spcPts val="150"/>
              </a:spcBef>
            </a:pP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12323">
              <a:lnSpc>
                <a:spcPts val="1092"/>
              </a:lnSpc>
              <a:spcBef>
                <a:spcPts val="155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12323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12323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12323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12323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12323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5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55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248104" y="3612007"/>
            <a:ext cx="719738" cy="215809"/>
          </a:xfrm>
          <a:prstGeom prst="rect">
            <a:avLst/>
          </a:prstGeom>
        </p:spPr>
        <p:txBody>
          <a:bodyPr wrap="square" lIns="0" tIns="1905" rIns="0" bIns="0" rtlCol="0">
            <a:noAutofit/>
          </a:bodyPr>
          <a:lstStyle/>
          <a:p>
            <a:pPr marL="12700" indent="109833">
              <a:lnSpc>
                <a:spcPts val="747"/>
              </a:lnSpc>
            </a:pP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SHIP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NA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351187" y="4106045"/>
            <a:ext cx="529783" cy="141767"/>
          </a:xfrm>
          <a:prstGeom prst="rect">
            <a:avLst/>
          </a:prstGeom>
        </p:spPr>
        <p:txBody>
          <a:bodyPr wrap="square" lIns="0" tIns="6413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00" spc="-5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5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55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55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-55">
                <a:solidFill>
                  <a:srgbClr val="FFFFFF"/>
                </a:solidFill>
                <a:latin typeface="Times New Roman"/>
                <a:cs typeface="Times New Roman"/>
              </a:rPr>
              <a:t>IC</a:t>
            </a:r>
            <a:r>
              <a:rPr dirty="0" smtClean="0" sz="900" spc="-5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5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106303" y="4211835"/>
            <a:ext cx="1018282" cy="141767"/>
          </a:xfrm>
          <a:prstGeom prst="rect">
            <a:avLst/>
          </a:prstGeom>
        </p:spPr>
        <p:txBody>
          <a:bodyPr wrap="square" lIns="0" tIns="6413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PPL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57">
                <a:solidFill>
                  <a:srgbClr val="FFFFFF"/>
                </a:solidFill>
                <a:latin typeface="Times New Roman"/>
                <a:cs typeface="Times New Roman"/>
              </a:rPr>
              <a:t>NS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35932" y="4532590"/>
            <a:ext cx="559957" cy="289880"/>
          </a:xfrm>
          <a:prstGeom prst="rect">
            <a:avLst/>
          </a:prstGeom>
        </p:spPr>
        <p:txBody>
          <a:bodyPr wrap="square" lIns="0" tIns="6413" rIns="0" bIns="0" rtlCol="0">
            <a:noAutofit/>
          </a:bodyPr>
          <a:lstStyle/>
          <a:p>
            <a:pPr marL="71116" marR="17455">
              <a:lnSpc>
                <a:spcPts val="1010"/>
              </a:lnSpc>
            </a:pPr>
            <a:r>
              <a:rPr dirty="0" smtClean="0" sz="900" spc="-7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7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7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7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78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79"/>
              </a:spcBef>
            </a:pPr>
            <a:r>
              <a:rPr dirty="0" smtClean="0" sz="900" spc="-55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5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55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55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5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5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55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32579" y="5037835"/>
            <a:ext cx="966627" cy="141767"/>
          </a:xfrm>
          <a:prstGeom prst="rect">
            <a:avLst/>
          </a:prstGeom>
        </p:spPr>
        <p:txBody>
          <a:bodyPr wrap="square" lIns="0" tIns="6413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00" spc="-49">
                <a:solidFill>
                  <a:srgbClr val="FFFFFF"/>
                </a:solidFill>
                <a:latin typeface="Times New Roman"/>
                <a:cs typeface="Times New Roman"/>
              </a:rPr>
              <a:t>INF</a:t>
            </a:r>
            <a:r>
              <a:rPr dirty="0" smtClean="0" sz="900" spc="-4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4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4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4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49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49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49">
                <a:solidFill>
                  <a:srgbClr val="FFFFFF"/>
                </a:solidFill>
                <a:latin typeface="Times New Roman"/>
                <a:cs typeface="Times New Roman"/>
              </a:rPr>
              <a:t>TURE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65760" y="6087861"/>
            <a:ext cx="2307050" cy="205243"/>
          </a:xfrm>
          <a:prstGeom prst="rect">
            <a:avLst/>
          </a:prstGeom>
        </p:spPr>
        <p:txBody>
          <a:bodyPr wrap="square" lIns="0" tIns="8255" rIns="0" bIns="0" rtlCol="0">
            <a:noAutofit/>
          </a:bodyPr>
          <a:lstStyle/>
          <a:p>
            <a:pPr algn="ctr">
              <a:lnSpc>
                <a:spcPct val="94685"/>
              </a:lnSpc>
            </a:pP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: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b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f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ge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b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6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endParaRPr sz="600">
              <a:latin typeface="Georgia"/>
              <a:cs typeface="Georgia"/>
            </a:endParaRPr>
          </a:p>
          <a:p>
            <a:pPr marL="242529" marR="248437" algn="ctr">
              <a:lnSpc>
                <a:spcPct val="94685"/>
              </a:lnSpc>
              <a:spcBef>
                <a:spcPts val="204"/>
              </a:spcBef>
            </a:pP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W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u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z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’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m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00" spc="18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endParaRPr sz="600">
              <a:latin typeface="Georgia"/>
              <a:cs typeface="Georgi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23886" y="6116884"/>
            <a:ext cx="1801524" cy="335275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>
              <a:lnSpc>
                <a:spcPts val="1195"/>
              </a:lnSpc>
            </a:pP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IN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endParaRPr sz="1100">
              <a:latin typeface="Times New Roman"/>
              <a:cs typeface="Times New Roman"/>
            </a:endParaRPr>
          </a:p>
          <a:p>
            <a:pPr marL="12700" marR="20837">
              <a:lnSpc>
                <a:spcPct val="95825"/>
              </a:lnSpc>
              <a:spcBef>
                <a:spcPts val="20"/>
              </a:spcBef>
            </a:pP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23886" y="6502270"/>
            <a:ext cx="5136137" cy="193816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 marR="128320">
              <a:lnSpc>
                <a:spcPts val="1092"/>
              </a:lnSpc>
              <a:spcBef>
                <a:spcPts val="88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28320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28320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28320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S2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28320">
              <a:lnSpc>
                <a:spcPts val="1092"/>
              </a:lnSpc>
              <a:spcBef>
                <a:spcPts val="150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5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WH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FRO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63414" indent="0">
              <a:lnSpc>
                <a:spcPts val="1092"/>
              </a:lnSpc>
              <a:spcBef>
                <a:spcPts val="155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63414">
              <a:lnSpc>
                <a:spcPts val="1092"/>
              </a:lnSpc>
              <a:spcBef>
                <a:spcPts val="150"/>
              </a:spcBef>
            </a:pP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63414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dep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216281" y="8698181"/>
            <a:ext cx="15681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11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 rot="2100000">
            <a:off x="3708780" y="5342274"/>
            <a:ext cx="796220" cy="85090"/>
          </a:xfrm>
          <a:prstGeom prst="rect">
            <a:avLst/>
          </a:prstGeom>
        </p:spPr>
        <p:txBody>
          <a:bodyPr wrap="square" lIns="0" tIns="4254" rIns="0" bIns="0" rtlCol="0">
            <a:noAutofit/>
          </a:bodyPr>
          <a:lstStyle/>
          <a:p>
            <a:pPr>
              <a:lnSpc>
                <a:spcPts val="670"/>
              </a:lnSpc>
            </a:pP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ION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Ǿ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650" spc="-42">
                <a:solidFill>
                  <a:srgbClr val="0F335D"/>
                </a:solidFill>
                <a:latin typeface="Times New Roman"/>
                <a:cs typeface="Times New Roman"/>
              </a:rPr>
              <a:t>IC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 rot="2100000">
            <a:off x="4374418" y="5585688"/>
            <a:ext cx="109994" cy="83820"/>
          </a:xfrm>
          <a:prstGeom prst="rect">
            <a:avLst/>
          </a:prstGeom>
        </p:spPr>
        <p:txBody>
          <a:bodyPr wrap="square" lIns="0" tIns="4191" rIns="0" bIns="0" rtlCol="0">
            <a:noAutofit/>
          </a:bodyPr>
          <a:lstStyle/>
          <a:p>
            <a:pPr>
              <a:lnSpc>
                <a:spcPts val="660"/>
              </a:lnSpc>
            </a:pPr>
            <a:r>
              <a:rPr dirty="0" smtClean="0" sz="650" spc="-136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 rot="2100000">
            <a:off x="3710539" y="5441339"/>
            <a:ext cx="702228" cy="86360"/>
          </a:xfrm>
          <a:prstGeom prst="rect">
            <a:avLst/>
          </a:prstGeom>
        </p:spPr>
        <p:txBody>
          <a:bodyPr wrap="square" lIns="0" tIns="4318" rIns="0" bIns="0" rtlCol="0">
            <a:noAutofit/>
          </a:bodyPr>
          <a:lstStyle/>
          <a:p>
            <a:pPr>
              <a:lnSpc>
                <a:spcPts val="680"/>
              </a:lnSpc>
            </a:pP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 rot="4320000">
            <a:off x="5380408" y="4340969"/>
            <a:ext cx="403929" cy="86360"/>
          </a:xfrm>
          <a:prstGeom prst="rect">
            <a:avLst/>
          </a:prstGeom>
        </p:spPr>
        <p:txBody>
          <a:bodyPr wrap="square" lIns="0" tIns="4318" rIns="0" bIns="0" rtlCol="0">
            <a:noAutofit/>
          </a:bodyPr>
          <a:lstStyle/>
          <a:p>
            <a:pPr>
              <a:lnSpc>
                <a:spcPts val="680"/>
              </a:lnSpc>
            </a:pPr>
            <a:r>
              <a:rPr dirty="0" smtClean="0" sz="650" spc="-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650" spc="-2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650" spc="-1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650" spc="-1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4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650" spc="-5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650" spc="-79">
                <a:solidFill>
                  <a:srgbClr val="0F335D"/>
                </a:solidFill>
                <a:latin typeface="Times New Roman"/>
                <a:cs typeface="Times New Roman"/>
              </a:rPr>
              <a:t>GY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 rot="4320000">
            <a:off x="5147285" y="4370931"/>
            <a:ext cx="673736" cy="85725"/>
          </a:xfrm>
          <a:prstGeom prst="rect">
            <a:avLst/>
          </a:prstGeom>
        </p:spPr>
        <p:txBody>
          <a:bodyPr wrap="square" lIns="0" tIns="4286" rIns="0" bIns="0" rtlCol="0">
            <a:noAutofit/>
          </a:bodyPr>
          <a:lstStyle/>
          <a:p>
            <a:pPr>
              <a:lnSpc>
                <a:spcPts val="675"/>
              </a:lnSpc>
            </a:pPr>
            <a:r>
              <a:rPr dirty="0" smtClean="0" sz="650" spc="-6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7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6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650" spc="-3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650" spc="-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650" spc="-3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108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650" spc="-3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650" spc="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650" spc="-49">
                <a:solidFill>
                  <a:srgbClr val="0F335D"/>
                </a:solidFill>
                <a:latin typeface="Times New Roman"/>
                <a:cs typeface="Times New Roman"/>
              </a:rPr>
              <a:t>TM</a:t>
            </a:r>
            <a:r>
              <a:rPr dirty="0" smtClean="0" sz="650" spc="-5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650" spc="-25">
                <a:solidFill>
                  <a:srgbClr val="0F335D"/>
                </a:solidFill>
                <a:latin typeface="Times New Roman"/>
                <a:cs typeface="Times New Roman"/>
              </a:rPr>
              <a:t>NT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 rot="17340000">
            <a:off x="3407298" y="4328193"/>
            <a:ext cx="493926" cy="83820"/>
          </a:xfrm>
          <a:prstGeom prst="rect">
            <a:avLst/>
          </a:prstGeom>
        </p:spPr>
        <p:txBody>
          <a:bodyPr wrap="square" lIns="0" tIns="4191" rIns="0" bIns="0" rtlCol="0">
            <a:noAutofit/>
          </a:bodyPr>
          <a:lstStyle/>
          <a:p>
            <a:pPr>
              <a:lnSpc>
                <a:spcPts val="660"/>
              </a:lnSpc>
            </a:pPr>
            <a:r>
              <a:rPr dirty="0" smtClean="0" sz="650" spc="-45">
                <a:solidFill>
                  <a:srgbClr val="0F335D"/>
                </a:solidFill>
                <a:latin typeface="Times New Roman"/>
                <a:cs typeface="Times New Roman"/>
              </a:rPr>
              <a:t>WOR</a:t>
            </a:r>
            <a:r>
              <a:rPr dirty="0" smtClean="0" sz="650" spc="-37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650" spc="-16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650" spc="-1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650" spc="-33">
                <a:solidFill>
                  <a:srgbClr val="0F335D"/>
                </a:solidFill>
                <a:latin typeface="Times New Roman"/>
                <a:cs typeface="Times New Roman"/>
              </a:rPr>
              <a:t>RCE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 rot="19440000">
            <a:off x="4587398" y="5469676"/>
            <a:ext cx="798445" cy="86995"/>
          </a:xfrm>
          <a:prstGeom prst="rect">
            <a:avLst/>
          </a:prstGeom>
        </p:spPr>
        <p:txBody>
          <a:bodyPr wrap="square" lIns="0" tIns="4349" rIns="0" bIns="0" rtlCol="0">
            <a:noAutofit/>
          </a:bodyPr>
          <a:lstStyle/>
          <a:p>
            <a:pPr>
              <a:lnSpc>
                <a:spcPts val="685"/>
              </a:lnSpc>
            </a:pP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HA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Z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Ǿ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 rot="19440000">
            <a:off x="5233044" y="5118341"/>
            <a:ext cx="433779" cy="85090"/>
          </a:xfrm>
          <a:prstGeom prst="rect">
            <a:avLst/>
          </a:prstGeom>
        </p:spPr>
        <p:txBody>
          <a:bodyPr wrap="square" lIns="0" tIns="4254" rIns="0" bIns="0" rtlCol="0">
            <a:noAutofit/>
          </a:bodyPr>
          <a:lstStyle/>
          <a:p>
            <a:pPr>
              <a:lnSpc>
                <a:spcPts val="670"/>
              </a:lnSpc>
            </a:pP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650" spc="-6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 rot="19440000">
            <a:off x="4767077" y="5483549"/>
            <a:ext cx="758299" cy="85090"/>
          </a:xfrm>
          <a:prstGeom prst="rect">
            <a:avLst/>
          </a:prstGeom>
        </p:spPr>
        <p:txBody>
          <a:bodyPr wrap="square" lIns="0" tIns="4254" rIns="0" bIns="0" rtlCol="0">
            <a:noAutofit/>
          </a:bodyPr>
          <a:lstStyle/>
          <a:p>
            <a:pPr>
              <a:lnSpc>
                <a:spcPts val="670"/>
              </a:lnSpc>
            </a:pP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INT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RO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650" spc="-4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 rot="19440000">
            <a:off x="5392605" y="5212429"/>
            <a:ext cx="205340" cy="86360"/>
          </a:xfrm>
          <a:prstGeom prst="rect">
            <a:avLst/>
          </a:prstGeom>
        </p:spPr>
        <p:txBody>
          <a:bodyPr wrap="square" lIns="0" tIns="4318" rIns="0" bIns="0" rtlCol="0">
            <a:noAutofit/>
          </a:bodyPr>
          <a:lstStyle/>
          <a:p>
            <a:pPr>
              <a:lnSpc>
                <a:spcPts val="680"/>
              </a:lnSpc>
            </a:pPr>
            <a:r>
              <a:rPr dirty="0" smtClean="0" sz="650" spc="-63">
                <a:solidFill>
                  <a:srgbClr val="0F335D"/>
                </a:solidFill>
                <a:latin typeface="Times New Roman"/>
                <a:cs typeface="Times New Roman"/>
              </a:rPr>
              <a:t>LI</a:t>
            </a:r>
            <a:r>
              <a:rPr dirty="0" smtClean="0" sz="650" spc="-6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650" spc="-63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endParaRPr sz="6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78999" y="405815"/>
            <a:ext cx="234184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" name="object 2"/>
          <p:cNvSpPr txBox="1"/>
          <p:nvPr/>
        </p:nvSpPr>
        <p:spPr>
          <a:xfrm>
            <a:off x="3478999" y="2550929"/>
            <a:ext cx="234184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/>
          <p:nvPr/>
        </p:nvSpPr>
        <p:spPr>
          <a:xfrm>
            <a:off x="633145" y="4284268"/>
            <a:ext cx="317309" cy="36972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632383" y="4832908"/>
            <a:ext cx="341452" cy="34914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630859" y="5366308"/>
            <a:ext cx="329653" cy="32933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632383" y="3819448"/>
            <a:ext cx="317309" cy="31790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630859" y="2355646"/>
            <a:ext cx="335064" cy="3217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632383" y="2902000"/>
            <a:ext cx="329653" cy="3171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632383" y="3388918"/>
            <a:ext cx="317309" cy="3171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23886" y="554971"/>
            <a:ext cx="4268148" cy="357357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17631">
              <a:lnSpc>
                <a:spcPts val="1195"/>
              </a:lnSpc>
            </a:pP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INIT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415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vision</a:t>
            </a:r>
            <a:r>
              <a:rPr dirty="0" smtClean="0" sz="950" spc="11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0">
                <a:solidFill>
                  <a:srgbClr val="0F335D"/>
                </a:solidFill>
                <a:latin typeface="Times New Roman"/>
                <a:cs typeface="Times New Roman"/>
              </a:rPr>
              <a:t>mi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8">
                <a:solidFill>
                  <a:srgbClr val="0F335D"/>
                </a:solidFill>
                <a:latin typeface="Times New Roman"/>
                <a:cs typeface="Times New Roman"/>
              </a:rPr>
              <a:t>sion</a:t>
            </a:r>
            <a:r>
              <a:rPr dirty="0" smtClean="0" sz="950" spc="-4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4">
                <a:solidFill>
                  <a:srgbClr val="0F335D"/>
                </a:solidFill>
                <a:latin typeface="Times New Roman"/>
                <a:cs typeface="Times New Roman"/>
              </a:rPr>
              <a:t>ment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6" y="1015159"/>
            <a:ext cx="3408058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25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0F335D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2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0F335D"/>
                </a:solidFill>
                <a:latin typeface="Times New Roman"/>
                <a:cs typeface="Times New Roman"/>
              </a:rPr>
              <a:t>20</a:t>
            </a:r>
            <a:r>
              <a:rPr dirty="0" smtClean="0" sz="950" spc="-25">
                <a:solidFill>
                  <a:srgbClr val="0F335D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25">
                <a:solidFill>
                  <a:srgbClr val="0F335D"/>
                </a:solidFill>
                <a:latin typeface="Times New Roman"/>
                <a:cs typeface="Times New Roman"/>
              </a:rPr>
              <a:t>8</a:t>
            </a:r>
            <a:endParaRPr sz="950">
              <a:latin typeface="Times New Roman"/>
              <a:cs typeface="Times New Roman"/>
            </a:endParaRPr>
          </a:p>
          <a:p>
            <a:pPr marL="12701">
              <a:lnSpc>
                <a:spcPct val="95825"/>
              </a:lnSpc>
              <a:spcBef>
                <a:spcPts val="88"/>
              </a:spcBef>
            </a:pP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6" y="1410525"/>
            <a:ext cx="5177797" cy="78943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0F335D"/>
                </a:solidFill>
                <a:latin typeface="Times New Roman"/>
                <a:cs typeface="Times New Roman"/>
              </a:rPr>
              <a:t>NT</a:t>
            </a:r>
            <a:endParaRPr sz="950">
              <a:latin typeface="Times New Roman"/>
              <a:cs typeface="Times New Roman"/>
            </a:endParaRPr>
          </a:p>
          <a:p>
            <a:pPr marL="12702">
              <a:lnSpc>
                <a:spcPts val="1092"/>
              </a:lnSpc>
              <a:spcBef>
                <a:spcPts val="8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2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ord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appro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2" marR="201585">
              <a:lnSpc>
                <a:spcPts val="1092"/>
              </a:lnSpc>
              <a:spcBef>
                <a:spcPts val="53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ls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2" marR="201585">
              <a:lnSpc>
                <a:spcPts val="1092"/>
              </a:lnSpc>
              <a:spcBef>
                <a:spcPts val="150"/>
              </a:spcBef>
            </a:pP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6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56657" y="2398956"/>
            <a:ext cx="4732273" cy="344696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bli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8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2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du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4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-3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4">
                <a:solidFill>
                  <a:srgbClr val="0F335D"/>
                </a:solidFill>
                <a:latin typeface="Times New Roman"/>
                <a:cs typeface="Times New Roman"/>
              </a:rPr>
              <a:t>rene</a:t>
            </a:r>
            <a:r>
              <a:rPr dirty="0" smtClean="0" sz="950" spc="6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241161">
              <a:lnSpc>
                <a:spcPts val="1092"/>
              </a:lnSpc>
              <a:spcBef>
                <a:spcPts val="88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41161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762"/>
              </a:spcBef>
            </a:pP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ment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po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748"/>
              </a:spcBef>
            </a:pP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alth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du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ini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748"/>
              </a:spcBef>
            </a:pP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eillan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espon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 marR="232016">
              <a:lnSpc>
                <a:spcPts val="1092"/>
              </a:lnSpc>
              <a:spcBef>
                <a:spcPts val="14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32016">
              <a:lnSpc>
                <a:spcPts val="1092"/>
              </a:lnSpc>
              <a:spcBef>
                <a:spcPts val="150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762"/>
              </a:spcBef>
            </a:pP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Supply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ain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Ma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agement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748"/>
              </a:spcBef>
            </a:pP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ur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Allo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Ma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agement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dep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748"/>
              </a:spcBef>
            </a:pP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pul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tus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4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90" y="5948753"/>
            <a:ext cx="5231664" cy="11901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2700" marR="78095">
              <a:lnSpc>
                <a:spcPts val="1092"/>
              </a:lnSpc>
              <a:spcBef>
                <a:spcPts val="8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8095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8095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8095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vel,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8095">
              <a:lnSpc>
                <a:spcPts val="1092"/>
              </a:lnSpc>
              <a:spcBef>
                <a:spcPts val="150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15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Ɯe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90" y="7241730"/>
            <a:ext cx="183062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ude: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6229" y="7487488"/>
            <a:ext cx="4735091" cy="890967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Af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Open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ien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Cloud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CH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88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ch,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15151" y="8698181"/>
            <a:ext cx="16127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0F335D"/>
                </a:solidFill>
                <a:latin typeface="Times New Roman"/>
                <a:cs typeface="Times New Roman"/>
              </a:rPr>
              <a:t>12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/>
          <p:nvPr/>
        </p:nvSpPr>
        <p:spPr>
          <a:xfrm>
            <a:off x="636587" y="5570474"/>
            <a:ext cx="5206885" cy="419404"/>
          </a:xfrm>
          <a:custGeom>
            <a:avLst/>
            <a:gdLst/>
            <a:ahLst/>
            <a:cxnLst/>
            <a:rect l="l" t="t" r="r" b="b"/>
            <a:pathLst>
              <a:path w="5206885" h="419404">
                <a:moveTo>
                  <a:pt x="0" y="0"/>
                </a:moveTo>
                <a:lnTo>
                  <a:pt x="0" y="419404"/>
                </a:lnTo>
                <a:lnTo>
                  <a:pt x="5206885" y="419404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636587" y="5989878"/>
            <a:ext cx="1395526" cy="1113980"/>
          </a:xfrm>
          <a:custGeom>
            <a:avLst/>
            <a:gdLst/>
            <a:ahLst/>
            <a:cxnLst/>
            <a:rect l="l" t="t" r="r" b="b"/>
            <a:pathLst>
              <a:path w="1395526" h="1113980">
                <a:moveTo>
                  <a:pt x="0" y="1113980"/>
                </a:moveTo>
                <a:lnTo>
                  <a:pt x="1395526" y="1113980"/>
                </a:lnTo>
                <a:lnTo>
                  <a:pt x="1395526" y="0"/>
                </a:lnTo>
                <a:lnTo>
                  <a:pt x="0" y="0"/>
                </a:lnTo>
                <a:lnTo>
                  <a:pt x="0" y="111398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2032114" y="5989878"/>
            <a:ext cx="3811358" cy="1113980"/>
          </a:xfrm>
          <a:custGeom>
            <a:avLst/>
            <a:gdLst/>
            <a:ahLst/>
            <a:cxnLst/>
            <a:rect l="l" t="t" r="r" b="b"/>
            <a:pathLst>
              <a:path w="3811358" h="1113980">
                <a:moveTo>
                  <a:pt x="0" y="0"/>
                </a:moveTo>
                <a:lnTo>
                  <a:pt x="0" y="1113980"/>
                </a:lnTo>
                <a:lnTo>
                  <a:pt x="3811358" y="1113980"/>
                </a:lnTo>
                <a:lnTo>
                  <a:pt x="381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816235" y="555708"/>
            <a:ext cx="4809102" cy="89089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egio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22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3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0">
                <a:solidFill>
                  <a:srgbClr val="163E6B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5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12">
                <a:solidFill>
                  <a:srgbClr val="163E6B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75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9">
                <a:solidFill>
                  <a:srgbClr val="163E6B"/>
                </a:solidFill>
                <a:latin typeface="Times New Roman"/>
                <a:cs typeface="Times New Roman"/>
              </a:rPr>
              <a:t>order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5">
                <a:solidFill>
                  <a:srgbClr val="163E6B"/>
                </a:solidFill>
                <a:latin typeface="Times New Roman"/>
                <a:cs typeface="Times New Roman"/>
              </a:rPr>
              <a:t>prog</a:t>
            </a:r>
            <a:r>
              <a:rPr dirty="0" smtClean="0" sz="950" spc="4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5">
                <a:solidFill>
                  <a:srgbClr val="163E6B"/>
                </a:solidFill>
                <a:latin typeface="Times New Roman"/>
                <a:cs typeface="Times New Roman"/>
              </a:rPr>
              <a:t>am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163E6B"/>
                </a:solidFill>
                <a:latin typeface="Times New Roman"/>
                <a:cs typeface="Times New Roman"/>
              </a:rPr>
              <a:t>implement</a:t>
            </a:r>
            <a:r>
              <a:rPr dirty="0" smtClean="0" sz="950" spc="5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ions</a:t>
            </a:r>
            <a:endParaRPr sz="950">
              <a:latin typeface="Times New Roman"/>
              <a:cs typeface="Times New Roman"/>
            </a:endParaRPr>
          </a:p>
          <a:p>
            <a:pPr marL="92502">
              <a:lnSpc>
                <a:spcPts val="1092"/>
              </a:lnSpc>
              <a:spcBef>
                <a:spcPts val="88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2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2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2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92502" marR="167838">
              <a:lnSpc>
                <a:spcPts val="1092"/>
              </a:lnSpc>
              <a:spcBef>
                <a:spcPts val="15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2" marR="167838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outcom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cro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rde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16229" y="1549439"/>
            <a:ext cx="4790512" cy="89095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163E6B"/>
                </a:solidFill>
                <a:latin typeface="Times New Roman"/>
                <a:cs typeface="Times New Roman"/>
              </a:rPr>
              <a:t>Suppo</a:t>
            </a:r>
            <a:r>
              <a:rPr dirty="0" smtClean="0" sz="950" spc="8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6">
                <a:solidFill>
                  <a:srgbClr val="163E6B"/>
                </a:solidFill>
                <a:latin typeface="Times New Roman"/>
                <a:cs typeface="Times New Roman"/>
              </a:rPr>
              <a:t>ount</a:t>
            </a:r>
            <a:r>
              <a:rPr dirty="0" smtClean="0" sz="950" spc="8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17">
                <a:solidFill>
                  <a:srgbClr val="163E6B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5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163E6B"/>
                </a:solidFill>
                <a:latin typeface="Times New Roman"/>
                <a:cs typeface="Times New Roman"/>
              </a:rPr>
              <a:t>pe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3">
                <a:solidFill>
                  <a:srgbClr val="163E6B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47">
                <a:solidFill>
                  <a:srgbClr val="163E6B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5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3">
                <a:solidFill>
                  <a:srgbClr val="163E6B"/>
                </a:solidFill>
                <a:latin typeface="Times New Roman"/>
                <a:cs typeface="Times New Roman"/>
              </a:rPr>
              <a:t>rog</a:t>
            </a:r>
            <a:r>
              <a:rPr dirty="0" smtClean="0" sz="950" spc="4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5">
                <a:solidFill>
                  <a:srgbClr val="163E6B"/>
                </a:solidFill>
                <a:latin typeface="Times New Roman"/>
                <a:cs typeface="Times New Roman"/>
              </a:rPr>
              <a:t>am</a:t>
            </a:r>
            <a:r>
              <a:rPr dirty="0" smtClean="0" sz="950" spc="-3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163E6B"/>
                </a:solidFill>
                <a:latin typeface="Times New Roman"/>
                <a:cs typeface="Times New Roman"/>
              </a:rPr>
              <a:t>implement</a:t>
            </a:r>
            <a:r>
              <a:rPr dirty="0" smtClean="0" sz="950" spc="5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ions</a:t>
            </a:r>
            <a:endParaRPr sz="950">
              <a:latin typeface="Times New Roman"/>
              <a:cs typeface="Times New Roman"/>
            </a:endParaRPr>
          </a:p>
          <a:p>
            <a:pPr marL="92508" indent="0">
              <a:lnSpc>
                <a:spcPts val="1092"/>
              </a:lnSpc>
              <a:spcBef>
                <a:spcPts val="88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150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6229" y="2543215"/>
            <a:ext cx="4586880" cy="104056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Des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implement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ions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usi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163E6B"/>
                </a:solidFill>
                <a:latin typeface="Times New Roman"/>
                <a:cs typeface="Times New Roman"/>
              </a:rPr>
              <a:t>hnologies</a:t>
            </a:r>
            <a:endParaRPr sz="950">
              <a:latin typeface="Times New Roman"/>
              <a:cs typeface="Times New Roman"/>
            </a:endParaRPr>
          </a:p>
          <a:p>
            <a:pPr marL="93211">
              <a:lnSpc>
                <a:spcPts val="1092"/>
              </a:lnSpc>
              <a:spcBef>
                <a:spcPts val="88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3211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3211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3211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3211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3211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889" y="3734693"/>
            <a:ext cx="5237729" cy="119016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over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hout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 marL="12700" marR="175384" indent="0" algn="just">
              <a:lnSpc>
                <a:spcPts val="1092"/>
              </a:lnSpc>
              <a:spcBef>
                <a:spcPts val="88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&amp;E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5384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5384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5384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given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gitu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but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9" y="5369613"/>
            <a:ext cx="516531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responsibilitie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15578" y="5788998"/>
            <a:ext cx="101425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3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 b="1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21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 b="1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0" b="1">
                <a:solidFill>
                  <a:srgbClr val="FFFFFF"/>
                </a:solidFill>
                <a:latin typeface="Times New Roman"/>
                <a:cs typeface="Times New Roman"/>
              </a:rPr>
              <a:t>LITI</a:t>
            </a:r>
            <a:r>
              <a:rPr dirty="0" smtClean="0" sz="950" spc="-108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292014" y="5788998"/>
            <a:ext cx="135827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4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TE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8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6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 b="1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7" b="1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4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14744" y="8698181"/>
            <a:ext cx="16292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13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5570474"/>
            <a:ext cx="5206885" cy="419404"/>
          </a:xfrm>
          <a:prstGeom prst="rect">
            <a:avLst/>
          </a:prstGeom>
        </p:spPr>
        <p:txBody>
          <a:bodyPr wrap="square" lIns="0" tIns="1417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9">
              <a:lnSpc>
                <a:spcPts val="1092"/>
              </a:lnSpc>
            </a:pPr>
            <a:r>
              <a:rPr dirty="0" smtClean="0" baseline="-33565" sz="1425" spc="-106" b="1">
                <a:solidFill>
                  <a:srgbClr val="FFFFFF"/>
                </a:solidFill>
                <a:latin typeface="Times New Roman"/>
                <a:cs typeface="Times New Roman"/>
              </a:rPr>
              <a:t>WOR</a:t>
            </a:r>
            <a:r>
              <a:rPr dirty="0" smtClean="0" baseline="-33565" sz="1425" spc="-91" b="1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baseline="-33565" sz="1425" spc="-65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33565" sz="1425" spc="-88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33565" sz="1425" spc="-92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33565" sz="1425" spc="-67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33565" sz="1425" spc="-8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33565" sz="1425" spc="-125" b="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33565" sz="1425" spc="-33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baseline="-33565" sz="1425" spc="10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 b="1">
                <a:solidFill>
                  <a:srgbClr val="FFFFFF"/>
                </a:solidFill>
                <a:latin typeface="Times New Roman"/>
                <a:cs typeface="Times New Roman"/>
              </a:rPr>
              <a:t>SUM</a:t>
            </a:r>
            <a:r>
              <a:rPr dirty="0" smtClean="0" sz="950" spc="-113" b="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 b="1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GION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950" spc="18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 b="1">
                <a:solidFill>
                  <a:srgbClr val="FFFFFF"/>
                </a:solidFill>
                <a:latin typeface="Times New Roman"/>
                <a:cs typeface="Times New Roman"/>
              </a:rPr>
              <a:t>SUM</a:t>
            </a:r>
            <a:r>
              <a:rPr dirty="0" smtClean="0" sz="950" spc="-113" b="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 b="1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6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4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3" b="1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5989878"/>
            <a:ext cx="1395526" cy="1113980"/>
          </a:xfrm>
          <a:prstGeom prst="rect">
            <a:avLst/>
          </a:prstGeom>
        </p:spPr>
        <p:txBody>
          <a:bodyPr wrap="square" lIns="0" tIns="6205" rIns="0" bIns="0" rtlCol="0">
            <a:noAutofit/>
          </a:bodyPr>
          <a:lstStyle/>
          <a:p>
            <a:pPr>
              <a:lnSpc>
                <a:spcPts val="750"/>
              </a:lnSpc>
            </a:pPr>
            <a:endParaRPr sz="750"/>
          </a:p>
          <a:p>
            <a:pPr marL="210608" marR="326362" indent="-114439">
              <a:lnSpc>
                <a:spcPts val="1092"/>
              </a:lnSpc>
              <a:spcBef>
                <a:spcPts val="2000"/>
              </a:spcBef>
            </a:pP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MAN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2032114" y="5989878"/>
            <a:ext cx="3811358" cy="1113980"/>
          </a:xfrm>
          <a:prstGeom prst="rect">
            <a:avLst/>
          </a:prstGeom>
        </p:spPr>
        <p:txBody>
          <a:bodyPr wrap="square" lIns="0" tIns="1421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532204">
              <a:lnSpc>
                <a:spcPts val="1092"/>
              </a:lnSpc>
            </a:pP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2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96163" marR="173195">
              <a:lnSpc>
                <a:spcPts val="1092"/>
              </a:lnSpc>
              <a:spcBef>
                <a:spcPts val="62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3" marR="1997757">
              <a:lnSpc>
                <a:spcPts val="1092"/>
              </a:lnSpc>
              <a:spcBef>
                <a:spcPts val="62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M&amp;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ject 18"/>
          <p:cNvSpPr/>
          <p:nvPr/>
        </p:nvSpPr>
        <p:spPr>
          <a:xfrm>
            <a:off x="636587" y="572223"/>
            <a:ext cx="5206885" cy="419417"/>
          </a:xfrm>
          <a:custGeom>
            <a:avLst/>
            <a:gdLst/>
            <a:ahLst/>
            <a:cxnLst/>
            <a:rect l="l" t="t" r="r" b="b"/>
            <a:pathLst>
              <a:path w="5206885" h="419417">
                <a:moveTo>
                  <a:pt x="0" y="0"/>
                </a:moveTo>
                <a:lnTo>
                  <a:pt x="0" y="419417"/>
                </a:lnTo>
                <a:lnTo>
                  <a:pt x="5206885" y="419417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636587" y="991641"/>
            <a:ext cx="1395526" cy="1947468"/>
          </a:xfrm>
          <a:custGeom>
            <a:avLst/>
            <a:gdLst/>
            <a:ahLst/>
            <a:cxnLst/>
            <a:rect l="l" t="t" r="r" b="b"/>
            <a:pathLst>
              <a:path w="1395526" h="1947468">
                <a:moveTo>
                  <a:pt x="0" y="0"/>
                </a:moveTo>
                <a:lnTo>
                  <a:pt x="0" y="1947468"/>
                </a:lnTo>
                <a:lnTo>
                  <a:pt x="1395526" y="1947468"/>
                </a:lnTo>
                <a:lnTo>
                  <a:pt x="1395526" y="0"/>
                </a:lnTo>
                <a:lnTo>
                  <a:pt x="0" y="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2032114" y="991641"/>
            <a:ext cx="3811358" cy="1947468"/>
          </a:xfrm>
          <a:custGeom>
            <a:avLst/>
            <a:gdLst/>
            <a:ahLst/>
            <a:cxnLst/>
            <a:rect l="l" t="t" r="r" b="b"/>
            <a:pathLst>
              <a:path w="3811358" h="1947468">
                <a:moveTo>
                  <a:pt x="0" y="0"/>
                </a:moveTo>
                <a:lnTo>
                  <a:pt x="0" y="1947468"/>
                </a:lnTo>
                <a:lnTo>
                  <a:pt x="3811358" y="1947468"/>
                </a:lnTo>
                <a:lnTo>
                  <a:pt x="381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636587" y="4469841"/>
            <a:ext cx="1395526" cy="1530731"/>
          </a:xfrm>
          <a:custGeom>
            <a:avLst/>
            <a:gdLst/>
            <a:ahLst/>
            <a:cxnLst/>
            <a:rect l="l" t="t" r="r" b="b"/>
            <a:pathLst>
              <a:path w="1395526" h="1530730">
                <a:moveTo>
                  <a:pt x="0" y="0"/>
                </a:moveTo>
                <a:lnTo>
                  <a:pt x="0" y="1530731"/>
                </a:lnTo>
                <a:lnTo>
                  <a:pt x="1395526" y="1530731"/>
                </a:lnTo>
                <a:lnTo>
                  <a:pt x="1395526" y="0"/>
                </a:lnTo>
                <a:lnTo>
                  <a:pt x="0" y="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2032114" y="4469841"/>
            <a:ext cx="3811358" cy="1530731"/>
          </a:xfrm>
          <a:custGeom>
            <a:avLst/>
            <a:gdLst/>
            <a:ahLst/>
            <a:cxnLst/>
            <a:rect l="l" t="t" r="r" b="b"/>
            <a:pathLst>
              <a:path w="3811358" h="1530730">
                <a:moveTo>
                  <a:pt x="0" y="0"/>
                </a:moveTo>
                <a:lnTo>
                  <a:pt x="0" y="1530731"/>
                </a:lnTo>
                <a:lnTo>
                  <a:pt x="3811358" y="1530731"/>
                </a:lnTo>
                <a:lnTo>
                  <a:pt x="381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636587" y="2939110"/>
            <a:ext cx="1395526" cy="1530718"/>
          </a:xfrm>
          <a:custGeom>
            <a:avLst/>
            <a:gdLst/>
            <a:ahLst/>
            <a:cxnLst/>
            <a:rect l="l" t="t" r="r" b="b"/>
            <a:pathLst>
              <a:path w="1395526" h="1530718">
                <a:moveTo>
                  <a:pt x="0" y="0"/>
                </a:moveTo>
                <a:lnTo>
                  <a:pt x="0" y="1530718"/>
                </a:lnTo>
                <a:lnTo>
                  <a:pt x="1395526" y="1530718"/>
                </a:lnTo>
                <a:lnTo>
                  <a:pt x="1395526" y="0"/>
                </a:lnTo>
                <a:lnTo>
                  <a:pt x="0" y="0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636587" y="6975640"/>
            <a:ext cx="1395526" cy="1252893"/>
          </a:xfrm>
          <a:custGeom>
            <a:avLst/>
            <a:gdLst/>
            <a:ahLst/>
            <a:cxnLst/>
            <a:rect l="l" t="t" r="r" b="b"/>
            <a:pathLst>
              <a:path w="1395526" h="1252893">
                <a:moveTo>
                  <a:pt x="0" y="0"/>
                </a:moveTo>
                <a:lnTo>
                  <a:pt x="0" y="1252893"/>
                </a:lnTo>
                <a:lnTo>
                  <a:pt x="1395526" y="1252893"/>
                </a:lnTo>
                <a:lnTo>
                  <a:pt x="1395526" y="0"/>
                </a:lnTo>
                <a:lnTo>
                  <a:pt x="0" y="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2032114" y="6975640"/>
            <a:ext cx="3811358" cy="1252893"/>
          </a:xfrm>
          <a:custGeom>
            <a:avLst/>
            <a:gdLst/>
            <a:ahLst/>
            <a:cxnLst/>
            <a:rect l="l" t="t" r="r" b="b"/>
            <a:pathLst>
              <a:path w="3811358" h="1252893">
                <a:moveTo>
                  <a:pt x="0" y="0"/>
                </a:moveTo>
                <a:lnTo>
                  <a:pt x="0" y="1252893"/>
                </a:lnTo>
                <a:lnTo>
                  <a:pt x="3811358" y="1252893"/>
                </a:lnTo>
                <a:lnTo>
                  <a:pt x="381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636587" y="6000572"/>
            <a:ext cx="1395526" cy="975067"/>
          </a:xfrm>
          <a:custGeom>
            <a:avLst/>
            <a:gdLst/>
            <a:ahLst/>
            <a:cxnLst/>
            <a:rect l="l" t="t" r="r" b="b"/>
            <a:pathLst>
              <a:path w="1395526" h="975067">
                <a:moveTo>
                  <a:pt x="0" y="0"/>
                </a:moveTo>
                <a:lnTo>
                  <a:pt x="0" y="975067"/>
                </a:lnTo>
                <a:lnTo>
                  <a:pt x="1395526" y="975067"/>
                </a:lnTo>
                <a:lnTo>
                  <a:pt x="1395526" y="0"/>
                </a:lnTo>
                <a:lnTo>
                  <a:pt x="0" y="0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2032114" y="2939110"/>
            <a:ext cx="3811358" cy="1530718"/>
          </a:xfrm>
          <a:custGeom>
            <a:avLst/>
            <a:gdLst/>
            <a:ahLst/>
            <a:cxnLst/>
            <a:rect l="l" t="t" r="r" b="b"/>
            <a:pathLst>
              <a:path w="3811358" h="1530718">
                <a:moveTo>
                  <a:pt x="0" y="0"/>
                </a:moveTo>
                <a:lnTo>
                  <a:pt x="0" y="1530718"/>
                </a:lnTo>
                <a:lnTo>
                  <a:pt x="3811358" y="1530718"/>
                </a:lnTo>
                <a:lnTo>
                  <a:pt x="381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2032114" y="6000572"/>
            <a:ext cx="3811358" cy="975067"/>
          </a:xfrm>
          <a:custGeom>
            <a:avLst/>
            <a:gdLst/>
            <a:ahLst/>
            <a:cxnLst/>
            <a:rect l="l" t="t" r="r" b="b"/>
            <a:pathLst>
              <a:path w="3811358" h="975067">
                <a:moveTo>
                  <a:pt x="0" y="0"/>
                </a:moveTo>
                <a:lnTo>
                  <a:pt x="0" y="975067"/>
                </a:lnTo>
                <a:lnTo>
                  <a:pt x="3811358" y="975067"/>
                </a:lnTo>
                <a:lnTo>
                  <a:pt x="381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2115578" y="790757"/>
            <a:ext cx="101425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3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 b="1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21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 b="1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0" b="1">
                <a:solidFill>
                  <a:srgbClr val="FFFFFF"/>
                </a:solidFill>
                <a:latin typeface="Times New Roman"/>
                <a:cs typeface="Times New Roman"/>
              </a:rPr>
              <a:t>LITI</a:t>
            </a:r>
            <a:r>
              <a:rPr dirty="0" smtClean="0" sz="950" spc="-108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92014" y="790757"/>
            <a:ext cx="135827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4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TE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8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6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 b="1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7" b="1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4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115578" y="3713276"/>
            <a:ext cx="181166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92014" y="3713276"/>
            <a:ext cx="120219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217081" y="8698181"/>
            <a:ext cx="15352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5">
                <a:solidFill>
                  <a:srgbClr val="163E6B"/>
                </a:solidFill>
                <a:latin typeface="Times New Roman"/>
                <a:cs typeface="Times New Roman"/>
              </a:rPr>
              <a:t>14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6587" y="572223"/>
            <a:ext cx="5206885" cy="419417"/>
          </a:xfrm>
          <a:prstGeom prst="rect">
            <a:avLst/>
          </a:prstGeom>
        </p:spPr>
        <p:txBody>
          <a:bodyPr wrap="square" lIns="0" tIns="1426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9">
              <a:lnSpc>
                <a:spcPts val="1092"/>
              </a:lnSpc>
            </a:pPr>
            <a:r>
              <a:rPr dirty="0" smtClean="0" baseline="-33565" sz="1425" spc="-106" b="1">
                <a:solidFill>
                  <a:srgbClr val="FFFFFF"/>
                </a:solidFill>
                <a:latin typeface="Times New Roman"/>
                <a:cs typeface="Times New Roman"/>
              </a:rPr>
              <a:t>WOR</a:t>
            </a:r>
            <a:r>
              <a:rPr dirty="0" smtClean="0" baseline="-33565" sz="1425" spc="-91" b="1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baseline="-33565" sz="1425" spc="-65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33565" sz="1425" spc="-88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33565" sz="1425" spc="-92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33565" sz="1425" spc="-67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33565" sz="1425" spc="-8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33565" sz="1425" spc="-125" b="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33565" sz="1425" spc="-33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baseline="-33565" sz="1425" spc="10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 b="1">
                <a:solidFill>
                  <a:srgbClr val="FFFFFF"/>
                </a:solidFill>
                <a:latin typeface="Times New Roman"/>
                <a:cs typeface="Times New Roman"/>
              </a:rPr>
              <a:t>SUM</a:t>
            </a:r>
            <a:r>
              <a:rPr dirty="0" smtClean="0" sz="950" spc="-113" b="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 b="1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GION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950" spc="18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 b="1">
                <a:solidFill>
                  <a:srgbClr val="FFFFFF"/>
                </a:solidFill>
                <a:latin typeface="Times New Roman"/>
                <a:cs typeface="Times New Roman"/>
              </a:rPr>
              <a:t>SUM</a:t>
            </a:r>
            <a:r>
              <a:rPr dirty="0" smtClean="0" sz="950" spc="-113" b="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 b="1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6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4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3" b="1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6587" y="991641"/>
            <a:ext cx="1395526" cy="19474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69">
              <a:lnSpc>
                <a:spcPct val="95825"/>
              </a:lnSpc>
              <a:spcBef>
                <a:spcPts val="6174"/>
              </a:spcBef>
            </a:pP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32114" y="991641"/>
            <a:ext cx="3811358" cy="1947468"/>
          </a:xfrm>
          <a:prstGeom prst="rect">
            <a:avLst/>
          </a:prstGeom>
        </p:spPr>
        <p:txBody>
          <a:bodyPr wrap="square" lIns="0" tIns="1429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76258">
              <a:lnSpc>
                <a:spcPts val="1092"/>
              </a:lnSpc>
            </a:pP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age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cro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prog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2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96163" marR="122687">
              <a:lnSpc>
                <a:spcPts val="1092"/>
              </a:lnSpc>
              <a:spcBef>
                <a:spcPts val="62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s-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950" spc="2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endParaRPr sz="950">
              <a:latin typeface="Times New Roman"/>
              <a:cs typeface="Times New Roman"/>
            </a:endParaRPr>
          </a:p>
          <a:p>
            <a:pPr marL="2272600" marR="235810">
              <a:lnSpc>
                <a:spcPts val="1092"/>
              </a:lnSpc>
              <a:spcBef>
                <a:spcPts val="62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2939110"/>
            <a:ext cx="1395526" cy="1530724"/>
          </a:xfrm>
          <a:prstGeom prst="rect">
            <a:avLst/>
          </a:prstGeom>
        </p:spPr>
        <p:txBody>
          <a:bodyPr wrap="square" lIns="0" tIns="4215" rIns="0" bIns="0" rtlCol="0">
            <a:noAutofit/>
          </a:bodyPr>
          <a:lstStyle/>
          <a:p>
            <a:pPr>
              <a:lnSpc>
                <a:spcPts val="500"/>
              </a:lnSpc>
            </a:pPr>
            <a:endParaRPr sz="500"/>
          </a:p>
          <a:p>
            <a:pPr marL="96169">
              <a:lnSpc>
                <a:spcPct val="95825"/>
              </a:lnSpc>
              <a:spcBef>
                <a:spcPts val="5000"/>
              </a:spcBef>
            </a:pP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RU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TURE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32114" y="2939110"/>
            <a:ext cx="3811358" cy="1530724"/>
          </a:xfrm>
          <a:prstGeom prst="rect">
            <a:avLst/>
          </a:prstGeom>
        </p:spPr>
        <p:txBody>
          <a:bodyPr wrap="square" lIns="0" tIns="1413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222857">
              <a:lnSpc>
                <a:spcPts val="1092"/>
              </a:lnSpc>
            </a:pP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950" spc="1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nce,</a:t>
            </a:r>
            <a:endParaRPr sz="950">
              <a:latin typeface="Times New Roman"/>
              <a:cs typeface="Times New Roman"/>
            </a:endParaRPr>
          </a:p>
          <a:p>
            <a:pPr marL="2272600" marR="108747" indent="-2176436">
              <a:lnSpc>
                <a:spcPts val="1092"/>
              </a:lnSpc>
              <a:spcBef>
                <a:spcPts val="1158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ainin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inuing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sio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4469834"/>
            <a:ext cx="1395526" cy="1530737"/>
          </a:xfrm>
          <a:prstGeom prst="rect">
            <a:avLst/>
          </a:prstGeom>
        </p:spPr>
        <p:txBody>
          <a:bodyPr wrap="square" lIns="0" tIns="4602" rIns="0" bIns="0" rtlCol="0">
            <a:noAutofit/>
          </a:bodyPr>
          <a:lstStyle/>
          <a:p>
            <a:pPr>
              <a:lnSpc>
                <a:spcPts val="950"/>
              </a:lnSpc>
            </a:pPr>
            <a:endParaRPr sz="950"/>
          </a:p>
          <a:p>
            <a:pPr marL="73611" marR="445340" algn="ctr">
              <a:lnSpc>
                <a:spcPct val="95825"/>
              </a:lnSpc>
              <a:spcBef>
                <a:spcPts val="4000"/>
              </a:spcBef>
            </a:pP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87905" marR="435721" algn="ctr">
              <a:lnSpc>
                <a:spcPct val="95825"/>
              </a:lnSpc>
              <a:spcBef>
                <a:spcPts val="55"/>
              </a:spcBef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PPL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032114" y="4469834"/>
            <a:ext cx="3811358" cy="1530737"/>
          </a:xfrm>
          <a:prstGeom prst="rect">
            <a:avLst/>
          </a:prstGeom>
        </p:spPr>
        <p:txBody>
          <a:bodyPr wrap="square" lIns="0" tIns="1395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303561" algn="just">
              <a:lnSpc>
                <a:spcPts val="1092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commo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3" marR="202816">
              <a:lnSpc>
                <a:spcPts val="1092"/>
              </a:lnSpc>
              <a:spcBef>
                <a:spcPts val="62"/>
              </a:spcBef>
            </a:pP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topi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archit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commo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</a:t>
            </a:r>
            <a:r>
              <a:rPr dirty="0" smtClean="0" sz="950" spc="1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2272600" marR="179730">
              <a:lnSpc>
                <a:spcPts val="1092"/>
              </a:lnSpc>
              <a:spcBef>
                <a:spcPts val="62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6000572"/>
            <a:ext cx="1395526" cy="975067"/>
          </a:xfrm>
          <a:prstGeom prst="rect">
            <a:avLst/>
          </a:prstGeom>
        </p:spPr>
        <p:txBody>
          <a:bodyPr wrap="square" lIns="0" tIns="6113" rIns="0" bIns="0" rtlCol="0">
            <a:noAutofit/>
          </a:bodyPr>
          <a:lstStyle/>
          <a:p>
            <a:pPr>
              <a:lnSpc>
                <a:spcPts val="750"/>
              </a:lnSpc>
            </a:pPr>
            <a:endParaRPr sz="750"/>
          </a:p>
          <a:p>
            <a:pPr marL="209315" marR="297964" indent="-113146">
              <a:lnSpc>
                <a:spcPts val="1092"/>
              </a:lnSpc>
              <a:spcBef>
                <a:spcPts val="200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5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SHI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NA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032114" y="6000572"/>
            <a:ext cx="3811358" cy="975067"/>
          </a:xfrm>
          <a:prstGeom prst="rect">
            <a:avLst/>
          </a:prstGeom>
        </p:spPr>
        <p:txBody>
          <a:bodyPr wrap="square" lIns="0" tIns="1340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346053">
              <a:lnSpc>
                <a:spcPts val="1092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96163" marR="132384">
              <a:lnSpc>
                <a:spcPts val="1092"/>
              </a:lnSpc>
              <a:spcBef>
                <a:spcPts val="62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2272600" marR="260012">
              <a:lnSpc>
                <a:spcPts val="1092"/>
              </a:lnSpc>
              <a:spcBef>
                <a:spcPts val="62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6975640"/>
            <a:ext cx="1395526" cy="1252893"/>
          </a:xfrm>
          <a:prstGeom prst="rect">
            <a:avLst/>
          </a:prstGeom>
        </p:spPr>
        <p:txBody>
          <a:bodyPr wrap="square" lIns="0" tIns="5317" rIns="0" bIns="0" rtlCol="0">
            <a:noAutofit/>
          </a:bodyPr>
          <a:lstStyle/>
          <a:p>
            <a:pPr>
              <a:lnSpc>
                <a:spcPts val="850"/>
              </a:lnSpc>
            </a:pPr>
            <a:endParaRPr sz="850"/>
          </a:p>
          <a:p>
            <a:pPr marL="73611" marR="412981" algn="ctr">
              <a:lnSpc>
                <a:spcPct val="95825"/>
              </a:lnSpc>
              <a:spcBef>
                <a:spcPts val="3000"/>
              </a:spcBef>
            </a:pP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88634" marR="515650" algn="ctr">
              <a:lnSpc>
                <a:spcPct val="95825"/>
              </a:lnSpc>
              <a:spcBef>
                <a:spcPts val="55"/>
              </a:spcBef>
            </a:pP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TM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NT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2032114" y="6975640"/>
            <a:ext cx="3811358" cy="1252893"/>
          </a:xfrm>
          <a:prstGeom prst="rect">
            <a:avLst/>
          </a:prstGeom>
        </p:spPr>
        <p:txBody>
          <a:bodyPr wrap="square" lIns="0" tIns="1333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82111">
              <a:lnSpc>
                <a:spcPts val="1092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2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ism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2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pansio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pansio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Commi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2272600" marR="161170">
              <a:lnSpc>
                <a:spcPts val="1092"/>
              </a:lnSpc>
              <a:spcBef>
                <a:spcPts val="62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urc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/>
          <p:nvPr/>
        </p:nvSpPr>
        <p:spPr>
          <a:xfrm>
            <a:off x="636587" y="572223"/>
            <a:ext cx="5206885" cy="419417"/>
          </a:xfrm>
          <a:custGeom>
            <a:avLst/>
            <a:gdLst/>
            <a:ahLst/>
            <a:cxnLst/>
            <a:rect l="l" t="t" r="r" b="b"/>
            <a:pathLst>
              <a:path w="5206885" h="419417">
                <a:moveTo>
                  <a:pt x="0" y="0"/>
                </a:moveTo>
                <a:lnTo>
                  <a:pt x="0" y="419417"/>
                </a:lnTo>
                <a:lnTo>
                  <a:pt x="5206885" y="419417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636587" y="991641"/>
            <a:ext cx="1395526" cy="1391805"/>
          </a:xfrm>
          <a:custGeom>
            <a:avLst/>
            <a:gdLst/>
            <a:ahLst/>
            <a:cxnLst/>
            <a:rect l="l" t="t" r="r" b="b"/>
            <a:pathLst>
              <a:path w="1395526" h="1391805">
                <a:moveTo>
                  <a:pt x="0" y="0"/>
                </a:moveTo>
                <a:lnTo>
                  <a:pt x="0" y="1391805"/>
                </a:lnTo>
                <a:lnTo>
                  <a:pt x="1395526" y="1391805"/>
                </a:lnTo>
                <a:lnTo>
                  <a:pt x="1395526" y="0"/>
                </a:lnTo>
                <a:lnTo>
                  <a:pt x="0" y="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2032114" y="991641"/>
            <a:ext cx="3811358" cy="1391805"/>
          </a:xfrm>
          <a:custGeom>
            <a:avLst/>
            <a:gdLst/>
            <a:ahLst/>
            <a:cxnLst/>
            <a:rect l="l" t="t" r="r" b="b"/>
            <a:pathLst>
              <a:path w="3811358" h="1391805">
                <a:moveTo>
                  <a:pt x="0" y="0"/>
                </a:moveTo>
                <a:lnTo>
                  <a:pt x="0" y="1391805"/>
                </a:lnTo>
                <a:lnTo>
                  <a:pt x="3811358" y="1391805"/>
                </a:lnTo>
                <a:lnTo>
                  <a:pt x="381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636587" y="3860761"/>
            <a:ext cx="1395526" cy="1425016"/>
          </a:xfrm>
          <a:custGeom>
            <a:avLst/>
            <a:gdLst/>
            <a:ahLst/>
            <a:cxnLst/>
            <a:rect l="l" t="t" r="r" b="b"/>
            <a:pathLst>
              <a:path w="1395526" h="1425016">
                <a:moveTo>
                  <a:pt x="0" y="0"/>
                </a:moveTo>
                <a:lnTo>
                  <a:pt x="0" y="1425016"/>
                </a:lnTo>
                <a:lnTo>
                  <a:pt x="1395526" y="1425016"/>
                </a:lnTo>
                <a:lnTo>
                  <a:pt x="1395526" y="0"/>
                </a:lnTo>
                <a:lnTo>
                  <a:pt x="0" y="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2032114" y="3860761"/>
            <a:ext cx="3811358" cy="1425016"/>
          </a:xfrm>
          <a:custGeom>
            <a:avLst/>
            <a:gdLst/>
            <a:ahLst/>
            <a:cxnLst/>
            <a:rect l="l" t="t" r="r" b="b"/>
            <a:pathLst>
              <a:path w="3811358" h="1425016">
                <a:moveTo>
                  <a:pt x="0" y="0"/>
                </a:moveTo>
                <a:lnTo>
                  <a:pt x="0" y="1425016"/>
                </a:lnTo>
                <a:lnTo>
                  <a:pt x="3811358" y="1425016"/>
                </a:lnTo>
                <a:lnTo>
                  <a:pt x="381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636587" y="2383459"/>
            <a:ext cx="1395526" cy="1477302"/>
          </a:xfrm>
          <a:custGeom>
            <a:avLst/>
            <a:gdLst/>
            <a:ahLst/>
            <a:cxnLst/>
            <a:rect l="l" t="t" r="r" b="b"/>
            <a:pathLst>
              <a:path w="1395526" h="1477302">
                <a:moveTo>
                  <a:pt x="0" y="1477302"/>
                </a:moveTo>
                <a:lnTo>
                  <a:pt x="1395526" y="1477302"/>
                </a:lnTo>
                <a:lnTo>
                  <a:pt x="1395526" y="0"/>
                </a:lnTo>
                <a:lnTo>
                  <a:pt x="0" y="0"/>
                </a:lnTo>
                <a:lnTo>
                  <a:pt x="0" y="1477302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2032114" y="2383447"/>
            <a:ext cx="3811358" cy="1477302"/>
          </a:xfrm>
          <a:custGeom>
            <a:avLst/>
            <a:gdLst/>
            <a:ahLst/>
            <a:cxnLst/>
            <a:rect l="l" t="t" r="r" b="b"/>
            <a:pathLst>
              <a:path w="3811358" h="1477302">
                <a:moveTo>
                  <a:pt x="0" y="0"/>
                </a:moveTo>
                <a:lnTo>
                  <a:pt x="0" y="1477302"/>
                </a:lnTo>
                <a:lnTo>
                  <a:pt x="3811358" y="1477302"/>
                </a:lnTo>
                <a:lnTo>
                  <a:pt x="38113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115578" y="790757"/>
            <a:ext cx="101425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3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 b="1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21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 b="1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0" b="1">
                <a:solidFill>
                  <a:srgbClr val="FFFFFF"/>
                </a:solidFill>
                <a:latin typeface="Times New Roman"/>
                <a:cs typeface="Times New Roman"/>
              </a:rPr>
              <a:t>LITI</a:t>
            </a:r>
            <a:r>
              <a:rPr dirty="0" smtClean="0" sz="950" spc="-108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92014" y="790757"/>
            <a:ext cx="135827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4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TE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8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6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 b="1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7" b="1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4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7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115566" y="1626920"/>
            <a:ext cx="146381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92003" y="1626920"/>
            <a:ext cx="110081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3883" y="5571111"/>
            <a:ext cx="5087134" cy="8909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254505" algn="just">
              <a:lnSpc>
                <a:spcPts val="1019"/>
              </a:lnSpc>
            </a:pP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iveǽ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 marL="12700" indent="0" algn="just">
              <a:lnSpc>
                <a:spcPts val="1092"/>
              </a:lnSpc>
              <a:spcBef>
                <a:spcPts val="88"/>
              </a:spcBef>
            </a:pP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sue</a:t>
            </a:r>
            <a:r>
              <a:rPr dirty="0" smtClean="0" sz="9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uen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ndenc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8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3886" y="6665678"/>
            <a:ext cx="5237623" cy="1703772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1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1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1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1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15">
                <a:solidFill>
                  <a:srgbClr val="163E6B"/>
                </a:solidFill>
                <a:latin typeface="Times New Roman"/>
                <a:cs typeface="Times New Roman"/>
              </a:rPr>
              <a:t>LU</a:t>
            </a:r>
            <a:r>
              <a:rPr dirty="0" smtClean="0" sz="1100" spc="1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1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1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1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15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olv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“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”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“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”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 marL="12700" marR="21827">
              <a:lnSpc>
                <a:spcPts val="1092"/>
              </a:lnSpc>
              <a:spcBef>
                <a:spcPts val="155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onǾ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1827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nden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donor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1827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mome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1827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olve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1827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1827">
              <a:lnSpc>
                <a:spcPts val="1092"/>
              </a:lnSpc>
              <a:spcBef>
                <a:spcPts val="15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214719" y="8698181"/>
            <a:ext cx="16304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15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6587" y="572223"/>
            <a:ext cx="5206885" cy="419417"/>
          </a:xfrm>
          <a:prstGeom prst="rect">
            <a:avLst/>
          </a:prstGeom>
        </p:spPr>
        <p:txBody>
          <a:bodyPr wrap="square" lIns="0" tIns="1426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9">
              <a:lnSpc>
                <a:spcPts val="1092"/>
              </a:lnSpc>
            </a:pPr>
            <a:r>
              <a:rPr dirty="0" smtClean="0" baseline="-33565" sz="1425" spc="-106" b="1">
                <a:solidFill>
                  <a:srgbClr val="FFFFFF"/>
                </a:solidFill>
                <a:latin typeface="Times New Roman"/>
                <a:cs typeface="Times New Roman"/>
              </a:rPr>
              <a:t>WOR</a:t>
            </a:r>
            <a:r>
              <a:rPr dirty="0" smtClean="0" baseline="-33565" sz="1425" spc="-91" b="1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baseline="-33565" sz="1425" spc="-65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33565" sz="1425" spc="-88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33565" sz="1425" spc="-92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33565" sz="1425" spc="-67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33565" sz="1425" spc="-8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33565" sz="1425" spc="-125" b="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33565" sz="1425" spc="-33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baseline="-33565" sz="1425" spc="10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 b="1">
                <a:solidFill>
                  <a:srgbClr val="FFFFFF"/>
                </a:solidFill>
                <a:latin typeface="Times New Roman"/>
                <a:cs typeface="Times New Roman"/>
              </a:rPr>
              <a:t>SUM</a:t>
            </a:r>
            <a:r>
              <a:rPr dirty="0" smtClean="0" sz="950" spc="-113" b="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 b="1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GION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950" spc="18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 b="1">
                <a:solidFill>
                  <a:srgbClr val="FFFFFF"/>
                </a:solidFill>
                <a:latin typeface="Times New Roman"/>
                <a:cs typeface="Times New Roman"/>
              </a:rPr>
              <a:t>SUM</a:t>
            </a:r>
            <a:r>
              <a:rPr dirty="0" smtClean="0" sz="950" spc="-113" b="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 b="1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6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4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3" b="1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991641"/>
            <a:ext cx="1395526" cy="13918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73611" marR="73613" algn="ctr">
              <a:lnSpc>
                <a:spcPct val="95825"/>
              </a:lnSpc>
              <a:spcBef>
                <a:spcPts val="3439"/>
              </a:spcBef>
            </a:pP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POLI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79995" marR="277439" algn="ctr">
              <a:lnSpc>
                <a:spcPct val="95825"/>
              </a:lnSpc>
              <a:spcBef>
                <a:spcPts val="55"/>
              </a:spcBef>
            </a:pP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032114" y="991641"/>
            <a:ext cx="3811358" cy="1391805"/>
          </a:xfrm>
          <a:prstGeom prst="rect">
            <a:avLst/>
          </a:prstGeom>
        </p:spPr>
        <p:txBody>
          <a:bodyPr wrap="square" lIns="0" tIns="1425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52" marR="110463">
              <a:lnSpc>
                <a:spcPts val="1092"/>
              </a:lnSpc>
            </a:pPr>
            <a:r>
              <a:rPr dirty="0" smtClean="0" sz="950" spc="-14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6152" marR="363472" indent="51507">
              <a:lnSpc>
                <a:spcPts val="1092"/>
              </a:lnSpc>
              <a:spcBef>
                <a:spcPts val="62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2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2272588" marR="161370">
              <a:lnSpc>
                <a:spcPts val="1092"/>
              </a:lnSpc>
              <a:spcBef>
                <a:spcPts val="115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2383447"/>
            <a:ext cx="1395526" cy="1477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57">
              <a:lnSpc>
                <a:spcPct val="95825"/>
              </a:lnSpc>
              <a:spcBef>
                <a:spcPts val="4322"/>
              </a:spcBef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8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RCE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032114" y="2383447"/>
            <a:ext cx="3811358" cy="1477308"/>
          </a:xfrm>
          <a:prstGeom prst="rect">
            <a:avLst/>
          </a:prstGeom>
        </p:spPr>
        <p:txBody>
          <a:bodyPr wrap="square" lIns="0" tIns="1414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52" marR="168458">
              <a:lnSpc>
                <a:spcPts val="1092"/>
              </a:lnSpc>
            </a:pP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168458">
              <a:lnSpc>
                <a:spcPts val="1092"/>
              </a:lnSpc>
              <a:spcBef>
                <a:spcPts val="15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dat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168458">
              <a:lnSpc>
                <a:spcPts val="1092"/>
              </a:lnSpc>
              <a:spcBef>
                <a:spcPts val="150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168458">
              <a:lnSpc>
                <a:spcPts val="1092"/>
              </a:lnSpc>
              <a:spcBef>
                <a:spcPts val="15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1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eed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168458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2272588" marR="226500">
              <a:lnSpc>
                <a:spcPts val="1092"/>
              </a:lnSpc>
              <a:spcBef>
                <a:spcPts val="155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272588" marR="2265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urc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Creat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272588" marR="2265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272588" marR="226500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272588" marR="2265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3860755"/>
            <a:ext cx="1395526" cy="1425022"/>
          </a:xfrm>
          <a:prstGeom prst="rect">
            <a:avLst/>
          </a:prstGeom>
        </p:spPr>
        <p:txBody>
          <a:bodyPr wrap="square" lIns="0" tIns="4995" rIns="0" bIns="0" rtlCol="0">
            <a:noAutofit/>
          </a:bodyPr>
          <a:lstStyle/>
          <a:p>
            <a:pPr>
              <a:lnSpc>
                <a:spcPts val="900"/>
              </a:lnSpc>
            </a:pPr>
            <a:endParaRPr sz="900"/>
          </a:p>
          <a:p>
            <a:pPr marL="207540" marR="204623" indent="-111383">
              <a:lnSpc>
                <a:spcPts val="1092"/>
              </a:lnSpc>
              <a:spcBef>
                <a:spcPts val="3000"/>
              </a:spcBef>
            </a:pP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Ǟ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RMON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07540" marR="204623">
              <a:lnSpc>
                <a:spcPts val="1092"/>
              </a:lnSpc>
              <a:spcBef>
                <a:spcPts val="150"/>
              </a:spcBef>
            </a:pP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07540" marR="204623">
              <a:lnSpc>
                <a:spcPts val="1092"/>
              </a:lnSpc>
              <a:spcBef>
                <a:spcPts val="150"/>
              </a:spcBef>
            </a:pP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2032114" y="3860755"/>
            <a:ext cx="3811358" cy="1425022"/>
          </a:xfrm>
          <a:prstGeom prst="rect">
            <a:avLst/>
          </a:prstGeom>
        </p:spPr>
        <p:txBody>
          <a:bodyPr wrap="square" lIns="0" tIns="1448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52" marR="144362">
              <a:lnSpc>
                <a:spcPts val="1092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144362">
              <a:lnSpc>
                <a:spcPts val="1092"/>
              </a:lnSpc>
              <a:spcBef>
                <a:spcPts val="15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144362">
              <a:lnSpc>
                <a:spcPts val="1092"/>
              </a:lnSpc>
              <a:spcBef>
                <a:spcPts val="15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144362">
              <a:lnSpc>
                <a:spcPts val="1092"/>
              </a:lnSpc>
              <a:spcBef>
                <a:spcPts val="15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144362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ref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archit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96152" marR="359942">
              <a:lnSpc>
                <a:spcPts val="1092"/>
              </a:lnSpc>
              <a:spcBef>
                <a:spcPts val="15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rr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359942">
              <a:lnSpc>
                <a:spcPts val="1092"/>
              </a:lnSpc>
              <a:spcBef>
                <a:spcPts val="15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6152" marR="359942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2272588" marR="334334">
              <a:lnSpc>
                <a:spcPts val="1092"/>
              </a:lnSpc>
              <a:spcBef>
                <a:spcPts val="155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272588" marR="334334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272588" marR="334334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/>
          <p:nvPr/>
        </p:nvSpPr>
        <p:spPr>
          <a:xfrm>
            <a:off x="3487026" y="2521699"/>
            <a:ext cx="23152" cy="0"/>
          </a:xfrm>
          <a:custGeom>
            <a:avLst/>
            <a:gdLst/>
            <a:ahLst/>
            <a:cxnLst/>
            <a:rect l="l" t="t" r="r" b="b"/>
            <a:pathLst>
              <a:path w="23152" h="0">
                <a:moveTo>
                  <a:pt x="0" y="0"/>
                </a:moveTo>
                <a:lnTo>
                  <a:pt x="23152" y="0"/>
                </a:lnTo>
              </a:path>
            </a:pathLst>
          </a:custGeom>
          <a:ln w="5880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59557" y="374497"/>
            <a:ext cx="5783897" cy="475564"/>
          </a:xfrm>
          <a:custGeom>
            <a:avLst/>
            <a:gdLst/>
            <a:ahLst/>
            <a:cxnLst/>
            <a:rect l="l" t="t" r="r" b="b"/>
            <a:pathLst>
              <a:path w="5783897" h="475564">
                <a:moveTo>
                  <a:pt x="0" y="475564"/>
                </a:moveTo>
                <a:lnTo>
                  <a:pt x="5783897" y="475564"/>
                </a:lnTo>
                <a:lnTo>
                  <a:pt x="5783897" y="0"/>
                </a:lnTo>
                <a:lnTo>
                  <a:pt x="0" y="0"/>
                </a:lnTo>
                <a:lnTo>
                  <a:pt x="0" y="475564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636587" y="3710609"/>
            <a:ext cx="2500464" cy="0"/>
          </a:xfrm>
          <a:custGeom>
            <a:avLst/>
            <a:gdLst/>
            <a:ahLst/>
            <a:cxnLst/>
            <a:rect l="l" t="t" r="r" b="b"/>
            <a:pathLst>
              <a:path w="2500464" h="0">
                <a:moveTo>
                  <a:pt x="0" y="0"/>
                </a:moveTo>
                <a:lnTo>
                  <a:pt x="2500464" y="0"/>
                </a:lnTo>
              </a:path>
            </a:pathLst>
          </a:custGeom>
          <a:ln w="5346">
            <a:solidFill>
              <a:srgbClr val="CCCE3B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23886" y="522410"/>
            <a:ext cx="1345094" cy="260484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tro</a:t>
            </a: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850" spc="76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886" y="1014698"/>
            <a:ext cx="2536768" cy="2547154"/>
          </a:xfrm>
          <a:prstGeom prst="rect">
            <a:avLst/>
          </a:prstGeom>
        </p:spPr>
        <p:txBody>
          <a:bodyPr wrap="square" lIns="0" tIns="8636" rIns="0" bIns="0" rtlCol="0">
            <a:noAutofit/>
          </a:bodyPr>
          <a:lstStyle/>
          <a:p>
            <a:pPr marL="12700" marR="14682">
              <a:lnSpc>
                <a:spcPts val="1360"/>
              </a:lnSpc>
            </a:pP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ts val="1430"/>
              </a:lnSpc>
              <a:spcBef>
                <a:spcPts val="18"/>
              </a:spcBef>
            </a:pP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Af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ƛ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ǽ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z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q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Ǿ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ƛ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ey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are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ch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lo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ant</a:t>
            </a:r>
            <a:endParaRPr sz="1250">
              <a:latin typeface="Times New Roman"/>
              <a:cs typeface="Times New Roman"/>
            </a:endParaRPr>
          </a:p>
          <a:p>
            <a:pPr marL="12700" marR="180112">
              <a:lnSpc>
                <a:spcPts val="1430"/>
              </a:lnSpc>
            </a:pP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Af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z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adv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z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323494" y="1016101"/>
            <a:ext cx="2471347" cy="1532083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62509">
              <a:lnSpc>
                <a:spcPts val="1092"/>
              </a:lnSpc>
              <a:spcBef>
                <a:spcPts val="4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;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62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Glo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alt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urit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end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țGHS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23498" y="2544154"/>
            <a:ext cx="2529260" cy="5608625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7" marR="7015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OneȒH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alt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 marR="98900">
              <a:lnSpc>
                <a:spcPts val="1092"/>
              </a:lnSpc>
              <a:spcBef>
                <a:spcPts val="4"/>
              </a:spcBef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2700" marR="88603">
              <a:lnSpc>
                <a:spcPts val="1092"/>
              </a:lnSpc>
              <a:spcBef>
                <a:spcPts val="62"/>
              </a:spcBef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moveme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suc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ss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cove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ge.</a:t>
            </a:r>
            <a:endParaRPr sz="950">
              <a:latin typeface="Times New Roman"/>
              <a:cs typeface="Times New Roman"/>
            </a:endParaRPr>
          </a:p>
          <a:p>
            <a:pPr marL="12700" marR="132764">
              <a:lnSpc>
                <a:spcPts val="1092"/>
              </a:lnSpc>
              <a:spcBef>
                <a:spcPts val="442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62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05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add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46887">
              <a:lnSpc>
                <a:spcPts val="1092"/>
              </a:lnSpc>
              <a:spcBef>
                <a:spcPts val="62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8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2241" y="3831901"/>
            <a:ext cx="2315595" cy="367343"/>
          </a:xfrm>
          <a:prstGeom prst="rect">
            <a:avLst/>
          </a:prstGeom>
        </p:spPr>
        <p:txBody>
          <a:bodyPr wrap="square" lIns="0" tIns="17843" rIns="0" bIns="0" rtlCol="0">
            <a:noAutofit/>
          </a:bodyPr>
          <a:lstStyle/>
          <a:p>
            <a:pPr marL="12700">
              <a:lnSpc>
                <a:spcPts val="2810"/>
              </a:lnSpc>
            </a:pPr>
            <a:r>
              <a:rPr dirty="0" smtClean="0" sz="2700" spc="-2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2700" spc="-2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54924" sz="1425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71771" y="4034811"/>
            <a:ext cx="199895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4173723"/>
            <a:ext cx="2539921" cy="421950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aǾ</a:t>
            </a:r>
            <a:endParaRPr sz="950">
              <a:latin typeface="Times New Roman"/>
              <a:cs typeface="Times New Roman"/>
            </a:endParaRPr>
          </a:p>
          <a:p>
            <a:pPr marL="12700" marR="77871">
              <a:lnSpc>
                <a:spcPts val="1092"/>
              </a:lnSpc>
              <a:spcBef>
                <a:spcPts val="4"/>
              </a:spcBef>
            </a:pP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sin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mmuni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ato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mon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phon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 marR="24730">
              <a:lnSpc>
                <a:spcPts val="1092"/>
              </a:lnSpc>
              <a:spcBef>
                <a:spcPts val="62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suc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yme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101580">
              <a:lnSpc>
                <a:spcPts val="1092"/>
              </a:lnSpc>
              <a:spcBef>
                <a:spcPts val="442"/>
              </a:spcBef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62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220427">
              <a:lnSpc>
                <a:spcPts val="1092"/>
              </a:lnSpc>
              <a:spcBef>
                <a:spcPts val="55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1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sms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13604">
              <a:lnSpc>
                <a:spcPts val="1092"/>
              </a:lnSpc>
              <a:spcBef>
                <a:spcPts val="62"/>
              </a:spcBef>
            </a:pP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1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wa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19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62"/>
              </a:spcBef>
            </a:pP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6890" y="8698181"/>
            <a:ext cx="15446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0">
                <a:solidFill>
                  <a:srgbClr val="163E6B"/>
                </a:solidFill>
                <a:latin typeface="Times New Roman"/>
                <a:cs typeface="Times New Roman"/>
              </a:rPr>
              <a:t>16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3570909"/>
            <a:ext cx="2500464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object 45"/>
          <p:cNvSpPr txBox="1"/>
          <p:nvPr/>
        </p:nvSpPr>
        <p:spPr>
          <a:xfrm>
            <a:off x="3345046" y="3842660"/>
            <a:ext cx="424351" cy="100840"/>
          </a:xfrm>
          <a:prstGeom prst="rect">
            <a:avLst/>
          </a:prstGeom>
        </p:spPr>
        <p:txBody>
          <a:bodyPr wrap="square" lIns="0" tIns="5048" rIns="0" bIns="0" rtlCol="0">
            <a:noAutofit/>
          </a:bodyPr>
          <a:lstStyle/>
          <a:p>
            <a:pPr>
              <a:lnSpc>
                <a:spcPts val="795"/>
              </a:lnSpc>
            </a:pPr>
            <a:r>
              <a:rPr dirty="0" smtClean="0" sz="800" b="1">
                <a:solidFill>
                  <a:srgbClr val="163F76"/>
                </a:solidFill>
                <a:latin typeface="Trebuchet MS"/>
                <a:cs typeface="Trebuchet MS"/>
              </a:rPr>
              <a:t>mHealth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9557" y="374497"/>
            <a:ext cx="5783897" cy="475564"/>
          </a:xfrm>
          <a:custGeom>
            <a:avLst/>
            <a:gdLst/>
            <a:ahLst/>
            <a:cxnLst/>
            <a:rect l="l" t="t" r="r" b="b"/>
            <a:pathLst>
              <a:path w="5783897" h="475564">
                <a:moveTo>
                  <a:pt x="0" y="475564"/>
                </a:moveTo>
                <a:lnTo>
                  <a:pt x="5783897" y="475564"/>
                </a:lnTo>
                <a:lnTo>
                  <a:pt x="5783897" y="0"/>
                </a:lnTo>
                <a:lnTo>
                  <a:pt x="0" y="0"/>
                </a:lnTo>
                <a:lnTo>
                  <a:pt x="0" y="475564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636587" y="2072157"/>
            <a:ext cx="5206885" cy="0"/>
          </a:xfrm>
          <a:custGeom>
            <a:avLst/>
            <a:gdLst/>
            <a:ahLst/>
            <a:cxnLst/>
            <a:rect l="l" t="t" r="r" b="b"/>
            <a:pathLst>
              <a:path w="5206885" h="0">
                <a:moveTo>
                  <a:pt x="0" y="0"/>
                </a:moveTo>
                <a:lnTo>
                  <a:pt x="5206885" y="0"/>
                </a:lnTo>
              </a:path>
            </a:pathLst>
          </a:custGeom>
          <a:ln w="5346">
            <a:solidFill>
              <a:srgbClr val="CBCC2C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3070872" y="3198037"/>
            <a:ext cx="2762516" cy="1333728"/>
          </a:xfrm>
          <a:custGeom>
            <a:avLst/>
            <a:gdLst/>
            <a:ahLst/>
            <a:cxnLst/>
            <a:rect l="l" t="t" r="r" b="b"/>
            <a:pathLst>
              <a:path w="2762516" h="1333728">
                <a:moveTo>
                  <a:pt x="61996" y="1226548"/>
                </a:moveTo>
                <a:lnTo>
                  <a:pt x="109830" y="1254437"/>
                </a:lnTo>
                <a:lnTo>
                  <a:pt x="152447" y="1262663"/>
                </a:lnTo>
                <a:lnTo>
                  <a:pt x="195721" y="1270478"/>
                </a:lnTo>
                <a:lnTo>
                  <a:pt x="239635" y="1277873"/>
                </a:lnTo>
                <a:lnTo>
                  <a:pt x="284167" y="1284842"/>
                </a:lnTo>
                <a:lnTo>
                  <a:pt x="329301" y="1291378"/>
                </a:lnTo>
                <a:lnTo>
                  <a:pt x="375016" y="1297474"/>
                </a:lnTo>
                <a:lnTo>
                  <a:pt x="421294" y="1303123"/>
                </a:lnTo>
                <a:lnTo>
                  <a:pt x="468115" y="1308317"/>
                </a:lnTo>
                <a:lnTo>
                  <a:pt x="515461" y="1313050"/>
                </a:lnTo>
                <a:lnTo>
                  <a:pt x="563313" y="1317315"/>
                </a:lnTo>
                <a:lnTo>
                  <a:pt x="611651" y="1321104"/>
                </a:lnTo>
                <a:lnTo>
                  <a:pt x="660457" y="1324411"/>
                </a:lnTo>
                <a:lnTo>
                  <a:pt x="709712" y="1327229"/>
                </a:lnTo>
                <a:lnTo>
                  <a:pt x="759396" y="1329550"/>
                </a:lnTo>
                <a:lnTo>
                  <a:pt x="809491" y="1331367"/>
                </a:lnTo>
                <a:lnTo>
                  <a:pt x="859978" y="1332674"/>
                </a:lnTo>
                <a:lnTo>
                  <a:pt x="910837" y="1333463"/>
                </a:lnTo>
                <a:lnTo>
                  <a:pt x="962050" y="1333728"/>
                </a:lnTo>
                <a:lnTo>
                  <a:pt x="1109716" y="1331517"/>
                </a:lnTo>
                <a:lnTo>
                  <a:pt x="1254095" y="1325000"/>
                </a:lnTo>
                <a:lnTo>
                  <a:pt x="1394723" y="1314347"/>
                </a:lnTo>
                <a:lnTo>
                  <a:pt x="1531137" y="1299731"/>
                </a:lnTo>
                <a:lnTo>
                  <a:pt x="1662873" y="1281323"/>
                </a:lnTo>
                <a:lnTo>
                  <a:pt x="1789469" y="1259294"/>
                </a:lnTo>
                <a:lnTo>
                  <a:pt x="1910460" y="1233817"/>
                </a:lnTo>
                <a:lnTo>
                  <a:pt x="2025383" y="1205062"/>
                </a:lnTo>
                <a:lnTo>
                  <a:pt x="2133775" y="1173202"/>
                </a:lnTo>
                <a:lnTo>
                  <a:pt x="2235173" y="1138408"/>
                </a:lnTo>
                <a:lnTo>
                  <a:pt x="2329112" y="1100852"/>
                </a:lnTo>
                <a:lnTo>
                  <a:pt x="2415131" y="1060706"/>
                </a:lnTo>
                <a:lnTo>
                  <a:pt x="2492765" y="1018140"/>
                </a:lnTo>
                <a:lnTo>
                  <a:pt x="2561552" y="973327"/>
                </a:lnTo>
                <a:lnTo>
                  <a:pt x="2621027" y="926438"/>
                </a:lnTo>
                <a:lnTo>
                  <a:pt x="2670727" y="877645"/>
                </a:lnTo>
                <a:lnTo>
                  <a:pt x="2710190" y="827119"/>
                </a:lnTo>
                <a:lnTo>
                  <a:pt x="2738951" y="775033"/>
                </a:lnTo>
                <a:lnTo>
                  <a:pt x="2756548" y="721557"/>
                </a:lnTo>
                <a:lnTo>
                  <a:pt x="2762516" y="666864"/>
                </a:lnTo>
                <a:lnTo>
                  <a:pt x="2756548" y="612170"/>
                </a:lnTo>
                <a:lnTo>
                  <a:pt x="2738951" y="558695"/>
                </a:lnTo>
                <a:lnTo>
                  <a:pt x="2710190" y="506608"/>
                </a:lnTo>
                <a:lnTo>
                  <a:pt x="2670727" y="456083"/>
                </a:lnTo>
                <a:lnTo>
                  <a:pt x="2621027" y="407290"/>
                </a:lnTo>
                <a:lnTo>
                  <a:pt x="2561552" y="360401"/>
                </a:lnTo>
                <a:lnTo>
                  <a:pt x="2492765" y="315588"/>
                </a:lnTo>
                <a:lnTo>
                  <a:pt x="2415131" y="273022"/>
                </a:lnTo>
                <a:lnTo>
                  <a:pt x="2329112" y="232875"/>
                </a:lnTo>
                <a:lnTo>
                  <a:pt x="2235173" y="195319"/>
                </a:lnTo>
                <a:lnTo>
                  <a:pt x="2133775" y="160525"/>
                </a:lnTo>
                <a:lnTo>
                  <a:pt x="2025383" y="128665"/>
                </a:lnTo>
                <a:lnTo>
                  <a:pt x="1910460" y="99911"/>
                </a:lnTo>
                <a:lnTo>
                  <a:pt x="1789469" y="74433"/>
                </a:lnTo>
                <a:lnTo>
                  <a:pt x="1662873" y="52405"/>
                </a:lnTo>
                <a:lnTo>
                  <a:pt x="1531137" y="33997"/>
                </a:lnTo>
                <a:lnTo>
                  <a:pt x="1394723" y="19380"/>
                </a:lnTo>
                <a:lnTo>
                  <a:pt x="1254095" y="8728"/>
                </a:lnTo>
                <a:lnTo>
                  <a:pt x="1109716" y="2210"/>
                </a:lnTo>
                <a:lnTo>
                  <a:pt x="962050" y="0"/>
                </a:lnTo>
                <a:lnTo>
                  <a:pt x="909164" y="282"/>
                </a:lnTo>
                <a:lnTo>
                  <a:pt x="856657" y="1123"/>
                </a:lnTo>
                <a:lnTo>
                  <a:pt x="804549" y="2516"/>
                </a:lnTo>
                <a:lnTo>
                  <a:pt x="752860" y="4452"/>
                </a:lnTo>
                <a:lnTo>
                  <a:pt x="701612" y="6925"/>
                </a:lnTo>
                <a:lnTo>
                  <a:pt x="650826" y="9926"/>
                </a:lnTo>
                <a:lnTo>
                  <a:pt x="600523" y="13447"/>
                </a:lnTo>
                <a:lnTo>
                  <a:pt x="550723" y="17481"/>
                </a:lnTo>
                <a:lnTo>
                  <a:pt x="501447" y="22020"/>
                </a:lnTo>
                <a:lnTo>
                  <a:pt x="452716" y="27057"/>
                </a:lnTo>
                <a:lnTo>
                  <a:pt x="404552" y="32583"/>
                </a:lnTo>
                <a:lnTo>
                  <a:pt x="356975" y="38591"/>
                </a:lnTo>
                <a:lnTo>
                  <a:pt x="310006" y="45073"/>
                </a:lnTo>
                <a:lnTo>
                  <a:pt x="263665" y="52021"/>
                </a:lnTo>
                <a:lnTo>
                  <a:pt x="217975" y="59428"/>
                </a:lnTo>
                <a:lnTo>
                  <a:pt x="172955" y="67286"/>
                </a:lnTo>
                <a:lnTo>
                  <a:pt x="128626" y="75587"/>
                </a:lnTo>
                <a:lnTo>
                  <a:pt x="85010" y="84324"/>
                </a:lnTo>
                <a:lnTo>
                  <a:pt x="42128" y="93488"/>
                </a:lnTo>
                <a:lnTo>
                  <a:pt x="0" y="103073"/>
                </a:lnTo>
                <a:lnTo>
                  <a:pt x="41130" y="114515"/>
                </a:lnTo>
                <a:lnTo>
                  <a:pt x="81361" y="126486"/>
                </a:lnTo>
                <a:lnTo>
                  <a:pt x="120666" y="138974"/>
                </a:lnTo>
                <a:lnTo>
                  <a:pt x="159018" y="151967"/>
                </a:lnTo>
                <a:lnTo>
                  <a:pt x="196390" y="165454"/>
                </a:lnTo>
                <a:lnTo>
                  <a:pt x="232756" y="179423"/>
                </a:lnTo>
                <a:lnTo>
                  <a:pt x="268089" y="193864"/>
                </a:lnTo>
                <a:lnTo>
                  <a:pt x="302362" y="208764"/>
                </a:lnTo>
                <a:lnTo>
                  <a:pt x="335549" y="224112"/>
                </a:lnTo>
                <a:lnTo>
                  <a:pt x="367622" y="239896"/>
                </a:lnTo>
                <a:lnTo>
                  <a:pt x="398554" y="256106"/>
                </a:lnTo>
                <a:lnTo>
                  <a:pt x="428320" y="272730"/>
                </a:lnTo>
                <a:lnTo>
                  <a:pt x="456892" y="289755"/>
                </a:lnTo>
                <a:lnTo>
                  <a:pt x="484243" y="307172"/>
                </a:lnTo>
                <a:lnTo>
                  <a:pt x="510347" y="324968"/>
                </a:lnTo>
                <a:lnTo>
                  <a:pt x="535177" y="343132"/>
                </a:lnTo>
                <a:lnTo>
                  <a:pt x="558706" y="361653"/>
                </a:lnTo>
                <a:lnTo>
                  <a:pt x="580907" y="380519"/>
                </a:lnTo>
                <a:lnTo>
                  <a:pt x="601754" y="399718"/>
                </a:lnTo>
                <a:lnTo>
                  <a:pt x="621220" y="419239"/>
                </a:lnTo>
                <a:lnTo>
                  <a:pt x="624088" y="418837"/>
                </a:lnTo>
                <a:lnTo>
                  <a:pt x="660893" y="414390"/>
                </a:lnTo>
                <a:lnTo>
                  <a:pt x="698579" y="411163"/>
                </a:lnTo>
                <a:lnTo>
                  <a:pt x="724151" y="409710"/>
                </a:lnTo>
                <a:lnTo>
                  <a:pt x="750054" y="408829"/>
                </a:lnTo>
                <a:lnTo>
                  <a:pt x="776262" y="408533"/>
                </a:lnTo>
                <a:lnTo>
                  <a:pt x="823077" y="409485"/>
                </a:lnTo>
                <a:lnTo>
                  <a:pt x="868850" y="412290"/>
                </a:lnTo>
                <a:lnTo>
                  <a:pt x="913434" y="416875"/>
                </a:lnTo>
                <a:lnTo>
                  <a:pt x="956682" y="423167"/>
                </a:lnTo>
                <a:lnTo>
                  <a:pt x="998446" y="431090"/>
                </a:lnTo>
                <a:lnTo>
                  <a:pt x="1038581" y="440572"/>
                </a:lnTo>
                <a:lnTo>
                  <a:pt x="1076939" y="451539"/>
                </a:lnTo>
                <a:lnTo>
                  <a:pt x="1113373" y="463916"/>
                </a:lnTo>
                <a:lnTo>
                  <a:pt x="1147736" y="477630"/>
                </a:lnTo>
                <a:lnTo>
                  <a:pt x="1179882" y="492607"/>
                </a:lnTo>
                <a:lnTo>
                  <a:pt x="1209663" y="508773"/>
                </a:lnTo>
                <a:lnTo>
                  <a:pt x="1236934" y="526055"/>
                </a:lnTo>
                <a:lnTo>
                  <a:pt x="1261546" y="544377"/>
                </a:lnTo>
                <a:lnTo>
                  <a:pt x="1283353" y="563668"/>
                </a:lnTo>
                <a:lnTo>
                  <a:pt x="1302208" y="583851"/>
                </a:lnTo>
                <a:lnTo>
                  <a:pt x="1317964" y="604855"/>
                </a:lnTo>
                <a:lnTo>
                  <a:pt x="1339592" y="649027"/>
                </a:lnTo>
                <a:lnTo>
                  <a:pt x="1347063" y="695591"/>
                </a:lnTo>
                <a:lnTo>
                  <a:pt x="1345171" y="719134"/>
                </a:lnTo>
                <a:lnTo>
                  <a:pt x="1330474" y="764574"/>
                </a:lnTo>
                <a:lnTo>
                  <a:pt x="1302208" y="807328"/>
                </a:lnTo>
                <a:lnTo>
                  <a:pt x="1283353" y="827512"/>
                </a:lnTo>
                <a:lnTo>
                  <a:pt x="1261546" y="846803"/>
                </a:lnTo>
                <a:lnTo>
                  <a:pt x="1236934" y="865127"/>
                </a:lnTo>
                <a:lnTo>
                  <a:pt x="1209663" y="882409"/>
                </a:lnTo>
                <a:lnTo>
                  <a:pt x="1179882" y="898577"/>
                </a:lnTo>
                <a:lnTo>
                  <a:pt x="1147736" y="913555"/>
                </a:lnTo>
                <a:lnTo>
                  <a:pt x="1113373" y="927271"/>
                </a:lnTo>
                <a:lnTo>
                  <a:pt x="1076939" y="939650"/>
                </a:lnTo>
                <a:lnTo>
                  <a:pt x="1038581" y="950618"/>
                </a:lnTo>
                <a:lnTo>
                  <a:pt x="998446" y="960101"/>
                </a:lnTo>
                <a:lnTo>
                  <a:pt x="956682" y="968026"/>
                </a:lnTo>
                <a:lnTo>
                  <a:pt x="913434" y="974318"/>
                </a:lnTo>
                <a:lnTo>
                  <a:pt x="868850" y="978904"/>
                </a:lnTo>
                <a:lnTo>
                  <a:pt x="823077" y="981710"/>
                </a:lnTo>
                <a:lnTo>
                  <a:pt x="776262" y="982662"/>
                </a:lnTo>
                <a:lnTo>
                  <a:pt x="771618" y="982653"/>
                </a:lnTo>
                <a:lnTo>
                  <a:pt x="745166" y="982243"/>
                </a:lnTo>
                <a:lnTo>
                  <a:pt x="719028" y="981235"/>
                </a:lnTo>
                <a:lnTo>
                  <a:pt x="693230" y="979644"/>
                </a:lnTo>
                <a:lnTo>
                  <a:pt x="667799" y="977482"/>
                </a:lnTo>
                <a:lnTo>
                  <a:pt x="630403" y="973200"/>
                </a:lnTo>
                <a:lnTo>
                  <a:pt x="593985" y="967709"/>
                </a:lnTo>
                <a:lnTo>
                  <a:pt x="582079" y="965619"/>
                </a:lnTo>
                <a:lnTo>
                  <a:pt x="562891" y="982076"/>
                </a:lnTo>
                <a:lnTo>
                  <a:pt x="542695" y="998274"/>
                </a:lnTo>
                <a:lnTo>
                  <a:pt x="521507" y="1014204"/>
                </a:lnTo>
                <a:lnTo>
                  <a:pt x="499344" y="1029859"/>
                </a:lnTo>
                <a:lnTo>
                  <a:pt x="476225" y="1045231"/>
                </a:lnTo>
                <a:lnTo>
                  <a:pt x="452168" y="1060313"/>
                </a:lnTo>
                <a:lnTo>
                  <a:pt x="427188" y="1075098"/>
                </a:lnTo>
                <a:lnTo>
                  <a:pt x="401306" y="1089577"/>
                </a:lnTo>
                <a:lnTo>
                  <a:pt x="374537" y="1103744"/>
                </a:lnTo>
                <a:lnTo>
                  <a:pt x="346900" y="1117590"/>
                </a:lnTo>
                <a:lnTo>
                  <a:pt x="318412" y="1131108"/>
                </a:lnTo>
                <a:lnTo>
                  <a:pt x="289091" y="1144291"/>
                </a:lnTo>
                <a:lnTo>
                  <a:pt x="258955" y="1157132"/>
                </a:lnTo>
                <a:lnTo>
                  <a:pt x="228020" y="1169621"/>
                </a:lnTo>
                <a:lnTo>
                  <a:pt x="196305" y="1181753"/>
                </a:lnTo>
                <a:lnTo>
                  <a:pt x="163828" y="1193519"/>
                </a:lnTo>
                <a:lnTo>
                  <a:pt x="130606" y="1204912"/>
                </a:lnTo>
                <a:lnTo>
                  <a:pt x="96656" y="1215924"/>
                </a:lnTo>
                <a:lnTo>
                  <a:pt x="61996" y="1226548"/>
                </a:lnTo>
                <a:close/>
              </a:path>
            </a:pathLst>
          </a:custGeom>
          <a:solidFill>
            <a:srgbClr val="C0D8DE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664235" y="3198495"/>
            <a:ext cx="2433269" cy="1346263"/>
          </a:xfrm>
          <a:custGeom>
            <a:avLst/>
            <a:gdLst/>
            <a:ahLst/>
            <a:cxnLst/>
            <a:rect l="l" t="t" r="r" b="b"/>
            <a:pathLst>
              <a:path w="2433269" h="1346263">
                <a:moveTo>
                  <a:pt x="1617807" y="280"/>
                </a:moveTo>
                <a:lnTo>
                  <a:pt x="1571967" y="0"/>
                </a:lnTo>
                <a:lnTo>
                  <a:pt x="1443040" y="2231"/>
                </a:lnTo>
                <a:lnTo>
                  <a:pt x="1316983" y="8810"/>
                </a:lnTo>
                <a:lnTo>
                  <a:pt x="1194202" y="19563"/>
                </a:lnTo>
                <a:lnTo>
                  <a:pt x="1075100" y="34316"/>
                </a:lnTo>
                <a:lnTo>
                  <a:pt x="960082" y="52898"/>
                </a:lnTo>
                <a:lnTo>
                  <a:pt x="849553" y="75133"/>
                </a:lnTo>
                <a:lnTo>
                  <a:pt x="743917" y="100850"/>
                </a:lnTo>
                <a:lnTo>
                  <a:pt x="643579" y="129875"/>
                </a:lnTo>
                <a:lnTo>
                  <a:pt x="548943" y="162035"/>
                </a:lnTo>
                <a:lnTo>
                  <a:pt x="460414" y="197156"/>
                </a:lnTo>
                <a:lnTo>
                  <a:pt x="378397" y="235065"/>
                </a:lnTo>
                <a:lnTo>
                  <a:pt x="303295" y="275590"/>
                </a:lnTo>
                <a:lnTo>
                  <a:pt x="235514" y="318556"/>
                </a:lnTo>
                <a:lnTo>
                  <a:pt x="175458" y="363790"/>
                </a:lnTo>
                <a:lnTo>
                  <a:pt x="123531" y="411121"/>
                </a:lnTo>
                <a:lnTo>
                  <a:pt x="80138" y="460373"/>
                </a:lnTo>
                <a:lnTo>
                  <a:pt x="45684" y="511374"/>
                </a:lnTo>
                <a:lnTo>
                  <a:pt x="20574" y="563950"/>
                </a:lnTo>
                <a:lnTo>
                  <a:pt x="5210" y="617929"/>
                </a:lnTo>
                <a:lnTo>
                  <a:pt x="0" y="673138"/>
                </a:lnTo>
                <a:lnTo>
                  <a:pt x="5210" y="728346"/>
                </a:lnTo>
                <a:lnTo>
                  <a:pt x="20574" y="782325"/>
                </a:lnTo>
                <a:lnTo>
                  <a:pt x="45684" y="834901"/>
                </a:lnTo>
                <a:lnTo>
                  <a:pt x="80138" y="885901"/>
                </a:lnTo>
                <a:lnTo>
                  <a:pt x="123531" y="935153"/>
                </a:lnTo>
                <a:lnTo>
                  <a:pt x="175458" y="982482"/>
                </a:lnTo>
                <a:lnTo>
                  <a:pt x="235514" y="1027716"/>
                </a:lnTo>
                <a:lnTo>
                  <a:pt x="303295" y="1070681"/>
                </a:lnTo>
                <a:lnTo>
                  <a:pt x="378397" y="1111205"/>
                </a:lnTo>
                <a:lnTo>
                  <a:pt x="460414" y="1149113"/>
                </a:lnTo>
                <a:lnTo>
                  <a:pt x="548943" y="1184233"/>
                </a:lnTo>
                <a:lnTo>
                  <a:pt x="643579" y="1216392"/>
                </a:lnTo>
                <a:lnTo>
                  <a:pt x="743917" y="1245416"/>
                </a:lnTo>
                <a:lnTo>
                  <a:pt x="849553" y="1271132"/>
                </a:lnTo>
                <a:lnTo>
                  <a:pt x="960082" y="1293367"/>
                </a:lnTo>
                <a:lnTo>
                  <a:pt x="1075100" y="1311948"/>
                </a:lnTo>
                <a:lnTo>
                  <a:pt x="1194202" y="1326701"/>
                </a:lnTo>
                <a:lnTo>
                  <a:pt x="1316983" y="1337453"/>
                </a:lnTo>
                <a:lnTo>
                  <a:pt x="1443040" y="1344032"/>
                </a:lnTo>
                <a:lnTo>
                  <a:pt x="1571967" y="1346263"/>
                </a:lnTo>
                <a:lnTo>
                  <a:pt x="1619496" y="1345961"/>
                </a:lnTo>
                <a:lnTo>
                  <a:pt x="1666675" y="1345062"/>
                </a:lnTo>
                <a:lnTo>
                  <a:pt x="1713483" y="1343573"/>
                </a:lnTo>
                <a:lnTo>
                  <a:pt x="1759900" y="1341503"/>
                </a:lnTo>
                <a:lnTo>
                  <a:pt x="1805908" y="1338860"/>
                </a:lnTo>
                <a:lnTo>
                  <a:pt x="1851486" y="1335654"/>
                </a:lnTo>
                <a:lnTo>
                  <a:pt x="1896613" y="1331893"/>
                </a:lnTo>
                <a:lnTo>
                  <a:pt x="1941271" y="1327584"/>
                </a:lnTo>
                <a:lnTo>
                  <a:pt x="1985439" y="1322738"/>
                </a:lnTo>
                <a:lnTo>
                  <a:pt x="2029098" y="1317361"/>
                </a:lnTo>
                <a:lnTo>
                  <a:pt x="2072226" y="1311463"/>
                </a:lnTo>
                <a:lnTo>
                  <a:pt x="2114806" y="1305052"/>
                </a:lnTo>
                <a:lnTo>
                  <a:pt x="2156815" y="1298137"/>
                </a:lnTo>
                <a:lnTo>
                  <a:pt x="2198236" y="1290725"/>
                </a:lnTo>
                <a:lnTo>
                  <a:pt x="2239047" y="1282827"/>
                </a:lnTo>
                <a:lnTo>
                  <a:pt x="2279229" y="1274449"/>
                </a:lnTo>
                <a:lnTo>
                  <a:pt x="2318763" y="1265601"/>
                </a:lnTo>
                <a:lnTo>
                  <a:pt x="2357627" y="1256291"/>
                </a:lnTo>
                <a:lnTo>
                  <a:pt x="2395802" y="1246527"/>
                </a:lnTo>
                <a:lnTo>
                  <a:pt x="2433269" y="1236319"/>
                </a:lnTo>
                <a:lnTo>
                  <a:pt x="2356774" y="1218064"/>
                </a:lnTo>
                <a:lnTo>
                  <a:pt x="2282995" y="1198442"/>
                </a:lnTo>
                <a:lnTo>
                  <a:pt x="2212063" y="1177499"/>
                </a:lnTo>
                <a:lnTo>
                  <a:pt x="2144108" y="1155285"/>
                </a:lnTo>
                <a:lnTo>
                  <a:pt x="2079261" y="1131849"/>
                </a:lnTo>
                <a:lnTo>
                  <a:pt x="2017652" y="1107237"/>
                </a:lnTo>
                <a:lnTo>
                  <a:pt x="1959412" y="1081499"/>
                </a:lnTo>
                <a:lnTo>
                  <a:pt x="1904671" y="1054684"/>
                </a:lnTo>
                <a:lnTo>
                  <a:pt x="1853559" y="1026838"/>
                </a:lnTo>
                <a:lnTo>
                  <a:pt x="1806208" y="998012"/>
                </a:lnTo>
                <a:lnTo>
                  <a:pt x="1762747" y="968252"/>
                </a:lnTo>
                <a:lnTo>
                  <a:pt x="1723307" y="937607"/>
                </a:lnTo>
                <a:lnTo>
                  <a:pt x="1688018" y="906127"/>
                </a:lnTo>
                <a:lnTo>
                  <a:pt x="1657011" y="873858"/>
                </a:lnTo>
                <a:lnTo>
                  <a:pt x="1630417" y="840850"/>
                </a:lnTo>
                <a:lnTo>
                  <a:pt x="1608365" y="807151"/>
                </a:lnTo>
                <a:lnTo>
                  <a:pt x="1590986" y="772808"/>
                </a:lnTo>
                <a:lnTo>
                  <a:pt x="1578412" y="737871"/>
                </a:lnTo>
                <a:lnTo>
                  <a:pt x="1568196" y="666407"/>
                </a:lnTo>
                <a:lnTo>
                  <a:pt x="1570684" y="631040"/>
                </a:lnTo>
                <a:lnTo>
                  <a:pt x="1590218" y="561794"/>
                </a:lnTo>
                <a:lnTo>
                  <a:pt x="1607017" y="528006"/>
                </a:lnTo>
                <a:lnTo>
                  <a:pt x="1628338" y="494836"/>
                </a:lnTo>
                <a:lnTo>
                  <a:pt x="1654057" y="462329"/>
                </a:lnTo>
                <a:lnTo>
                  <a:pt x="1684051" y="430532"/>
                </a:lnTo>
                <a:lnTo>
                  <a:pt x="1718196" y="399491"/>
                </a:lnTo>
                <a:lnTo>
                  <a:pt x="1756368" y="369251"/>
                </a:lnTo>
                <a:lnTo>
                  <a:pt x="1798443" y="339858"/>
                </a:lnTo>
                <a:lnTo>
                  <a:pt x="1844298" y="311358"/>
                </a:lnTo>
                <a:lnTo>
                  <a:pt x="1893808" y="283797"/>
                </a:lnTo>
                <a:lnTo>
                  <a:pt x="1946850" y="257221"/>
                </a:lnTo>
                <a:lnTo>
                  <a:pt x="2003299" y="231675"/>
                </a:lnTo>
                <a:lnTo>
                  <a:pt x="2063032" y="207206"/>
                </a:lnTo>
                <a:lnTo>
                  <a:pt x="2125926" y="183860"/>
                </a:lnTo>
                <a:lnTo>
                  <a:pt x="2191856" y="161682"/>
                </a:lnTo>
                <a:lnTo>
                  <a:pt x="2260698" y="140718"/>
                </a:lnTo>
                <a:lnTo>
                  <a:pt x="2332329" y="121014"/>
                </a:lnTo>
                <a:lnTo>
                  <a:pt x="2406624" y="102615"/>
                </a:lnTo>
                <a:lnTo>
                  <a:pt x="2370016" y="93071"/>
                </a:lnTo>
                <a:lnTo>
                  <a:pt x="2332761" y="83945"/>
                </a:lnTo>
                <a:lnTo>
                  <a:pt x="2294878" y="75245"/>
                </a:lnTo>
                <a:lnTo>
                  <a:pt x="2256384" y="66979"/>
                </a:lnTo>
                <a:lnTo>
                  <a:pt x="2217296" y="59155"/>
                </a:lnTo>
                <a:lnTo>
                  <a:pt x="2177634" y="51780"/>
                </a:lnTo>
                <a:lnTo>
                  <a:pt x="2137414" y="44863"/>
                </a:lnTo>
                <a:lnTo>
                  <a:pt x="2096655" y="38410"/>
                </a:lnTo>
                <a:lnTo>
                  <a:pt x="2055374" y="32429"/>
                </a:lnTo>
                <a:lnTo>
                  <a:pt x="2013589" y="26928"/>
                </a:lnTo>
                <a:lnTo>
                  <a:pt x="1971319" y="21915"/>
                </a:lnTo>
                <a:lnTo>
                  <a:pt x="1928580" y="17397"/>
                </a:lnTo>
                <a:lnTo>
                  <a:pt x="1885392" y="13382"/>
                </a:lnTo>
                <a:lnTo>
                  <a:pt x="1841771" y="9877"/>
                </a:lnTo>
                <a:lnTo>
                  <a:pt x="1797735" y="6891"/>
                </a:lnTo>
                <a:lnTo>
                  <a:pt x="1753304" y="4430"/>
                </a:lnTo>
                <a:lnTo>
                  <a:pt x="1708493" y="2503"/>
                </a:lnTo>
                <a:lnTo>
                  <a:pt x="1663321" y="1117"/>
                </a:lnTo>
                <a:lnTo>
                  <a:pt x="1617807" y="280"/>
                </a:lnTo>
                <a:close/>
              </a:path>
            </a:pathLst>
          </a:custGeom>
          <a:solidFill>
            <a:srgbClr val="DCDAD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2232431" y="3301110"/>
            <a:ext cx="1459649" cy="1133703"/>
          </a:xfrm>
          <a:custGeom>
            <a:avLst/>
            <a:gdLst/>
            <a:ahLst/>
            <a:cxnLst/>
            <a:rect l="l" t="t" r="r" b="b"/>
            <a:pathLst>
              <a:path w="1459649" h="1133703">
                <a:moveTo>
                  <a:pt x="1106518" y="90790"/>
                </a:moveTo>
                <a:lnTo>
                  <a:pt x="1071185" y="76350"/>
                </a:lnTo>
                <a:lnTo>
                  <a:pt x="1034819" y="62381"/>
                </a:lnTo>
                <a:lnTo>
                  <a:pt x="997446" y="48894"/>
                </a:lnTo>
                <a:lnTo>
                  <a:pt x="959094" y="35901"/>
                </a:lnTo>
                <a:lnTo>
                  <a:pt x="919789" y="23413"/>
                </a:lnTo>
                <a:lnTo>
                  <a:pt x="879558" y="11442"/>
                </a:lnTo>
                <a:lnTo>
                  <a:pt x="838428" y="0"/>
                </a:lnTo>
                <a:lnTo>
                  <a:pt x="764133" y="18398"/>
                </a:lnTo>
                <a:lnTo>
                  <a:pt x="692502" y="38102"/>
                </a:lnTo>
                <a:lnTo>
                  <a:pt x="623660" y="59066"/>
                </a:lnTo>
                <a:lnTo>
                  <a:pt x="557730" y="81244"/>
                </a:lnTo>
                <a:lnTo>
                  <a:pt x="494836" y="104590"/>
                </a:lnTo>
                <a:lnTo>
                  <a:pt x="435103" y="129059"/>
                </a:lnTo>
                <a:lnTo>
                  <a:pt x="378654" y="154605"/>
                </a:lnTo>
                <a:lnTo>
                  <a:pt x="325612" y="181181"/>
                </a:lnTo>
                <a:lnTo>
                  <a:pt x="276102" y="208742"/>
                </a:lnTo>
                <a:lnTo>
                  <a:pt x="230247" y="237242"/>
                </a:lnTo>
                <a:lnTo>
                  <a:pt x="188172" y="266635"/>
                </a:lnTo>
                <a:lnTo>
                  <a:pt x="150000" y="296875"/>
                </a:lnTo>
                <a:lnTo>
                  <a:pt x="115855" y="327916"/>
                </a:lnTo>
                <a:lnTo>
                  <a:pt x="85861" y="359713"/>
                </a:lnTo>
                <a:lnTo>
                  <a:pt x="60142" y="392220"/>
                </a:lnTo>
                <a:lnTo>
                  <a:pt x="38821" y="425390"/>
                </a:lnTo>
                <a:lnTo>
                  <a:pt x="9870" y="493538"/>
                </a:lnTo>
                <a:lnTo>
                  <a:pt x="0" y="563791"/>
                </a:lnTo>
                <a:lnTo>
                  <a:pt x="2575" y="599772"/>
                </a:lnTo>
                <a:lnTo>
                  <a:pt x="22790" y="670192"/>
                </a:lnTo>
                <a:lnTo>
                  <a:pt x="40169" y="704535"/>
                </a:lnTo>
                <a:lnTo>
                  <a:pt x="62221" y="738234"/>
                </a:lnTo>
                <a:lnTo>
                  <a:pt x="88815" y="771242"/>
                </a:lnTo>
                <a:lnTo>
                  <a:pt x="119822" y="803511"/>
                </a:lnTo>
                <a:lnTo>
                  <a:pt x="155111" y="834991"/>
                </a:lnTo>
                <a:lnTo>
                  <a:pt x="194551" y="865636"/>
                </a:lnTo>
                <a:lnTo>
                  <a:pt x="238012" y="895396"/>
                </a:lnTo>
                <a:lnTo>
                  <a:pt x="285363" y="924222"/>
                </a:lnTo>
                <a:lnTo>
                  <a:pt x="336475" y="952068"/>
                </a:lnTo>
                <a:lnTo>
                  <a:pt x="391216" y="978883"/>
                </a:lnTo>
                <a:lnTo>
                  <a:pt x="449456" y="1004621"/>
                </a:lnTo>
                <a:lnTo>
                  <a:pt x="511065" y="1029233"/>
                </a:lnTo>
                <a:lnTo>
                  <a:pt x="575912" y="1052669"/>
                </a:lnTo>
                <a:lnTo>
                  <a:pt x="643867" y="1074883"/>
                </a:lnTo>
                <a:lnTo>
                  <a:pt x="714799" y="1095826"/>
                </a:lnTo>
                <a:lnTo>
                  <a:pt x="788578" y="1115448"/>
                </a:lnTo>
                <a:lnTo>
                  <a:pt x="865073" y="1133703"/>
                </a:lnTo>
                <a:lnTo>
                  <a:pt x="900425" y="1123475"/>
                </a:lnTo>
                <a:lnTo>
                  <a:pt x="969034" y="1101838"/>
                </a:lnTo>
                <a:lnTo>
                  <a:pt x="1034734" y="1078680"/>
                </a:lnTo>
                <a:lnTo>
                  <a:pt x="1097383" y="1054058"/>
                </a:lnTo>
                <a:lnTo>
                  <a:pt x="1156841" y="1028035"/>
                </a:lnTo>
                <a:lnTo>
                  <a:pt x="1212966" y="1000670"/>
                </a:lnTo>
                <a:lnTo>
                  <a:pt x="1265617" y="972025"/>
                </a:lnTo>
                <a:lnTo>
                  <a:pt x="1314654" y="942158"/>
                </a:lnTo>
                <a:lnTo>
                  <a:pt x="1359935" y="911130"/>
                </a:lnTo>
                <a:lnTo>
                  <a:pt x="1401320" y="879003"/>
                </a:lnTo>
                <a:lnTo>
                  <a:pt x="1420507" y="862545"/>
                </a:lnTo>
                <a:lnTo>
                  <a:pt x="1388040" y="856064"/>
                </a:lnTo>
                <a:lnTo>
                  <a:pt x="1356584" y="848631"/>
                </a:lnTo>
                <a:lnTo>
                  <a:pt x="1326210" y="840280"/>
                </a:lnTo>
                <a:lnTo>
                  <a:pt x="1296988" y="831049"/>
                </a:lnTo>
                <a:lnTo>
                  <a:pt x="1268990" y="820972"/>
                </a:lnTo>
                <a:lnTo>
                  <a:pt x="1242285" y="810084"/>
                </a:lnTo>
                <a:lnTo>
                  <a:pt x="1216945" y="798422"/>
                </a:lnTo>
                <a:lnTo>
                  <a:pt x="1193040" y="786021"/>
                </a:lnTo>
                <a:lnTo>
                  <a:pt x="1170641" y="772917"/>
                </a:lnTo>
                <a:lnTo>
                  <a:pt x="1149819" y="759145"/>
                </a:lnTo>
                <a:lnTo>
                  <a:pt x="1130645" y="744741"/>
                </a:lnTo>
                <a:lnTo>
                  <a:pt x="1113188" y="729740"/>
                </a:lnTo>
                <a:lnTo>
                  <a:pt x="1097521" y="714178"/>
                </a:lnTo>
                <a:lnTo>
                  <a:pt x="1083713" y="698090"/>
                </a:lnTo>
                <a:lnTo>
                  <a:pt x="1071835" y="681512"/>
                </a:lnTo>
                <a:lnTo>
                  <a:pt x="1061958" y="664480"/>
                </a:lnTo>
                <a:lnTo>
                  <a:pt x="1054153" y="647029"/>
                </a:lnTo>
                <a:lnTo>
                  <a:pt x="1048491" y="629194"/>
                </a:lnTo>
                <a:lnTo>
                  <a:pt x="1045042" y="611012"/>
                </a:lnTo>
                <a:lnTo>
                  <a:pt x="1043876" y="592518"/>
                </a:lnTo>
                <a:lnTo>
                  <a:pt x="1045181" y="572952"/>
                </a:lnTo>
                <a:lnTo>
                  <a:pt x="1049040" y="553738"/>
                </a:lnTo>
                <a:lnTo>
                  <a:pt x="1055370" y="534918"/>
                </a:lnTo>
                <a:lnTo>
                  <a:pt x="1064086" y="516535"/>
                </a:lnTo>
                <a:lnTo>
                  <a:pt x="1075104" y="498630"/>
                </a:lnTo>
                <a:lnTo>
                  <a:pt x="1088341" y="481246"/>
                </a:lnTo>
                <a:lnTo>
                  <a:pt x="1103713" y="464425"/>
                </a:lnTo>
                <a:lnTo>
                  <a:pt x="1121136" y="448209"/>
                </a:lnTo>
                <a:lnTo>
                  <a:pt x="1140526" y="432640"/>
                </a:lnTo>
                <a:lnTo>
                  <a:pt x="1161799" y="417761"/>
                </a:lnTo>
                <a:lnTo>
                  <a:pt x="1184871" y="403614"/>
                </a:lnTo>
                <a:lnTo>
                  <a:pt x="1209659" y="390240"/>
                </a:lnTo>
                <a:lnTo>
                  <a:pt x="1236078" y="377682"/>
                </a:lnTo>
                <a:lnTo>
                  <a:pt x="1264044" y="365982"/>
                </a:lnTo>
                <a:lnTo>
                  <a:pt x="1293475" y="355183"/>
                </a:lnTo>
                <a:lnTo>
                  <a:pt x="1324285" y="345326"/>
                </a:lnTo>
                <a:lnTo>
                  <a:pt x="1356392" y="336454"/>
                </a:lnTo>
                <a:lnTo>
                  <a:pt x="1389711" y="328608"/>
                </a:lnTo>
                <a:lnTo>
                  <a:pt x="1424157" y="321831"/>
                </a:lnTo>
                <a:lnTo>
                  <a:pt x="1459649" y="316166"/>
                </a:lnTo>
                <a:lnTo>
                  <a:pt x="1440183" y="296645"/>
                </a:lnTo>
                <a:lnTo>
                  <a:pt x="1419336" y="277445"/>
                </a:lnTo>
                <a:lnTo>
                  <a:pt x="1397135" y="258580"/>
                </a:lnTo>
                <a:lnTo>
                  <a:pt x="1373606" y="240059"/>
                </a:lnTo>
                <a:lnTo>
                  <a:pt x="1348776" y="221895"/>
                </a:lnTo>
                <a:lnTo>
                  <a:pt x="1322672" y="204099"/>
                </a:lnTo>
                <a:lnTo>
                  <a:pt x="1295320" y="186682"/>
                </a:lnTo>
                <a:lnTo>
                  <a:pt x="1266749" y="169656"/>
                </a:lnTo>
                <a:lnTo>
                  <a:pt x="1236983" y="153033"/>
                </a:lnTo>
                <a:lnTo>
                  <a:pt x="1206050" y="136823"/>
                </a:lnTo>
                <a:lnTo>
                  <a:pt x="1173977" y="121038"/>
                </a:lnTo>
                <a:lnTo>
                  <a:pt x="1140791" y="105690"/>
                </a:lnTo>
                <a:lnTo>
                  <a:pt x="1106518" y="90790"/>
                </a:lnTo>
                <a:close/>
              </a:path>
            </a:pathLst>
          </a:custGeom>
          <a:solidFill>
            <a:srgbClr val="ACBFC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3539159" y="4261713"/>
            <a:ext cx="0" cy="448792"/>
          </a:xfrm>
          <a:custGeom>
            <a:avLst/>
            <a:gdLst/>
            <a:ahLst/>
            <a:cxnLst/>
            <a:rect l="l" t="t" r="r" b="b"/>
            <a:pathLst>
              <a:path w="0" h="448792">
                <a:moveTo>
                  <a:pt x="0" y="0"/>
                </a:moveTo>
                <a:lnTo>
                  <a:pt x="0" y="448792"/>
                </a:lnTo>
              </a:path>
            </a:pathLst>
          </a:custGeom>
          <a:ln w="1270">
            <a:solidFill>
              <a:srgbClr val="65CBE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3539159" y="4261713"/>
            <a:ext cx="0" cy="448881"/>
          </a:xfrm>
          <a:custGeom>
            <a:avLst/>
            <a:gdLst/>
            <a:ahLst/>
            <a:cxnLst/>
            <a:rect l="l" t="t" r="r" b="b"/>
            <a:pathLst>
              <a:path w="0" h="448881">
                <a:moveTo>
                  <a:pt x="0" y="0"/>
                </a:moveTo>
                <a:lnTo>
                  <a:pt x="0" y="448881"/>
                </a:lnTo>
              </a:path>
            </a:pathLst>
          </a:custGeom>
          <a:ln w="6921">
            <a:solidFill>
              <a:srgbClr val="163F7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3525304" y="4247857"/>
            <a:ext cx="27711" cy="27698"/>
          </a:xfrm>
          <a:custGeom>
            <a:avLst/>
            <a:gdLst/>
            <a:ahLst/>
            <a:cxnLst/>
            <a:rect l="l" t="t" r="r" b="b"/>
            <a:pathLst>
              <a:path w="27711" h="27698">
                <a:moveTo>
                  <a:pt x="0" y="13855"/>
                </a:moveTo>
                <a:lnTo>
                  <a:pt x="0" y="21501"/>
                </a:lnTo>
                <a:lnTo>
                  <a:pt x="6197" y="27698"/>
                </a:lnTo>
                <a:lnTo>
                  <a:pt x="21501" y="27698"/>
                </a:lnTo>
                <a:lnTo>
                  <a:pt x="27711" y="21501"/>
                </a:lnTo>
                <a:lnTo>
                  <a:pt x="27711" y="6197"/>
                </a:lnTo>
                <a:lnTo>
                  <a:pt x="21501" y="0"/>
                </a:lnTo>
                <a:lnTo>
                  <a:pt x="6197" y="0"/>
                </a:lnTo>
                <a:lnTo>
                  <a:pt x="0" y="6197"/>
                </a:lnTo>
                <a:lnTo>
                  <a:pt x="0" y="13855"/>
                </a:lnTo>
                <a:close/>
              </a:path>
            </a:pathLst>
          </a:custGeom>
          <a:solidFill>
            <a:srgbClr val="163F7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2876804" y="4708531"/>
            <a:ext cx="1161732" cy="0"/>
          </a:xfrm>
          <a:custGeom>
            <a:avLst/>
            <a:gdLst/>
            <a:ahLst/>
            <a:cxnLst/>
            <a:rect l="l" t="t" r="r" b="b"/>
            <a:pathLst>
              <a:path w="1161732" h="0">
                <a:moveTo>
                  <a:pt x="0" y="0"/>
                </a:moveTo>
                <a:lnTo>
                  <a:pt x="1161732" y="0"/>
                </a:lnTo>
              </a:path>
            </a:pathLst>
          </a:custGeom>
          <a:ln w="5981">
            <a:solidFill>
              <a:srgbClr val="65CBE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2876804" y="4706175"/>
            <a:ext cx="1161732" cy="4711"/>
          </a:xfrm>
          <a:custGeom>
            <a:avLst/>
            <a:gdLst/>
            <a:ahLst/>
            <a:cxnLst/>
            <a:rect l="l" t="t" r="r" b="b"/>
            <a:pathLst>
              <a:path w="1161732" h="4711">
                <a:moveTo>
                  <a:pt x="0" y="0"/>
                </a:moveTo>
                <a:lnTo>
                  <a:pt x="1161732" y="4711"/>
                </a:lnTo>
              </a:path>
            </a:pathLst>
          </a:custGeom>
          <a:ln w="6921">
            <a:solidFill>
              <a:srgbClr val="163F7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4107815" y="4710696"/>
            <a:ext cx="1623758" cy="0"/>
          </a:xfrm>
          <a:custGeom>
            <a:avLst/>
            <a:gdLst/>
            <a:ahLst/>
            <a:cxnLst/>
            <a:rect l="l" t="t" r="r" b="b"/>
            <a:pathLst>
              <a:path w="1623758" h="0">
                <a:moveTo>
                  <a:pt x="0" y="0"/>
                </a:moveTo>
                <a:lnTo>
                  <a:pt x="1623758" y="0"/>
                </a:lnTo>
              </a:path>
            </a:pathLst>
          </a:custGeom>
          <a:ln w="1650">
            <a:solidFill>
              <a:srgbClr val="65CBE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4107815" y="4710506"/>
            <a:ext cx="1623758" cy="381"/>
          </a:xfrm>
          <a:custGeom>
            <a:avLst/>
            <a:gdLst/>
            <a:ahLst/>
            <a:cxnLst/>
            <a:rect l="l" t="t" r="r" b="b"/>
            <a:pathLst>
              <a:path w="1623758" h="380">
                <a:moveTo>
                  <a:pt x="0" y="380"/>
                </a:moveTo>
                <a:lnTo>
                  <a:pt x="1623758" y="0"/>
                </a:lnTo>
              </a:path>
            </a:pathLst>
          </a:custGeom>
          <a:ln w="6921">
            <a:solidFill>
              <a:srgbClr val="0097A3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4113637" y="4261713"/>
            <a:ext cx="0" cy="449859"/>
          </a:xfrm>
          <a:custGeom>
            <a:avLst/>
            <a:gdLst/>
            <a:ahLst/>
            <a:cxnLst/>
            <a:rect l="l" t="t" r="r" b="b"/>
            <a:pathLst>
              <a:path w="0" h="449859">
                <a:moveTo>
                  <a:pt x="0" y="0"/>
                </a:moveTo>
                <a:lnTo>
                  <a:pt x="0" y="449859"/>
                </a:lnTo>
              </a:path>
            </a:pathLst>
          </a:custGeom>
          <a:ln w="1968">
            <a:solidFill>
              <a:srgbClr val="65CBE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4113288" y="4261713"/>
            <a:ext cx="863" cy="449745"/>
          </a:xfrm>
          <a:custGeom>
            <a:avLst/>
            <a:gdLst/>
            <a:ahLst/>
            <a:cxnLst/>
            <a:rect l="l" t="t" r="r" b="b"/>
            <a:pathLst>
              <a:path w="863" h="449745">
                <a:moveTo>
                  <a:pt x="0" y="0"/>
                </a:moveTo>
                <a:lnTo>
                  <a:pt x="863" y="449745"/>
                </a:lnTo>
              </a:path>
            </a:pathLst>
          </a:custGeom>
          <a:ln w="6921">
            <a:solidFill>
              <a:srgbClr val="0097A3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4099420" y="4247845"/>
            <a:ext cx="27736" cy="27724"/>
          </a:xfrm>
          <a:custGeom>
            <a:avLst/>
            <a:gdLst/>
            <a:ahLst/>
            <a:cxnLst/>
            <a:rect l="l" t="t" r="r" b="b"/>
            <a:pathLst>
              <a:path w="27736" h="27724">
                <a:moveTo>
                  <a:pt x="12" y="13893"/>
                </a:moveTo>
                <a:lnTo>
                  <a:pt x="25" y="21539"/>
                </a:lnTo>
                <a:lnTo>
                  <a:pt x="6248" y="27724"/>
                </a:lnTo>
                <a:lnTo>
                  <a:pt x="21551" y="27698"/>
                </a:lnTo>
                <a:lnTo>
                  <a:pt x="27736" y="21488"/>
                </a:lnTo>
                <a:lnTo>
                  <a:pt x="27698" y="6184"/>
                </a:lnTo>
                <a:lnTo>
                  <a:pt x="21488" y="0"/>
                </a:lnTo>
                <a:lnTo>
                  <a:pt x="6197" y="38"/>
                </a:lnTo>
                <a:lnTo>
                  <a:pt x="0" y="6235"/>
                </a:lnTo>
                <a:lnTo>
                  <a:pt x="12" y="13893"/>
                </a:lnTo>
                <a:close/>
              </a:path>
            </a:pathLst>
          </a:custGeom>
          <a:solidFill>
            <a:srgbClr val="0097A3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3652951" y="3606571"/>
            <a:ext cx="764984" cy="574128"/>
          </a:xfrm>
          <a:custGeom>
            <a:avLst/>
            <a:gdLst/>
            <a:ahLst/>
            <a:cxnLst/>
            <a:rect l="l" t="t" r="r" b="b"/>
            <a:pathLst>
              <a:path w="764984" h="574128">
                <a:moveTo>
                  <a:pt x="16086" y="559875"/>
                </a:moveTo>
                <a:lnTo>
                  <a:pt x="52623" y="565227"/>
                </a:lnTo>
                <a:lnTo>
                  <a:pt x="77524" y="568124"/>
                </a:lnTo>
                <a:lnTo>
                  <a:pt x="102829" y="570469"/>
                </a:lnTo>
                <a:lnTo>
                  <a:pt x="128510" y="572247"/>
                </a:lnTo>
                <a:lnTo>
                  <a:pt x="154540" y="573446"/>
                </a:lnTo>
                <a:lnTo>
                  <a:pt x="180893" y="574052"/>
                </a:lnTo>
                <a:lnTo>
                  <a:pt x="194183" y="574128"/>
                </a:lnTo>
                <a:lnTo>
                  <a:pt x="240998" y="573177"/>
                </a:lnTo>
                <a:lnTo>
                  <a:pt x="286771" y="570371"/>
                </a:lnTo>
                <a:lnTo>
                  <a:pt x="331355" y="565785"/>
                </a:lnTo>
                <a:lnTo>
                  <a:pt x="374603" y="559492"/>
                </a:lnTo>
                <a:lnTo>
                  <a:pt x="416367" y="551567"/>
                </a:lnTo>
                <a:lnTo>
                  <a:pt x="456502" y="542084"/>
                </a:lnTo>
                <a:lnTo>
                  <a:pt x="494860" y="531116"/>
                </a:lnTo>
                <a:lnTo>
                  <a:pt x="531294" y="518737"/>
                </a:lnTo>
                <a:lnTo>
                  <a:pt x="565657" y="505022"/>
                </a:lnTo>
                <a:lnTo>
                  <a:pt x="597803" y="490043"/>
                </a:lnTo>
                <a:lnTo>
                  <a:pt x="627584" y="473876"/>
                </a:lnTo>
                <a:lnTo>
                  <a:pt x="654854" y="456593"/>
                </a:lnTo>
                <a:lnTo>
                  <a:pt x="679467" y="438269"/>
                </a:lnTo>
                <a:lnTo>
                  <a:pt x="701274" y="418978"/>
                </a:lnTo>
                <a:lnTo>
                  <a:pt x="720129" y="398794"/>
                </a:lnTo>
                <a:lnTo>
                  <a:pt x="735885" y="377790"/>
                </a:lnTo>
                <a:lnTo>
                  <a:pt x="748395" y="356041"/>
                </a:lnTo>
                <a:lnTo>
                  <a:pt x="763092" y="310600"/>
                </a:lnTo>
                <a:lnTo>
                  <a:pt x="764984" y="287058"/>
                </a:lnTo>
                <a:lnTo>
                  <a:pt x="763092" y="263513"/>
                </a:lnTo>
                <a:lnTo>
                  <a:pt x="748395" y="218071"/>
                </a:lnTo>
                <a:lnTo>
                  <a:pt x="735885" y="196322"/>
                </a:lnTo>
                <a:lnTo>
                  <a:pt x="720129" y="175318"/>
                </a:lnTo>
                <a:lnTo>
                  <a:pt x="701274" y="155134"/>
                </a:lnTo>
                <a:lnTo>
                  <a:pt x="679467" y="135844"/>
                </a:lnTo>
                <a:lnTo>
                  <a:pt x="654854" y="117521"/>
                </a:lnTo>
                <a:lnTo>
                  <a:pt x="627584" y="100240"/>
                </a:lnTo>
                <a:lnTo>
                  <a:pt x="597803" y="84074"/>
                </a:lnTo>
                <a:lnTo>
                  <a:pt x="565657" y="69097"/>
                </a:lnTo>
                <a:lnTo>
                  <a:pt x="531294" y="55382"/>
                </a:lnTo>
                <a:lnTo>
                  <a:pt x="494860" y="43005"/>
                </a:lnTo>
                <a:lnTo>
                  <a:pt x="456502" y="32039"/>
                </a:lnTo>
                <a:lnTo>
                  <a:pt x="416367" y="22557"/>
                </a:lnTo>
                <a:lnTo>
                  <a:pt x="374603" y="14633"/>
                </a:lnTo>
                <a:lnTo>
                  <a:pt x="331355" y="8342"/>
                </a:lnTo>
                <a:lnTo>
                  <a:pt x="286771" y="3756"/>
                </a:lnTo>
                <a:lnTo>
                  <a:pt x="240998" y="951"/>
                </a:lnTo>
                <a:lnTo>
                  <a:pt x="194183" y="0"/>
                </a:lnTo>
                <a:lnTo>
                  <a:pt x="177937" y="113"/>
                </a:lnTo>
                <a:lnTo>
                  <a:pt x="151915" y="772"/>
                </a:lnTo>
                <a:lnTo>
                  <a:pt x="126214" y="2008"/>
                </a:lnTo>
                <a:lnTo>
                  <a:pt x="100858" y="3809"/>
                </a:lnTo>
                <a:lnTo>
                  <a:pt x="75872" y="6164"/>
                </a:lnTo>
                <a:lnTo>
                  <a:pt x="39141" y="10706"/>
                </a:lnTo>
                <a:lnTo>
                  <a:pt x="50112" y="22532"/>
                </a:lnTo>
                <a:lnTo>
                  <a:pt x="60575" y="34467"/>
                </a:lnTo>
                <a:lnTo>
                  <a:pt x="79948" y="58653"/>
                </a:lnTo>
                <a:lnTo>
                  <a:pt x="97216" y="83245"/>
                </a:lnTo>
                <a:lnTo>
                  <a:pt x="112331" y="108221"/>
                </a:lnTo>
                <a:lnTo>
                  <a:pt x="125247" y="133564"/>
                </a:lnTo>
                <a:lnTo>
                  <a:pt x="135918" y="159252"/>
                </a:lnTo>
                <a:lnTo>
                  <a:pt x="144299" y="185265"/>
                </a:lnTo>
                <a:lnTo>
                  <a:pt x="150342" y="211585"/>
                </a:lnTo>
                <a:lnTo>
                  <a:pt x="154001" y="238190"/>
                </a:lnTo>
                <a:lnTo>
                  <a:pt x="155232" y="265061"/>
                </a:lnTo>
                <a:lnTo>
                  <a:pt x="154815" y="280712"/>
                </a:lnTo>
                <a:lnTo>
                  <a:pt x="151508" y="311749"/>
                </a:lnTo>
                <a:lnTo>
                  <a:pt x="144964" y="342406"/>
                </a:lnTo>
                <a:lnTo>
                  <a:pt x="135255" y="372653"/>
                </a:lnTo>
                <a:lnTo>
                  <a:pt x="122453" y="402457"/>
                </a:lnTo>
                <a:lnTo>
                  <a:pt x="106632" y="431788"/>
                </a:lnTo>
                <a:lnTo>
                  <a:pt x="87862" y="460614"/>
                </a:lnTo>
                <a:lnTo>
                  <a:pt x="77394" y="474829"/>
                </a:lnTo>
                <a:lnTo>
                  <a:pt x="66217" y="488905"/>
                </a:lnTo>
                <a:lnTo>
                  <a:pt x="54339" y="502840"/>
                </a:lnTo>
                <a:lnTo>
                  <a:pt x="41769" y="516629"/>
                </a:lnTo>
                <a:lnTo>
                  <a:pt x="28516" y="530269"/>
                </a:lnTo>
                <a:lnTo>
                  <a:pt x="14590" y="543756"/>
                </a:lnTo>
                <a:lnTo>
                  <a:pt x="0" y="557085"/>
                </a:lnTo>
                <a:lnTo>
                  <a:pt x="4138" y="557829"/>
                </a:lnTo>
                <a:lnTo>
                  <a:pt x="16086" y="559875"/>
                </a:lnTo>
                <a:close/>
              </a:path>
            </a:pathLst>
          </a:custGeom>
          <a:solidFill>
            <a:srgbClr val="97C4CC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3276320" y="3617277"/>
            <a:ext cx="531863" cy="546379"/>
          </a:xfrm>
          <a:custGeom>
            <a:avLst/>
            <a:gdLst/>
            <a:ahLst/>
            <a:cxnLst/>
            <a:rect l="l" t="t" r="r" b="b"/>
            <a:pathLst>
              <a:path w="531863" h="546379">
                <a:moveTo>
                  <a:pt x="531863" y="254355"/>
                </a:moveTo>
                <a:lnTo>
                  <a:pt x="530633" y="227484"/>
                </a:lnTo>
                <a:lnTo>
                  <a:pt x="526973" y="200879"/>
                </a:lnTo>
                <a:lnTo>
                  <a:pt x="520930" y="174559"/>
                </a:lnTo>
                <a:lnTo>
                  <a:pt x="512549" y="148546"/>
                </a:lnTo>
                <a:lnTo>
                  <a:pt x="501878" y="122858"/>
                </a:lnTo>
                <a:lnTo>
                  <a:pt x="488962" y="97515"/>
                </a:lnTo>
                <a:lnTo>
                  <a:pt x="473847" y="72539"/>
                </a:lnTo>
                <a:lnTo>
                  <a:pt x="456580" y="47947"/>
                </a:lnTo>
                <a:lnTo>
                  <a:pt x="447153" y="35802"/>
                </a:lnTo>
                <a:lnTo>
                  <a:pt x="437206" y="23761"/>
                </a:lnTo>
                <a:lnTo>
                  <a:pt x="426744" y="11826"/>
                </a:lnTo>
                <a:lnTo>
                  <a:pt x="415772" y="0"/>
                </a:lnTo>
                <a:lnTo>
                  <a:pt x="380281" y="5665"/>
                </a:lnTo>
                <a:lnTo>
                  <a:pt x="345834" y="12442"/>
                </a:lnTo>
                <a:lnTo>
                  <a:pt x="312515" y="20287"/>
                </a:lnTo>
                <a:lnTo>
                  <a:pt x="280409" y="29160"/>
                </a:lnTo>
                <a:lnTo>
                  <a:pt x="249599" y="39016"/>
                </a:lnTo>
                <a:lnTo>
                  <a:pt x="220168" y="49816"/>
                </a:lnTo>
                <a:lnTo>
                  <a:pt x="192201" y="61516"/>
                </a:lnTo>
                <a:lnTo>
                  <a:pt x="165782" y="74073"/>
                </a:lnTo>
                <a:lnTo>
                  <a:pt x="140994" y="87447"/>
                </a:lnTo>
                <a:lnTo>
                  <a:pt x="117922" y="101595"/>
                </a:lnTo>
                <a:lnTo>
                  <a:pt x="96649" y="116474"/>
                </a:lnTo>
                <a:lnTo>
                  <a:pt x="77259" y="132043"/>
                </a:lnTo>
                <a:lnTo>
                  <a:pt x="75387" y="231609"/>
                </a:lnTo>
                <a:lnTo>
                  <a:pt x="465239" y="231609"/>
                </a:lnTo>
                <a:lnTo>
                  <a:pt x="465239" y="307936"/>
                </a:lnTo>
                <a:lnTo>
                  <a:pt x="75387" y="307936"/>
                </a:lnTo>
                <a:lnTo>
                  <a:pt x="86768" y="428574"/>
                </a:lnTo>
                <a:lnTo>
                  <a:pt x="105943" y="442979"/>
                </a:lnTo>
                <a:lnTo>
                  <a:pt x="126765" y="456751"/>
                </a:lnTo>
                <a:lnTo>
                  <a:pt x="149164" y="469855"/>
                </a:lnTo>
                <a:lnTo>
                  <a:pt x="173069" y="482256"/>
                </a:lnTo>
                <a:lnTo>
                  <a:pt x="198409" y="493918"/>
                </a:lnTo>
                <a:lnTo>
                  <a:pt x="225113" y="504805"/>
                </a:lnTo>
                <a:lnTo>
                  <a:pt x="253112" y="514882"/>
                </a:lnTo>
                <a:lnTo>
                  <a:pt x="282334" y="524114"/>
                </a:lnTo>
                <a:lnTo>
                  <a:pt x="312708" y="532464"/>
                </a:lnTo>
                <a:lnTo>
                  <a:pt x="344164" y="539898"/>
                </a:lnTo>
                <a:lnTo>
                  <a:pt x="376631" y="546379"/>
                </a:lnTo>
                <a:lnTo>
                  <a:pt x="391221" y="533050"/>
                </a:lnTo>
                <a:lnTo>
                  <a:pt x="405148" y="519563"/>
                </a:lnTo>
                <a:lnTo>
                  <a:pt x="418400" y="505923"/>
                </a:lnTo>
                <a:lnTo>
                  <a:pt x="430970" y="492134"/>
                </a:lnTo>
                <a:lnTo>
                  <a:pt x="442848" y="478199"/>
                </a:lnTo>
                <a:lnTo>
                  <a:pt x="454026" y="464123"/>
                </a:lnTo>
                <a:lnTo>
                  <a:pt x="464493" y="449908"/>
                </a:lnTo>
                <a:lnTo>
                  <a:pt x="474242" y="435560"/>
                </a:lnTo>
                <a:lnTo>
                  <a:pt x="483263" y="421082"/>
                </a:lnTo>
                <a:lnTo>
                  <a:pt x="491547" y="406477"/>
                </a:lnTo>
                <a:lnTo>
                  <a:pt x="499085" y="391751"/>
                </a:lnTo>
                <a:lnTo>
                  <a:pt x="505867" y="376906"/>
                </a:lnTo>
                <a:lnTo>
                  <a:pt x="511886" y="361947"/>
                </a:lnTo>
                <a:lnTo>
                  <a:pt x="517132" y="346877"/>
                </a:lnTo>
                <a:lnTo>
                  <a:pt x="521595" y="331700"/>
                </a:lnTo>
                <a:lnTo>
                  <a:pt x="525267" y="316421"/>
                </a:lnTo>
                <a:lnTo>
                  <a:pt x="528139" y="301043"/>
                </a:lnTo>
                <a:lnTo>
                  <a:pt x="530202" y="285570"/>
                </a:lnTo>
                <a:lnTo>
                  <a:pt x="531446" y="270006"/>
                </a:lnTo>
                <a:lnTo>
                  <a:pt x="531863" y="254355"/>
                </a:lnTo>
                <a:close/>
              </a:path>
              <a:path w="531863" h="546379">
                <a:moveTo>
                  <a:pt x="69312" y="413573"/>
                </a:moveTo>
                <a:lnTo>
                  <a:pt x="86768" y="428574"/>
                </a:lnTo>
                <a:lnTo>
                  <a:pt x="75387" y="307936"/>
                </a:lnTo>
                <a:lnTo>
                  <a:pt x="75387" y="231609"/>
                </a:lnTo>
                <a:lnTo>
                  <a:pt x="77259" y="132043"/>
                </a:lnTo>
                <a:lnTo>
                  <a:pt x="59837" y="148258"/>
                </a:lnTo>
                <a:lnTo>
                  <a:pt x="44465" y="165079"/>
                </a:lnTo>
                <a:lnTo>
                  <a:pt x="31228" y="182463"/>
                </a:lnTo>
                <a:lnTo>
                  <a:pt x="20209" y="200368"/>
                </a:lnTo>
                <a:lnTo>
                  <a:pt x="11493" y="218751"/>
                </a:lnTo>
                <a:lnTo>
                  <a:pt x="5164" y="237571"/>
                </a:lnTo>
                <a:lnTo>
                  <a:pt x="1305" y="256785"/>
                </a:lnTo>
                <a:lnTo>
                  <a:pt x="0" y="276351"/>
                </a:lnTo>
                <a:lnTo>
                  <a:pt x="1165" y="294846"/>
                </a:lnTo>
                <a:lnTo>
                  <a:pt x="4614" y="313028"/>
                </a:lnTo>
                <a:lnTo>
                  <a:pt x="10277" y="330862"/>
                </a:lnTo>
                <a:lnTo>
                  <a:pt x="18082" y="348313"/>
                </a:lnTo>
                <a:lnTo>
                  <a:pt x="27959" y="365346"/>
                </a:lnTo>
                <a:lnTo>
                  <a:pt x="39836" y="381923"/>
                </a:lnTo>
                <a:lnTo>
                  <a:pt x="53644" y="398011"/>
                </a:lnTo>
                <a:lnTo>
                  <a:pt x="69312" y="413573"/>
                </a:lnTo>
                <a:close/>
              </a:path>
            </a:pathLst>
          </a:custGeom>
          <a:solidFill>
            <a:srgbClr val="8AB2B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3351707" y="3848887"/>
            <a:ext cx="389851" cy="76326"/>
          </a:xfrm>
          <a:custGeom>
            <a:avLst/>
            <a:gdLst/>
            <a:ahLst/>
            <a:cxnLst/>
            <a:rect l="l" t="t" r="r" b="b"/>
            <a:pathLst>
              <a:path w="389851" h="76326">
                <a:moveTo>
                  <a:pt x="0" y="76326"/>
                </a:moveTo>
                <a:lnTo>
                  <a:pt x="389851" y="76326"/>
                </a:lnTo>
                <a:lnTo>
                  <a:pt x="389851" y="0"/>
                </a:lnTo>
                <a:lnTo>
                  <a:pt x="0" y="0"/>
                </a:lnTo>
                <a:lnTo>
                  <a:pt x="0" y="76326"/>
                </a:lnTo>
                <a:close/>
              </a:path>
            </a:pathLst>
          </a:custGeom>
          <a:solidFill>
            <a:srgbClr val="8AB2B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718985" y="4705356"/>
            <a:ext cx="2035759" cy="0"/>
          </a:xfrm>
          <a:custGeom>
            <a:avLst/>
            <a:gdLst/>
            <a:ahLst/>
            <a:cxnLst/>
            <a:rect l="l" t="t" r="r" b="b"/>
            <a:pathLst>
              <a:path w="2035759" h="0">
                <a:moveTo>
                  <a:pt x="0" y="0"/>
                </a:moveTo>
                <a:lnTo>
                  <a:pt x="2035759" y="0"/>
                </a:lnTo>
              </a:path>
            </a:pathLst>
          </a:custGeom>
          <a:ln w="12331">
            <a:solidFill>
              <a:srgbClr val="65CBE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718985" y="4699825"/>
            <a:ext cx="2035759" cy="11061"/>
          </a:xfrm>
          <a:custGeom>
            <a:avLst/>
            <a:gdLst/>
            <a:ahLst/>
            <a:cxnLst/>
            <a:rect l="l" t="t" r="r" b="b"/>
            <a:pathLst>
              <a:path w="2035759" h="11061">
                <a:moveTo>
                  <a:pt x="0" y="11061"/>
                </a:moveTo>
                <a:lnTo>
                  <a:pt x="2035759" y="0"/>
                </a:lnTo>
              </a:path>
            </a:pathLst>
          </a:custGeom>
          <a:ln w="6921">
            <a:solidFill>
              <a:srgbClr val="7A9EB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2751416" y="4261713"/>
            <a:ext cx="0" cy="436981"/>
          </a:xfrm>
          <a:custGeom>
            <a:avLst/>
            <a:gdLst/>
            <a:ahLst/>
            <a:cxnLst/>
            <a:rect l="l" t="t" r="r" b="b"/>
            <a:pathLst>
              <a:path w="0" h="436981">
                <a:moveTo>
                  <a:pt x="0" y="0"/>
                </a:moveTo>
                <a:lnTo>
                  <a:pt x="0" y="436981"/>
                </a:lnTo>
              </a:path>
            </a:pathLst>
          </a:custGeom>
          <a:ln w="7518">
            <a:solidFill>
              <a:srgbClr val="65CBE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2748292" y="4261713"/>
            <a:ext cx="6057" cy="437184"/>
          </a:xfrm>
          <a:custGeom>
            <a:avLst/>
            <a:gdLst/>
            <a:ahLst/>
            <a:cxnLst/>
            <a:rect l="l" t="t" r="r" b="b"/>
            <a:pathLst>
              <a:path w="6057" h="437184">
                <a:moveTo>
                  <a:pt x="0" y="0"/>
                </a:moveTo>
                <a:lnTo>
                  <a:pt x="6057" y="437184"/>
                </a:lnTo>
              </a:path>
            </a:pathLst>
          </a:custGeom>
          <a:ln w="6921">
            <a:solidFill>
              <a:srgbClr val="7A9EBF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2734335" y="4247756"/>
            <a:ext cx="27914" cy="27914"/>
          </a:xfrm>
          <a:custGeom>
            <a:avLst/>
            <a:gdLst/>
            <a:ahLst/>
            <a:cxnLst/>
            <a:rect l="l" t="t" r="r" b="b"/>
            <a:pathLst>
              <a:path w="27914" h="27914">
                <a:moveTo>
                  <a:pt x="114" y="14147"/>
                </a:moveTo>
                <a:lnTo>
                  <a:pt x="215" y="21793"/>
                </a:lnTo>
                <a:lnTo>
                  <a:pt x="6502" y="27914"/>
                </a:lnTo>
                <a:lnTo>
                  <a:pt x="21805" y="27698"/>
                </a:lnTo>
                <a:lnTo>
                  <a:pt x="27914" y="21412"/>
                </a:lnTo>
                <a:lnTo>
                  <a:pt x="27698" y="6108"/>
                </a:lnTo>
                <a:lnTo>
                  <a:pt x="21412" y="0"/>
                </a:lnTo>
                <a:lnTo>
                  <a:pt x="6108" y="215"/>
                </a:lnTo>
                <a:lnTo>
                  <a:pt x="0" y="6489"/>
                </a:lnTo>
                <a:lnTo>
                  <a:pt x="114" y="14147"/>
                </a:lnTo>
                <a:close/>
              </a:path>
            </a:pathLst>
          </a:custGeom>
          <a:solidFill>
            <a:srgbClr val="7A9EB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23886" y="553919"/>
            <a:ext cx="1810459" cy="196371"/>
          </a:xfrm>
          <a:prstGeom prst="rect">
            <a:avLst/>
          </a:prstGeom>
        </p:spPr>
        <p:txBody>
          <a:bodyPr wrap="square" lIns="0" tIns="9175" rIns="0" bIns="0" rtlCol="0">
            <a:noAutofit/>
          </a:bodyPr>
          <a:lstStyle/>
          <a:p>
            <a:pPr marL="12700">
              <a:lnSpc>
                <a:spcPts val="1445"/>
              </a:lnSpc>
            </a:pP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3886" y="1112902"/>
            <a:ext cx="5223200" cy="762712"/>
          </a:xfrm>
          <a:prstGeom prst="rect">
            <a:avLst/>
          </a:prstGeom>
        </p:spPr>
        <p:txBody>
          <a:bodyPr wrap="square" lIns="0" tIns="8636" rIns="0" bIns="0" rtlCol="0">
            <a:noAutofit/>
          </a:bodyPr>
          <a:lstStyle/>
          <a:p>
            <a:pPr marL="12700">
              <a:lnSpc>
                <a:spcPts val="1360"/>
              </a:lnSpc>
            </a:pP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(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ls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)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endParaRPr sz="1250">
              <a:latin typeface="Times New Roman"/>
              <a:cs typeface="Times New Roman"/>
            </a:endParaRPr>
          </a:p>
          <a:p>
            <a:pPr marL="12700" marR="169501">
              <a:lnSpc>
                <a:spcPts val="1437"/>
              </a:lnSpc>
              <a:spcBef>
                <a:spcPts val="6"/>
              </a:spcBef>
            </a:pP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0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6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-51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-4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6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8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3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1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8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5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108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-18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53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r>
              <a:rPr dirty="0" smtClean="0" sz="1250" spc="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9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6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-4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56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7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6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6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5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-5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3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5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0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19">
                <a:solidFill>
                  <a:srgbClr val="0F335D"/>
                </a:solidFill>
                <a:latin typeface="Times New Roman"/>
                <a:cs typeface="Times New Roman"/>
              </a:rPr>
              <a:t>(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1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-19">
                <a:solidFill>
                  <a:srgbClr val="0F335D"/>
                </a:solidFill>
                <a:latin typeface="Times New Roman"/>
                <a:cs typeface="Times New Roman"/>
              </a:rPr>
              <a:t>)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0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73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6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52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8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4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6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5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-25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11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3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9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65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4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6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5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4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0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16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54">
                <a:solidFill>
                  <a:srgbClr val="0F335D"/>
                </a:solidFill>
                <a:latin typeface="Times New Roman"/>
                <a:cs typeface="Times New Roman"/>
              </a:rPr>
              <a:t>(</a:t>
            </a:r>
            <a:r>
              <a:rPr dirty="0" smtClean="0" sz="1250" spc="-8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9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-69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-6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-67">
                <a:solidFill>
                  <a:srgbClr val="0F335D"/>
                </a:solidFill>
                <a:latin typeface="Times New Roman"/>
                <a:cs typeface="Times New Roman"/>
              </a:rPr>
              <a:t>)</a:t>
            </a:r>
            <a:r>
              <a:rPr dirty="0" smtClean="0" sz="1250" spc="-37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8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6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5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8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6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9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3">
                <a:solidFill>
                  <a:srgbClr val="0F335D"/>
                </a:solidFill>
                <a:latin typeface="Times New Roman"/>
                <a:cs typeface="Times New Roman"/>
              </a:rPr>
              <a:t>di</a:t>
            </a:r>
            <a:r>
              <a:rPr dirty="0" smtClean="0" sz="1250" spc="24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6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37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23886" y="2258025"/>
            <a:ext cx="345459" cy="367343"/>
          </a:xfrm>
          <a:prstGeom prst="rect">
            <a:avLst/>
          </a:prstGeom>
        </p:spPr>
        <p:txBody>
          <a:bodyPr wrap="square" lIns="0" tIns="17716" rIns="0" bIns="0" rtlCol="0">
            <a:noAutofit/>
          </a:bodyPr>
          <a:lstStyle/>
          <a:p>
            <a:pPr marL="12700">
              <a:lnSpc>
                <a:spcPts val="2790"/>
              </a:lnSpc>
            </a:pPr>
            <a:r>
              <a:rPr dirty="0" smtClean="0" sz="2700" spc="-432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endParaRPr sz="27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47212" y="2305763"/>
            <a:ext cx="4802447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747">
              <a:lnSpc>
                <a:spcPts val="1019"/>
              </a:lnSpc>
            </a:pP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792"/>
              </a:lnSpc>
              <a:spcBef>
                <a:spcPts val="88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31623" sz="825" spc="7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300"/>
              </a:spcBef>
            </a:pP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23900" y="2594268"/>
            <a:ext cx="4850288" cy="49023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6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phon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521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nitions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lth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52720" y="3656702"/>
            <a:ext cx="877174" cy="447904"/>
          </a:xfrm>
          <a:prstGeom prst="rect">
            <a:avLst/>
          </a:prstGeom>
        </p:spPr>
        <p:txBody>
          <a:bodyPr wrap="square" lIns="0" tIns="6826" rIns="0" bIns="0" rtlCol="0">
            <a:noAutofit/>
          </a:bodyPr>
          <a:lstStyle/>
          <a:p>
            <a:pPr marL="99358" marR="109763" algn="ctr">
              <a:lnSpc>
                <a:spcPts val="1075"/>
              </a:lnSpc>
            </a:pPr>
            <a:r>
              <a:rPr dirty="0" smtClean="0" sz="1000" spc="33">
                <a:solidFill>
                  <a:srgbClr val="0098A3"/>
                </a:solidFill>
                <a:latin typeface="Times New Roman"/>
                <a:cs typeface="Times New Roman"/>
              </a:rPr>
              <a:t>Information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ct val="95825"/>
              </a:lnSpc>
            </a:pPr>
            <a:r>
              <a:rPr dirty="0" smtClean="0" sz="1000" spc="38">
                <a:solidFill>
                  <a:srgbClr val="0098A3"/>
                </a:solidFill>
                <a:latin typeface="Times New Roman"/>
                <a:cs typeface="Times New Roman"/>
              </a:rPr>
              <a:t>Communication</a:t>
            </a:r>
            <a:endParaRPr sz="1000">
              <a:latin typeface="Times New Roman"/>
              <a:cs typeface="Times New Roman"/>
            </a:endParaRPr>
          </a:p>
          <a:p>
            <a:pPr marL="63330" marR="48552" algn="ctr">
              <a:lnSpc>
                <a:spcPct val="100000"/>
              </a:lnSpc>
              <a:spcBef>
                <a:spcPts val="105"/>
              </a:spcBef>
            </a:pPr>
            <a:r>
              <a:rPr dirty="0" smtClean="0" sz="1000" spc="25">
                <a:solidFill>
                  <a:srgbClr val="0098A3"/>
                </a:solidFill>
                <a:latin typeface="Times New Roman"/>
                <a:cs typeface="Times New Roman"/>
              </a:rPr>
              <a:t>Technologies</a:t>
            </a:r>
            <a:r>
              <a:rPr dirty="0" smtClean="0" sz="1000" spc="25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80815" y="3757432"/>
            <a:ext cx="874623" cy="1500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075"/>
              </a:lnSpc>
            </a:pPr>
            <a:r>
              <a:rPr dirty="0" smtClean="0" sz="1000" spc="34">
                <a:solidFill>
                  <a:srgbClr val="575859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1000" spc="-50">
                <a:solidFill>
                  <a:srgbClr val="575859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575859"/>
                </a:solidFill>
                <a:latin typeface="Times New Roman"/>
                <a:cs typeface="Times New Roman"/>
              </a:rPr>
              <a:t>Services</a:t>
            </a:r>
            <a:r>
              <a:rPr dirty="0" smtClean="0" sz="1000" spc="-42">
                <a:solidFill>
                  <a:srgbClr val="575859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942352" y="3836232"/>
            <a:ext cx="349138" cy="126240"/>
          </a:xfrm>
          <a:prstGeom prst="rect">
            <a:avLst/>
          </a:prstGeom>
        </p:spPr>
        <p:txBody>
          <a:bodyPr wrap="square" lIns="0" tIns="5842" rIns="0" bIns="0" rtlCol="0">
            <a:noAutofit/>
          </a:bodyPr>
          <a:lstStyle/>
          <a:p>
            <a:pPr marL="12700">
              <a:lnSpc>
                <a:spcPts val="919"/>
              </a:lnSpc>
            </a:pPr>
            <a:r>
              <a:rPr dirty="0" smtClean="0" sz="800" b="1">
                <a:solidFill>
                  <a:srgbClr val="00373B"/>
                </a:solidFill>
                <a:latin typeface="Trebuchet MS"/>
                <a:cs typeface="Trebuchet MS"/>
              </a:rPr>
              <a:t>Mobile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485084" y="3844783"/>
            <a:ext cx="680026" cy="126240"/>
          </a:xfrm>
          <a:prstGeom prst="rect">
            <a:avLst/>
          </a:prstGeom>
        </p:spPr>
        <p:txBody>
          <a:bodyPr wrap="square" lIns="0" tIns="5842" rIns="0" bIns="0" rtlCol="0">
            <a:noAutofit/>
          </a:bodyPr>
          <a:lstStyle/>
          <a:p>
            <a:pPr marL="12700">
              <a:lnSpc>
                <a:spcPts val="919"/>
              </a:lnSpc>
            </a:pPr>
            <a:r>
              <a:rPr dirty="0" smtClean="0" sz="800" spc="-1" b="1">
                <a:solidFill>
                  <a:srgbClr val="163958"/>
                </a:solidFill>
                <a:latin typeface="Trebuchet MS"/>
                <a:cs typeface="Trebuchet MS"/>
              </a:rPr>
              <a:t>Digital</a:t>
            </a:r>
            <a:r>
              <a:rPr dirty="0" smtClean="0" sz="800" spc="-1" b="1">
                <a:solidFill>
                  <a:srgbClr val="163958"/>
                </a:solidFill>
                <a:latin typeface="Trebuchet MS"/>
                <a:cs typeface="Trebuchet MS"/>
              </a:rPr>
              <a:t> </a:t>
            </a:r>
            <a:r>
              <a:rPr dirty="0" smtClean="0" sz="800" spc="-1" b="1">
                <a:solidFill>
                  <a:srgbClr val="163958"/>
                </a:solidFill>
                <a:latin typeface="Trebuchet MS"/>
                <a:cs typeface="Trebuchet MS"/>
              </a:rPr>
              <a:t>Health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49705" y="4745065"/>
            <a:ext cx="1965008" cy="619976"/>
          </a:xfrm>
          <a:prstGeom prst="rect">
            <a:avLst/>
          </a:prstGeom>
        </p:spPr>
        <p:txBody>
          <a:bodyPr wrap="square" lIns="0" tIns="5746" rIns="0" bIns="0" rtlCol="0">
            <a:noAutofit/>
          </a:bodyPr>
          <a:lstStyle/>
          <a:p>
            <a:pPr marL="12700" marR="4824">
              <a:lnSpc>
                <a:spcPts val="905"/>
              </a:lnSpc>
            </a:pPr>
            <a:r>
              <a:rPr dirty="0" smtClean="0" sz="800" spc="7" b="1">
                <a:solidFill>
                  <a:srgbClr val="163958"/>
                </a:solidFill>
                <a:latin typeface="Times New Roman"/>
                <a:cs typeface="Times New Roman"/>
              </a:rPr>
              <a:t>Digital</a:t>
            </a:r>
            <a:r>
              <a:rPr dirty="0" smtClean="0" sz="800" spc="7" b="1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7" b="1">
                <a:solidFill>
                  <a:srgbClr val="163958"/>
                </a:solidFill>
                <a:latin typeface="Times New Roman"/>
                <a:cs typeface="Times New Roman"/>
              </a:rPr>
              <a:t>Health:</a:t>
            </a:r>
            <a:r>
              <a:rPr dirty="0" smtClean="0" sz="800" spc="7" b="1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7">
                <a:solidFill>
                  <a:srgbClr val="163958"/>
                </a:solidFill>
                <a:latin typeface="Times New Roman"/>
                <a:cs typeface="Times New Roman"/>
              </a:rPr>
              <a:t>The</a:t>
            </a:r>
            <a:r>
              <a:rPr dirty="0" smtClean="0" sz="800" spc="7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7">
                <a:solidFill>
                  <a:srgbClr val="163958"/>
                </a:solidFill>
                <a:latin typeface="Times New Roman"/>
                <a:cs typeface="Times New Roman"/>
              </a:rPr>
              <a:t>delivery</a:t>
            </a:r>
            <a:r>
              <a:rPr dirty="0" smtClean="0" sz="800" spc="7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7">
                <a:solidFill>
                  <a:srgbClr val="163958"/>
                </a:solidFill>
                <a:latin typeface="Times New Roman"/>
                <a:cs typeface="Times New Roman"/>
              </a:rPr>
              <a:t>of</a:t>
            </a:r>
            <a:r>
              <a:rPr dirty="0" smtClean="0" sz="800" spc="7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7">
                <a:solidFill>
                  <a:srgbClr val="163958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800" spc="7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7">
                <a:solidFill>
                  <a:srgbClr val="163958"/>
                </a:solidFill>
                <a:latin typeface="Times New Roman"/>
                <a:cs typeface="Times New Roman"/>
              </a:rPr>
              <a:t>care</a:t>
            </a: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919"/>
              </a:lnSpc>
            </a:pPr>
            <a:r>
              <a:rPr dirty="0" smtClean="0" sz="800">
                <a:solidFill>
                  <a:srgbClr val="163958"/>
                </a:solidFill>
                <a:latin typeface="Times New Roman"/>
                <a:cs typeface="Times New Roman"/>
              </a:rPr>
              <a:t>services</a:t>
            </a:r>
            <a:r>
              <a:rPr dirty="0" smtClean="0" sz="800" spc="93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through</a:t>
            </a:r>
            <a:r>
              <a:rPr dirty="0" smtClean="0" sz="800" spc="188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the</a:t>
            </a:r>
            <a:r>
              <a:rPr dirty="0" smtClean="0" sz="800" spc="101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use</a:t>
            </a:r>
            <a:r>
              <a:rPr dirty="0" smtClean="0" sz="800" spc="71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of</a:t>
            </a:r>
            <a:r>
              <a:rPr dirty="0" smtClean="0" sz="800" spc="-28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44">
                <a:solidFill>
                  <a:srgbClr val="163958"/>
                </a:solidFill>
                <a:latin typeface="Times New Roman"/>
                <a:cs typeface="Times New Roman"/>
              </a:rPr>
              <a:t>ICT.</a:t>
            </a:r>
            <a:r>
              <a:rPr dirty="0" smtClean="0" sz="800" spc="-34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It</a:t>
            </a:r>
            <a:r>
              <a:rPr dirty="0" smtClean="0" sz="800" spc="-39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8">
                <a:solidFill>
                  <a:srgbClr val="163958"/>
                </a:solidFill>
                <a:latin typeface="Times New Roman"/>
                <a:cs typeface="Times New Roman"/>
              </a:rPr>
              <a:t>includes</a:t>
            </a:r>
            <a:r>
              <a:rPr dirty="0" smtClean="0" sz="800" spc="11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mobile</a:t>
            </a:r>
            <a:r>
              <a:rPr dirty="0" smtClean="0" sz="800" spc="98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800" spc="179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(mHealth),</a:t>
            </a:r>
            <a:r>
              <a:rPr dirty="0" smtClean="0" sz="800" spc="104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800" spc="179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23">
                <a:solidFill>
                  <a:srgbClr val="163958"/>
                </a:solidFill>
                <a:latin typeface="Times New Roman"/>
                <a:cs typeface="Times New Roman"/>
              </a:rPr>
              <a:t>information</a:t>
            </a:r>
            <a:r>
              <a:rPr dirty="0" smtClean="0" sz="800" spc="13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technology,</a:t>
            </a:r>
            <a:r>
              <a:rPr dirty="0" smtClean="0" sz="800" spc="190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electronic</a:t>
            </a:r>
            <a:r>
              <a:rPr dirty="0" smtClean="0" sz="800" spc="185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800" spc="179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records</a:t>
            </a:r>
            <a:r>
              <a:rPr dirty="0" smtClean="0" sz="800" spc="153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(EHRs),</a:t>
            </a:r>
            <a:r>
              <a:rPr dirty="0" smtClean="0" sz="800" spc="0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50">
                <a:solidFill>
                  <a:srgbClr val="163958"/>
                </a:solidFill>
                <a:latin typeface="Times New Roman"/>
                <a:cs typeface="Times New Roman"/>
              </a:rPr>
              <a:t>and</a:t>
            </a:r>
            <a:r>
              <a:rPr dirty="0" smtClean="0" sz="800" spc="-34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26">
                <a:solidFill>
                  <a:srgbClr val="163958"/>
                </a:solidFill>
                <a:latin typeface="Times New Roman"/>
                <a:cs typeface="Times New Roman"/>
              </a:rPr>
              <a:t>telemedicine</a:t>
            </a:r>
            <a:r>
              <a:rPr dirty="0" smtClean="0" sz="800" spc="-37">
                <a:solidFill>
                  <a:srgbClr val="163958"/>
                </a:solidFill>
                <a:latin typeface="Times New Roman"/>
                <a:cs typeface="Times New Roman"/>
              </a:rPr>
              <a:t> 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872656" y="4768498"/>
            <a:ext cx="1118051" cy="495314"/>
          </a:xfrm>
          <a:prstGeom prst="rect">
            <a:avLst/>
          </a:prstGeom>
        </p:spPr>
        <p:txBody>
          <a:bodyPr wrap="square" lIns="0" tIns="5746" rIns="0" bIns="0" rtlCol="0">
            <a:noAutofit/>
          </a:bodyPr>
          <a:lstStyle/>
          <a:p>
            <a:pPr marL="12700">
              <a:lnSpc>
                <a:spcPts val="905"/>
              </a:lnSpc>
            </a:pPr>
            <a:r>
              <a:rPr dirty="0" smtClean="0" sz="800" spc="3" b="1">
                <a:solidFill>
                  <a:srgbClr val="163F76"/>
                </a:solidFill>
                <a:latin typeface="Times New Roman"/>
                <a:cs typeface="Times New Roman"/>
              </a:rPr>
              <a:t>mHealth:</a:t>
            </a:r>
            <a:r>
              <a:rPr dirty="0" smtClean="0" sz="800" spc="3" b="1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3">
                <a:solidFill>
                  <a:srgbClr val="163F76"/>
                </a:solidFill>
                <a:latin typeface="Times New Roman"/>
                <a:cs typeface="Times New Roman"/>
              </a:rPr>
              <a:t>The</a:t>
            </a:r>
            <a:r>
              <a:rPr dirty="0" smtClean="0" sz="800" spc="3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3">
                <a:solidFill>
                  <a:srgbClr val="163F76"/>
                </a:solidFill>
                <a:latin typeface="Times New Roman"/>
                <a:cs typeface="Times New Roman"/>
              </a:rPr>
              <a:t>delivery</a:t>
            </a:r>
            <a:r>
              <a:rPr dirty="0" smtClean="0" sz="800" spc="3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3">
                <a:solidFill>
                  <a:srgbClr val="163F76"/>
                </a:solidFill>
                <a:latin typeface="Times New Roman"/>
                <a:cs typeface="Times New Roman"/>
              </a:rPr>
              <a:t>of</a:t>
            </a:r>
            <a:endParaRPr sz="800">
              <a:latin typeface="Times New Roman"/>
              <a:cs typeface="Times New Roman"/>
            </a:endParaRPr>
          </a:p>
          <a:p>
            <a:pPr marL="12700" marR="87214">
              <a:lnSpc>
                <a:spcPts val="919"/>
              </a:lnSpc>
            </a:pP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care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services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through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the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use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mobile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networks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and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devices</a:t>
            </a:r>
            <a:r>
              <a:rPr dirty="0" smtClean="0" sz="800" spc="19">
                <a:solidFill>
                  <a:srgbClr val="163F76"/>
                </a:solidFill>
                <a:latin typeface="Times New Roman"/>
                <a:cs typeface="Times New Roman"/>
              </a:rPr>
              <a:t> 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30136" y="4781731"/>
            <a:ext cx="1652236" cy="619966"/>
          </a:xfrm>
          <a:prstGeom prst="rect">
            <a:avLst/>
          </a:prstGeom>
        </p:spPr>
        <p:txBody>
          <a:bodyPr wrap="square" lIns="0" tIns="5746" rIns="0" bIns="0" rtlCol="0">
            <a:noAutofit/>
          </a:bodyPr>
          <a:lstStyle/>
          <a:p>
            <a:pPr marL="12700" marR="4824">
              <a:lnSpc>
                <a:spcPts val="905"/>
              </a:lnSpc>
            </a:pPr>
            <a:r>
              <a:rPr dirty="0" smtClean="0" sz="800" spc="9" b="1">
                <a:solidFill>
                  <a:srgbClr val="0098A3"/>
                </a:solidFill>
                <a:latin typeface="Times New Roman"/>
                <a:cs typeface="Times New Roman"/>
              </a:rPr>
              <a:t>ICT:</a:t>
            </a:r>
            <a:r>
              <a:rPr dirty="0" smtClean="0" sz="800" spc="9" b="1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9">
                <a:solidFill>
                  <a:srgbClr val="0098A3"/>
                </a:solidFill>
                <a:latin typeface="Times New Roman"/>
                <a:cs typeface="Times New Roman"/>
              </a:rPr>
              <a:t>Support</a:t>
            </a:r>
            <a:r>
              <a:rPr dirty="0" smtClean="0" sz="800" spc="9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9">
                <a:solidFill>
                  <a:srgbClr val="0098A3"/>
                </a:solidFill>
                <a:latin typeface="Times New Roman"/>
                <a:cs typeface="Times New Roman"/>
              </a:rPr>
              <a:t>for</a:t>
            </a:r>
            <a:r>
              <a:rPr dirty="0" smtClean="0" sz="800" spc="9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9">
                <a:solidFill>
                  <a:srgbClr val="0098A3"/>
                </a:solidFill>
                <a:latin typeface="Times New Roman"/>
                <a:cs typeface="Times New Roman"/>
              </a:rPr>
              <a:t>deployment</a:t>
            </a:r>
            <a:r>
              <a:rPr dirty="0" smtClean="0" sz="800" spc="9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9">
                <a:solidFill>
                  <a:srgbClr val="0098A3"/>
                </a:solidFill>
                <a:latin typeface="Times New Roman"/>
                <a:cs typeface="Times New Roman"/>
              </a:rPr>
              <a:t>and</a:t>
            </a: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919"/>
              </a:lnSpc>
            </a:pPr>
            <a:r>
              <a:rPr dirty="0" smtClean="0" sz="800" spc="35">
                <a:solidFill>
                  <a:srgbClr val="0098A3"/>
                </a:solidFill>
                <a:latin typeface="Times New Roman"/>
                <a:cs typeface="Times New Roman"/>
              </a:rPr>
              <a:t>maintenance</a:t>
            </a:r>
            <a:r>
              <a:rPr dirty="0" smtClean="0" sz="800" spc="-34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0098A3"/>
                </a:solidFill>
                <a:latin typeface="Times New Roman"/>
                <a:cs typeface="Times New Roman"/>
              </a:rPr>
              <a:t>of</a:t>
            </a:r>
            <a:r>
              <a:rPr dirty="0" smtClean="0" sz="800" spc="-28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60">
                <a:solidFill>
                  <a:srgbClr val="0098A3"/>
                </a:solidFill>
                <a:latin typeface="Times New Roman"/>
                <a:cs typeface="Times New Roman"/>
              </a:rPr>
              <a:t>ICT</a:t>
            </a:r>
            <a:r>
              <a:rPr dirty="0" smtClean="0" sz="800" spc="-35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0098A3"/>
                </a:solidFill>
                <a:latin typeface="Times New Roman"/>
                <a:cs typeface="Times New Roman"/>
              </a:rPr>
              <a:t>for</a:t>
            </a:r>
            <a:r>
              <a:rPr dirty="0" smtClean="0" sz="800" spc="22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25">
                <a:solidFill>
                  <a:srgbClr val="0098A3"/>
                </a:solidFill>
                <a:latin typeface="Times New Roman"/>
                <a:cs typeface="Times New Roman"/>
              </a:rPr>
              <a:t>administrative</a:t>
            </a:r>
            <a:r>
              <a:rPr dirty="0" smtClean="0" sz="800" spc="-34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0098A3"/>
                </a:solidFill>
                <a:latin typeface="Times New Roman"/>
                <a:cs typeface="Times New Roman"/>
              </a:rPr>
              <a:t>and</a:t>
            </a:r>
            <a:r>
              <a:rPr dirty="0" smtClean="0" sz="800" spc="115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31">
                <a:solidFill>
                  <a:srgbClr val="0098A3"/>
                </a:solidFill>
                <a:latin typeface="Times New Roman"/>
                <a:cs typeface="Times New Roman"/>
              </a:rPr>
              <a:t>operational</a:t>
            </a:r>
            <a:r>
              <a:rPr dirty="0" smtClean="0" sz="800" spc="19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0098A3"/>
                </a:solidFill>
                <a:latin typeface="Times New Roman"/>
                <a:cs typeface="Times New Roman"/>
              </a:rPr>
              <a:t>functions</a:t>
            </a:r>
            <a:r>
              <a:rPr dirty="0" smtClean="0" sz="800" spc="143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4">
                <a:solidFill>
                  <a:srgbClr val="0098A3"/>
                </a:solidFill>
                <a:latin typeface="Times New Roman"/>
                <a:cs typeface="Times New Roman"/>
              </a:rPr>
              <a:t>(e.g.,</a:t>
            </a:r>
            <a:r>
              <a:rPr dirty="0" smtClean="0" sz="800" spc="-34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26">
                <a:solidFill>
                  <a:srgbClr val="0098A3"/>
                </a:solidFill>
                <a:latin typeface="Times New Roman"/>
                <a:cs typeface="Times New Roman"/>
              </a:rPr>
              <a:t>setting</a:t>
            </a:r>
            <a:r>
              <a:rPr dirty="0" smtClean="0" sz="800" spc="-34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0098A3"/>
                </a:solidFill>
                <a:latin typeface="Times New Roman"/>
                <a:cs typeface="Times New Roman"/>
              </a:rPr>
              <a:t>up</a:t>
            </a:r>
            <a:r>
              <a:rPr dirty="0" smtClean="0" sz="800" spc="53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30">
                <a:solidFill>
                  <a:srgbClr val="0098A3"/>
                </a:solidFill>
                <a:latin typeface="Times New Roman"/>
                <a:cs typeface="Times New Roman"/>
              </a:rPr>
              <a:t>laptops,</a:t>
            </a:r>
            <a:r>
              <a:rPr dirty="0" smtClean="0" sz="800" spc="19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0">
                <a:solidFill>
                  <a:srgbClr val="0098A3"/>
                </a:solidFill>
                <a:latin typeface="Times New Roman"/>
                <a:cs typeface="Times New Roman"/>
              </a:rPr>
              <a:t>printers,</a:t>
            </a:r>
            <a:r>
              <a:rPr dirty="0" smtClean="0" sz="800" spc="176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26">
                <a:solidFill>
                  <a:srgbClr val="0098A3"/>
                </a:solidFill>
                <a:latin typeface="Times New Roman"/>
                <a:cs typeface="Times New Roman"/>
              </a:rPr>
              <a:t>managing</a:t>
            </a:r>
            <a:r>
              <a:rPr dirty="0" smtClean="0" sz="800" spc="-34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30">
                <a:solidFill>
                  <a:srgbClr val="0098A3"/>
                </a:solidFill>
                <a:latin typeface="Times New Roman"/>
                <a:cs typeface="Times New Roman"/>
              </a:rPr>
              <a:t>web</a:t>
            </a:r>
            <a:r>
              <a:rPr dirty="0" smtClean="0" sz="800" spc="-34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11">
                <a:solidFill>
                  <a:srgbClr val="0098A3"/>
                </a:solidFill>
                <a:latin typeface="Times New Roman"/>
                <a:cs typeface="Times New Roman"/>
              </a:rPr>
              <a:t>connectivity)</a:t>
            </a:r>
            <a:r>
              <a:rPr dirty="0" smtClean="0" sz="800" spc="-37">
                <a:solidFill>
                  <a:srgbClr val="0098A3"/>
                </a:solidFill>
                <a:latin typeface="Times New Roman"/>
                <a:cs typeface="Times New Roman"/>
              </a:rPr>
              <a:t> 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886" y="5490087"/>
            <a:ext cx="5139349" cy="294247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14" marR="7015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12714">
              <a:lnSpc>
                <a:spcPts val="1092"/>
              </a:lnSpc>
              <a:spcBef>
                <a:spcPts val="4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  <a:p>
            <a:pPr marL="205042" marR="7015">
              <a:lnSpc>
                <a:spcPct val="95825"/>
              </a:lnSpc>
              <a:spcBef>
                <a:spcPts val="247"/>
              </a:spcBef>
            </a:pP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PE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323005" marR="7015">
              <a:lnSpc>
                <a:spcPct val="95825"/>
              </a:lnSpc>
              <a:spcBef>
                <a:spcPts val="5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endParaRPr sz="950">
              <a:latin typeface="Times New Roman"/>
              <a:cs typeface="Times New Roman"/>
            </a:endParaRPr>
          </a:p>
          <a:p>
            <a:pPr marL="323005" marR="7015">
              <a:lnSpc>
                <a:spcPct val="95825"/>
              </a:lnSpc>
              <a:spcBef>
                <a:spcPts val="55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205042" marR="7015">
              <a:lnSpc>
                <a:spcPct val="95825"/>
              </a:lnSpc>
              <a:spcBef>
                <a:spcPts val="240"/>
              </a:spcBef>
            </a:pP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NA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MAN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323652" marR="7015">
              <a:lnSpc>
                <a:spcPct val="95825"/>
              </a:lnSpc>
              <a:spcBef>
                <a:spcPts val="55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205042" marR="7015">
              <a:lnSpc>
                <a:spcPct val="95825"/>
              </a:lnSpc>
              <a:spcBef>
                <a:spcPts val="240"/>
              </a:spcBef>
            </a:pP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3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POR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322095" marR="465740">
              <a:lnSpc>
                <a:spcPts val="1092"/>
              </a:lnSpc>
              <a:spcBef>
                <a:spcPts val="55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donor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ends</a:t>
            </a:r>
            <a:endParaRPr sz="950">
              <a:latin typeface="Times New Roman"/>
              <a:cs typeface="Times New Roman"/>
            </a:endParaRPr>
          </a:p>
          <a:p>
            <a:pPr marL="205042" marR="7015">
              <a:lnSpc>
                <a:spcPct val="95825"/>
              </a:lnSpc>
              <a:spcBef>
                <a:spcPts val="242"/>
              </a:spcBef>
            </a:pP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Ǚǽ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RE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ONTINUI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321822" marR="94779">
              <a:lnSpc>
                <a:spcPts val="1092"/>
              </a:lnSpc>
              <a:spcBef>
                <a:spcPts val="55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;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ach,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12709" marR="23337">
              <a:lnSpc>
                <a:spcPts val="1092"/>
              </a:lnSpc>
              <a:spcBef>
                <a:spcPts val="442"/>
              </a:spcBef>
            </a:pP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18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1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hou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4685"/>
              </a:lnSpc>
              <a:spcBef>
                <a:spcPts val="512"/>
              </a:spcBef>
            </a:pP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anada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lth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nfowa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B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nefi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(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v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n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²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3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n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±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anadian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di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</a:rPr>
              <a:t>h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</a:rPr>
              <a:t>t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</a:rPr>
              <a:t>t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</a:rPr>
              <a:t>p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</a:rPr>
              <a:t>s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</a:rPr>
              <a:t>: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</a:rPr>
              <a:t>/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/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w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w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w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.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i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nfowa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y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-inforou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t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e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.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c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a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/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e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n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/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w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ha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t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-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w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e</a:t>
            </a:r>
            <a:r>
              <a:rPr dirty="0" smtClean="0" sz="750" spc="5" i="1" u="sng">
                <a:solidFill>
                  <a:srgbClr val="0098A5"/>
                </a:solidFill>
                <a:latin typeface="Georgia"/>
                <a:cs typeface="Georgia"/>
                <a:hlinkClick r:id="rId2"/>
              </a:rPr>
              <a:t>-</a:t>
            </a:r>
            <a:endParaRPr sz="750">
              <a:latin typeface="Georgia"/>
              <a:cs typeface="Georgia"/>
            </a:endParaRPr>
          </a:p>
          <a:p>
            <a:pPr marL="12700" marR="7015">
              <a:lnSpc>
                <a:spcPct val="94685"/>
              </a:lnSpc>
              <a:spcBef>
                <a:spcPts val="155"/>
              </a:spcBef>
            </a:pP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d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o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/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p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r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o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gr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e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s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s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-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i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n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-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c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anad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a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/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b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e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nefi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t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s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-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e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v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id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e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n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c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e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-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p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an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c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a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nadian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-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s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t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u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di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e</a:t>
            </a:r>
            <a:r>
              <a:rPr dirty="0" smtClean="0" sz="750" spc="4" i="1" u="sng">
                <a:solidFill>
                  <a:srgbClr val="0098A5"/>
                </a:solidFill>
                <a:latin typeface="Georgia"/>
                <a:cs typeface="Georgia"/>
              </a:rPr>
              <a:t>s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219075" y="8698181"/>
            <a:ext cx="14552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5">
                <a:solidFill>
                  <a:srgbClr val="0F335D"/>
                </a:solidFill>
                <a:latin typeface="Times New Roman"/>
                <a:cs typeface="Times New Roman"/>
              </a:rPr>
              <a:t>17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113637" y="4261713"/>
            <a:ext cx="1617935" cy="44898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" name="object 6"/>
          <p:cNvSpPr txBox="1"/>
          <p:nvPr/>
        </p:nvSpPr>
        <p:spPr>
          <a:xfrm>
            <a:off x="2876804" y="4261713"/>
            <a:ext cx="662355" cy="4468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" name="object 5"/>
          <p:cNvSpPr txBox="1"/>
          <p:nvPr/>
        </p:nvSpPr>
        <p:spPr>
          <a:xfrm>
            <a:off x="3539159" y="4261713"/>
            <a:ext cx="499376" cy="4468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" name="object 4"/>
          <p:cNvSpPr txBox="1"/>
          <p:nvPr/>
        </p:nvSpPr>
        <p:spPr>
          <a:xfrm>
            <a:off x="718985" y="4261713"/>
            <a:ext cx="2032431" cy="4436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" name="object 3"/>
          <p:cNvSpPr txBox="1"/>
          <p:nvPr/>
        </p:nvSpPr>
        <p:spPr>
          <a:xfrm>
            <a:off x="3351707" y="3848887"/>
            <a:ext cx="417731" cy="76326"/>
          </a:xfrm>
          <a:prstGeom prst="rect">
            <a:avLst/>
          </a:prstGeom>
        </p:spPr>
        <p:txBody>
          <a:bodyPr wrap="square" lIns="0" tIns="3810" rIns="0" bIns="0" rtlCol="0">
            <a:noAutofit/>
          </a:bodyPr>
          <a:lstStyle/>
          <a:p>
            <a:pPr>
              <a:lnSpc>
                <a:spcPts val="600"/>
              </a:lnSpc>
            </a:pPr>
            <a:r>
              <a:rPr dirty="0" smtClean="0" sz="800" b="1">
                <a:solidFill>
                  <a:srgbClr val="055780"/>
                </a:solidFill>
                <a:latin typeface="Trebuchet MS"/>
                <a:cs typeface="Trebuchet MS"/>
              </a:rPr>
              <a:t>mHealth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1932457"/>
            <a:ext cx="5206885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/>
          <p:nvPr/>
        </p:nvSpPr>
        <p:spPr>
          <a:xfrm>
            <a:off x="59557" y="374497"/>
            <a:ext cx="5783897" cy="475564"/>
          </a:xfrm>
          <a:custGeom>
            <a:avLst/>
            <a:gdLst/>
            <a:ahLst/>
            <a:cxnLst/>
            <a:rect l="l" t="t" r="r" b="b"/>
            <a:pathLst>
              <a:path w="5783897" h="475564">
                <a:moveTo>
                  <a:pt x="0" y="475564"/>
                </a:moveTo>
                <a:lnTo>
                  <a:pt x="5783897" y="475564"/>
                </a:lnTo>
                <a:lnTo>
                  <a:pt x="5783897" y="0"/>
                </a:lnTo>
                <a:lnTo>
                  <a:pt x="0" y="0"/>
                </a:lnTo>
                <a:lnTo>
                  <a:pt x="0" y="475564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3702126" y="4487951"/>
            <a:ext cx="1984971" cy="0"/>
          </a:xfrm>
          <a:custGeom>
            <a:avLst/>
            <a:gdLst/>
            <a:ahLst/>
            <a:cxnLst/>
            <a:rect l="l" t="t" r="r" b="b"/>
            <a:pathLst>
              <a:path w="1984971" h="0">
                <a:moveTo>
                  <a:pt x="0" y="0"/>
                </a:moveTo>
                <a:lnTo>
                  <a:pt x="1984971" y="0"/>
                </a:lnTo>
              </a:path>
            </a:pathLst>
          </a:custGeom>
          <a:ln w="10680">
            <a:solidFill>
              <a:srgbClr val="CCCE3B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3702126" y="2932023"/>
            <a:ext cx="1984971" cy="0"/>
          </a:xfrm>
          <a:custGeom>
            <a:avLst/>
            <a:gdLst/>
            <a:ahLst/>
            <a:cxnLst/>
            <a:rect l="l" t="t" r="r" b="b"/>
            <a:pathLst>
              <a:path w="1984971" h="0">
                <a:moveTo>
                  <a:pt x="0" y="0"/>
                </a:moveTo>
                <a:lnTo>
                  <a:pt x="1984971" y="0"/>
                </a:lnTo>
              </a:path>
            </a:pathLst>
          </a:custGeom>
          <a:ln w="10680">
            <a:solidFill>
              <a:srgbClr val="CCCE3B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23886" y="553919"/>
            <a:ext cx="3624395" cy="196371"/>
          </a:xfrm>
          <a:prstGeom prst="rect">
            <a:avLst/>
          </a:prstGeom>
        </p:spPr>
        <p:txBody>
          <a:bodyPr wrap="square" lIns="0" tIns="9175" rIns="0" bIns="0" rtlCol="0">
            <a:noAutofit/>
          </a:bodyPr>
          <a:lstStyle/>
          <a:p>
            <a:pPr marL="12700">
              <a:lnSpc>
                <a:spcPts val="1445"/>
              </a:lnSpc>
            </a:pP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Af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9">
                <a:solidFill>
                  <a:srgbClr val="FFFFFF"/>
                </a:solidFill>
                <a:latin typeface="Times New Roman"/>
                <a:cs typeface="Times New Roman"/>
              </a:rPr>
              <a:t>ca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3886" y="1054266"/>
            <a:ext cx="259973" cy="367343"/>
          </a:xfrm>
          <a:prstGeom prst="rect">
            <a:avLst/>
          </a:prstGeom>
        </p:spPr>
        <p:txBody>
          <a:bodyPr wrap="square" lIns="0" tIns="17716" rIns="0" bIns="0" rtlCol="0">
            <a:noAutofit/>
          </a:bodyPr>
          <a:lstStyle/>
          <a:p>
            <a:pPr marL="12700">
              <a:lnSpc>
                <a:spcPts val="2790"/>
              </a:lnSpc>
            </a:pPr>
            <a:r>
              <a:rPr dirty="0" smtClean="0" sz="270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endParaRPr sz="27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62390" y="1089958"/>
            <a:ext cx="5012061" cy="303223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  <a:p>
            <a:pPr marL="65358" marR="17631">
              <a:lnSpc>
                <a:spcPct val="95825"/>
              </a:lnSpc>
              <a:spcBef>
                <a:spcPts val="174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deg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885" y="1410519"/>
            <a:ext cx="221691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5" y="1672321"/>
            <a:ext cx="5221261" cy="1104661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Great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advances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being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made,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yet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there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many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opportunities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harmonise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policy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standards,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endParaRPr sz="950">
              <a:latin typeface="Times New Roman"/>
              <a:cs typeface="Times New Roman"/>
            </a:endParaRPr>
          </a:p>
          <a:p>
            <a:pPr marL="12700" marR="315072">
              <a:lnSpc>
                <a:spcPts val="1092"/>
              </a:lnSpc>
              <a:spcBef>
                <a:spcPts val="174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create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shared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assets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data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science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clouds,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training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programs,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functional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expertise.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15072">
              <a:lnSpc>
                <a:spcPts val="1092"/>
              </a:lnSpc>
              <a:spcBef>
                <a:spcPts val="239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robust,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region-wide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enabling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environment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would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allow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Partner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States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deliver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services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15072">
              <a:lnSpc>
                <a:spcPts val="1092"/>
              </a:lnSpc>
              <a:spcBef>
                <a:spcPts val="239"/>
              </a:spcBef>
            </a:pP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that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more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44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eƛe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tive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ountry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spe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0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initiativesǽ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regional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digital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program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would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also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support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4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broader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EAC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goals,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free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movement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services,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persons,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goods,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universal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access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4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healthcare,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better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tracking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surveillance,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especially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cross-border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communities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where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patients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4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travel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between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countries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seek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care.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5" y="2895843"/>
            <a:ext cx="2994598" cy="206632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More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spe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allyǾ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regional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initia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tive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digital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health,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guided</a:t>
            </a:r>
            <a:endParaRPr sz="950">
              <a:latin typeface="Times New Roman"/>
              <a:cs typeface="Times New Roman"/>
            </a:endParaRPr>
          </a:p>
          <a:p>
            <a:pPr marL="12700" marR="81691">
              <a:lnSpc>
                <a:spcPts val="1092"/>
              </a:lnSpc>
              <a:spcBef>
                <a:spcPts val="174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uniƜed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visionǾ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will</a:t>
            </a:r>
            <a:r>
              <a:rPr dirty="0" smtClean="0" sz="950" spc="2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reate</a:t>
            </a:r>
            <a:r>
              <a:rPr dirty="0" smtClean="0" sz="9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onomi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eƛi</a:t>
            </a:r>
            <a:r>
              <a:rPr dirty="0" smtClean="0" sz="950" spc="2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ien</a:t>
            </a:r>
            <a:r>
              <a:rPr dirty="0" smtClean="0" sz="950" spc="2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8">
                <a:solidFill>
                  <a:srgbClr val="231F20"/>
                </a:solidFill>
                <a:latin typeface="Times New Roman"/>
                <a:cs typeface="Times New Roman"/>
              </a:rPr>
              <a:t>iesǾ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1691">
              <a:lnSpc>
                <a:spcPts val="1092"/>
              </a:lnSpc>
              <a:spcBef>
                <a:spcPts val="239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improve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outcomes,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enable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faster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1691">
              <a:lnSpc>
                <a:spcPts val="1092"/>
              </a:lnSpc>
              <a:spcBef>
                <a:spcPts val="239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implementations,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detailed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Figure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Ǘǽ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These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advan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1691">
              <a:lnSpc>
                <a:spcPts val="1092"/>
              </a:lnSpc>
              <a:spcBef>
                <a:spcPts val="239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would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more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diƛi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ult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any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Partner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State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attain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1691">
              <a:lnSpc>
                <a:spcPts val="1092"/>
              </a:lnSpc>
              <a:spcBef>
                <a:spcPts val="239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individually.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regional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approach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allows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economies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1691">
              <a:lnSpc>
                <a:spcPts val="1092"/>
              </a:lnSpc>
              <a:spcBef>
                <a:spcPts val="239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scale,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improved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services,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shared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engineering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capacity,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1691">
              <a:lnSpc>
                <a:spcPts val="1092"/>
              </a:lnSpc>
              <a:spcBef>
                <a:spcPts val="239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lower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support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costs.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example,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building,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1691">
              <a:lnSpc>
                <a:spcPts val="1092"/>
              </a:lnSpc>
              <a:spcBef>
                <a:spcPts val="239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maintaining,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governing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shared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services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cloud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(i.e.,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1691">
              <a:lnSpc>
                <a:spcPts val="1092"/>
              </a:lnSpc>
              <a:spcBef>
                <a:spcPts val="239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multiple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countries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using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same</a:t>
            </a:r>
            <a:endParaRPr sz="95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244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soƞware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support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would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allow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Partner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State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39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share</a:t>
            </a:r>
            <a:r>
              <a:rPr dirty="0" smtClean="0" sz="95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expertise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riti</a:t>
            </a:r>
            <a:r>
              <a:rPr dirty="0" smtClean="0" sz="9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dataǾ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reate</a:t>
            </a:r>
            <a:r>
              <a:rPr dirty="0" smtClean="0" sz="9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large</a:t>
            </a:r>
            <a:r>
              <a:rPr dirty="0" smtClean="0" sz="9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ale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eƛi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39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ien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iesǾ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focus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additional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resources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data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security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39"/>
              </a:spcBef>
            </a:pP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244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privacy.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Another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advantage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regional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standardisation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that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835864" y="3071834"/>
            <a:ext cx="1740640" cy="1288860"/>
          </a:xfrm>
          <a:prstGeom prst="rect">
            <a:avLst/>
          </a:prstGeom>
        </p:spPr>
        <p:txBody>
          <a:bodyPr wrap="square" lIns="0" tIns="7778" rIns="0" bIns="0" rtlCol="0">
            <a:noAutofit/>
          </a:bodyPr>
          <a:lstStyle/>
          <a:p>
            <a:pPr marL="12700" marR="11396">
              <a:lnSpc>
                <a:spcPts val="1225"/>
              </a:lnSpc>
            </a:pP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ar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al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ts val="1322"/>
              </a:lnSpc>
              <a:spcBef>
                <a:spcPts val="128"/>
              </a:spcBef>
            </a:pP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in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150" spc="3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ts val="1322"/>
              </a:lnSpc>
              <a:spcBef>
                <a:spcPts val="198"/>
              </a:spcBef>
            </a:pP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lea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ni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able</a:t>
            </a:r>
            <a:r>
              <a:rPr dirty="0" smtClean="0" sz="11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ts val="1322"/>
              </a:lnSpc>
              <a:spcBef>
                <a:spcPts val="198"/>
              </a:spcBef>
            </a:pP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-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al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ts val="1322"/>
              </a:lnSpc>
              <a:spcBef>
                <a:spcPts val="198"/>
              </a:spcBef>
            </a:pP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50" spc="2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ts val="1322"/>
              </a:lnSpc>
              <a:spcBef>
                <a:spcPts val="198"/>
              </a:spcBef>
            </a:pP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50" spc="4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ts val="1322"/>
              </a:lnSpc>
              <a:spcBef>
                <a:spcPts val="198"/>
              </a:spcBef>
            </a:pP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fa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be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50" spc="5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endParaRPr sz="1150">
              <a:latin typeface="Times New Roman"/>
              <a:cs typeface="Times New Roman"/>
            </a:endParaRPr>
          </a:p>
          <a:p>
            <a:pPr marL="12700" marR="11396">
              <a:lnSpc>
                <a:spcPts val="1365"/>
              </a:lnSpc>
              <a:spcBef>
                <a:spcPts val="266"/>
              </a:spcBef>
            </a:pP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eme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on</a:t>
            </a:r>
            <a:r>
              <a:rPr dirty="0" smtClean="0" sz="1150" spc="4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7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85" y="4979504"/>
            <a:ext cx="5225184" cy="6238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algn="just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servi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providers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might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prioritize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EAC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requests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ause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they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romise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greater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impa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than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programs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endParaRPr sz="950">
              <a:latin typeface="Times New Roman"/>
              <a:cs typeface="Times New Roman"/>
            </a:endParaRPr>
          </a:p>
          <a:p>
            <a:pPr marL="12700" marR="47530" indent="0" algn="just">
              <a:lnSpc>
                <a:spcPts val="1092"/>
              </a:lnSpc>
              <a:spcBef>
                <a:spcPts val="174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individual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ountriesǾ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eƛe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tively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allowing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EAC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region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set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hnology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agenda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their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47530" algn="just">
              <a:lnSpc>
                <a:spcPts val="1092"/>
              </a:lnSpc>
              <a:spcBef>
                <a:spcPts val="239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Partnersǽ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implementation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common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digital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health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initiative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would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supported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global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tools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47530" algn="just">
              <a:lnSpc>
                <a:spcPts val="1092"/>
              </a:lnSpc>
              <a:spcBef>
                <a:spcPts val="239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guidance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Prin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iples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Digital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Development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WHOȡITU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eHealth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Strategy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47530" algn="just">
              <a:lnSpc>
                <a:spcPts val="1092"/>
              </a:lnSpc>
              <a:spcBef>
                <a:spcPts val="239"/>
              </a:spcBef>
            </a:pP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Toolkit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15836" y="8698181"/>
            <a:ext cx="15845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18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02126" y="2792323"/>
            <a:ext cx="198497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" name="object 2"/>
          <p:cNvSpPr txBox="1"/>
          <p:nvPr/>
        </p:nvSpPr>
        <p:spPr>
          <a:xfrm>
            <a:off x="3702126" y="4348251"/>
            <a:ext cx="198497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ject 12"/>
          <p:cNvSpPr/>
          <p:nvPr/>
        </p:nvSpPr>
        <p:spPr>
          <a:xfrm>
            <a:off x="639103" y="3034791"/>
            <a:ext cx="5204318" cy="1787651"/>
          </a:xfrm>
          <a:custGeom>
            <a:avLst/>
            <a:gdLst/>
            <a:ahLst/>
            <a:cxnLst/>
            <a:rect l="l" t="t" r="r" b="b"/>
            <a:pathLst>
              <a:path w="5204318" h="1787651">
                <a:moveTo>
                  <a:pt x="118274" y="0"/>
                </a:moveTo>
                <a:lnTo>
                  <a:pt x="72157" y="413"/>
                </a:lnTo>
                <a:lnTo>
                  <a:pt x="28220" y="6465"/>
                </a:lnTo>
                <a:lnTo>
                  <a:pt x="3715" y="37708"/>
                </a:lnTo>
                <a:lnTo>
                  <a:pt x="32" y="89382"/>
                </a:lnTo>
                <a:lnTo>
                  <a:pt x="0" y="1694324"/>
                </a:lnTo>
                <a:lnTo>
                  <a:pt x="362" y="1715493"/>
                </a:lnTo>
                <a:lnTo>
                  <a:pt x="6413" y="1759430"/>
                </a:lnTo>
                <a:lnTo>
                  <a:pt x="37656" y="1783935"/>
                </a:lnTo>
                <a:lnTo>
                  <a:pt x="89330" y="1787618"/>
                </a:lnTo>
                <a:lnTo>
                  <a:pt x="5110992" y="1787651"/>
                </a:lnTo>
                <a:lnTo>
                  <a:pt x="5132161" y="1787288"/>
                </a:lnTo>
                <a:lnTo>
                  <a:pt x="5176097" y="1781237"/>
                </a:lnTo>
                <a:lnTo>
                  <a:pt x="5200602" y="1749994"/>
                </a:lnTo>
                <a:lnTo>
                  <a:pt x="5204285" y="1698320"/>
                </a:lnTo>
                <a:lnTo>
                  <a:pt x="5204318" y="93378"/>
                </a:lnTo>
                <a:lnTo>
                  <a:pt x="5203956" y="72209"/>
                </a:lnTo>
                <a:lnTo>
                  <a:pt x="5197904" y="28272"/>
                </a:lnTo>
                <a:lnTo>
                  <a:pt x="5166662" y="3767"/>
                </a:lnTo>
                <a:lnTo>
                  <a:pt x="5114988" y="84"/>
                </a:lnTo>
                <a:lnTo>
                  <a:pt x="118274" y="0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639051" y="3034791"/>
            <a:ext cx="5204421" cy="1787702"/>
          </a:xfrm>
          <a:custGeom>
            <a:avLst/>
            <a:gdLst/>
            <a:ahLst/>
            <a:cxnLst/>
            <a:rect l="l" t="t" r="r" b="b"/>
            <a:pathLst>
              <a:path w="5204421" h="1787702">
                <a:moveTo>
                  <a:pt x="118325" y="0"/>
                </a:moveTo>
                <a:lnTo>
                  <a:pt x="72209" y="413"/>
                </a:lnTo>
                <a:lnTo>
                  <a:pt x="28272" y="6465"/>
                </a:lnTo>
                <a:lnTo>
                  <a:pt x="3767" y="37708"/>
                </a:lnTo>
                <a:lnTo>
                  <a:pt x="84" y="89382"/>
                </a:lnTo>
                <a:lnTo>
                  <a:pt x="0" y="118325"/>
                </a:lnTo>
                <a:lnTo>
                  <a:pt x="0" y="1669376"/>
                </a:lnTo>
                <a:lnTo>
                  <a:pt x="413" y="1715493"/>
                </a:lnTo>
                <a:lnTo>
                  <a:pt x="6465" y="1759430"/>
                </a:lnTo>
                <a:lnTo>
                  <a:pt x="37708" y="1783935"/>
                </a:lnTo>
                <a:lnTo>
                  <a:pt x="89382" y="1787618"/>
                </a:lnTo>
                <a:lnTo>
                  <a:pt x="118325" y="1787702"/>
                </a:lnTo>
                <a:lnTo>
                  <a:pt x="5086096" y="1787702"/>
                </a:lnTo>
                <a:lnTo>
                  <a:pt x="5132212" y="1787288"/>
                </a:lnTo>
                <a:lnTo>
                  <a:pt x="5176149" y="1781237"/>
                </a:lnTo>
                <a:lnTo>
                  <a:pt x="5200654" y="1749994"/>
                </a:lnTo>
                <a:lnTo>
                  <a:pt x="5204337" y="1698320"/>
                </a:lnTo>
                <a:lnTo>
                  <a:pt x="5204421" y="1669376"/>
                </a:lnTo>
                <a:lnTo>
                  <a:pt x="5204421" y="118325"/>
                </a:lnTo>
                <a:lnTo>
                  <a:pt x="5204008" y="72209"/>
                </a:lnTo>
                <a:lnTo>
                  <a:pt x="5197956" y="28272"/>
                </a:lnTo>
                <a:lnTo>
                  <a:pt x="5166713" y="3767"/>
                </a:lnTo>
                <a:lnTo>
                  <a:pt x="5115039" y="84"/>
                </a:lnTo>
                <a:lnTo>
                  <a:pt x="5086096" y="0"/>
                </a:lnTo>
                <a:lnTo>
                  <a:pt x="118325" y="0"/>
                </a:lnTo>
                <a:close/>
              </a:path>
            </a:pathLst>
          </a:custGeom>
          <a:ln w="4927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639103" y="1108887"/>
            <a:ext cx="5204318" cy="1787663"/>
          </a:xfrm>
          <a:custGeom>
            <a:avLst/>
            <a:gdLst/>
            <a:ahLst/>
            <a:cxnLst/>
            <a:rect l="l" t="t" r="r" b="b"/>
            <a:pathLst>
              <a:path w="5204318" h="1787663">
                <a:moveTo>
                  <a:pt x="118274" y="0"/>
                </a:moveTo>
                <a:lnTo>
                  <a:pt x="72157" y="413"/>
                </a:lnTo>
                <a:lnTo>
                  <a:pt x="28220" y="6465"/>
                </a:lnTo>
                <a:lnTo>
                  <a:pt x="3715" y="37708"/>
                </a:lnTo>
                <a:lnTo>
                  <a:pt x="32" y="89382"/>
                </a:lnTo>
                <a:lnTo>
                  <a:pt x="0" y="1694337"/>
                </a:lnTo>
                <a:lnTo>
                  <a:pt x="362" y="1715506"/>
                </a:lnTo>
                <a:lnTo>
                  <a:pt x="6413" y="1759442"/>
                </a:lnTo>
                <a:lnTo>
                  <a:pt x="37656" y="1783947"/>
                </a:lnTo>
                <a:lnTo>
                  <a:pt x="89330" y="1787631"/>
                </a:lnTo>
                <a:lnTo>
                  <a:pt x="5110992" y="1787663"/>
                </a:lnTo>
                <a:lnTo>
                  <a:pt x="5132161" y="1787301"/>
                </a:lnTo>
                <a:lnTo>
                  <a:pt x="5176097" y="1781249"/>
                </a:lnTo>
                <a:lnTo>
                  <a:pt x="5200602" y="1750007"/>
                </a:lnTo>
                <a:lnTo>
                  <a:pt x="5204285" y="1698333"/>
                </a:lnTo>
                <a:lnTo>
                  <a:pt x="5204318" y="93378"/>
                </a:lnTo>
                <a:lnTo>
                  <a:pt x="5203956" y="72209"/>
                </a:lnTo>
                <a:lnTo>
                  <a:pt x="5197904" y="28272"/>
                </a:lnTo>
                <a:lnTo>
                  <a:pt x="5166662" y="3767"/>
                </a:lnTo>
                <a:lnTo>
                  <a:pt x="5114988" y="84"/>
                </a:lnTo>
                <a:lnTo>
                  <a:pt x="118274" y="0"/>
                </a:lnTo>
                <a:close/>
              </a:path>
            </a:pathLst>
          </a:custGeom>
          <a:solidFill>
            <a:srgbClr val="C1CDD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639051" y="1108887"/>
            <a:ext cx="5204421" cy="1787715"/>
          </a:xfrm>
          <a:custGeom>
            <a:avLst/>
            <a:gdLst/>
            <a:ahLst/>
            <a:cxnLst/>
            <a:rect l="l" t="t" r="r" b="b"/>
            <a:pathLst>
              <a:path w="5204421" h="1787715">
                <a:moveTo>
                  <a:pt x="118325" y="0"/>
                </a:moveTo>
                <a:lnTo>
                  <a:pt x="72209" y="413"/>
                </a:lnTo>
                <a:lnTo>
                  <a:pt x="28272" y="6465"/>
                </a:lnTo>
                <a:lnTo>
                  <a:pt x="3767" y="37708"/>
                </a:lnTo>
                <a:lnTo>
                  <a:pt x="84" y="89382"/>
                </a:lnTo>
                <a:lnTo>
                  <a:pt x="0" y="118325"/>
                </a:lnTo>
                <a:lnTo>
                  <a:pt x="0" y="1669389"/>
                </a:lnTo>
                <a:lnTo>
                  <a:pt x="413" y="1715506"/>
                </a:lnTo>
                <a:lnTo>
                  <a:pt x="6465" y="1759442"/>
                </a:lnTo>
                <a:lnTo>
                  <a:pt x="37708" y="1783947"/>
                </a:lnTo>
                <a:lnTo>
                  <a:pt x="89382" y="1787631"/>
                </a:lnTo>
                <a:lnTo>
                  <a:pt x="118325" y="1787715"/>
                </a:lnTo>
                <a:lnTo>
                  <a:pt x="5086096" y="1787715"/>
                </a:lnTo>
                <a:lnTo>
                  <a:pt x="5132212" y="1787301"/>
                </a:lnTo>
                <a:lnTo>
                  <a:pt x="5176149" y="1781249"/>
                </a:lnTo>
                <a:lnTo>
                  <a:pt x="5200654" y="1750007"/>
                </a:lnTo>
                <a:lnTo>
                  <a:pt x="5204337" y="1698333"/>
                </a:lnTo>
                <a:lnTo>
                  <a:pt x="5204421" y="1669389"/>
                </a:lnTo>
                <a:lnTo>
                  <a:pt x="5204421" y="118325"/>
                </a:lnTo>
                <a:lnTo>
                  <a:pt x="5204008" y="72209"/>
                </a:lnTo>
                <a:lnTo>
                  <a:pt x="5197956" y="28272"/>
                </a:lnTo>
                <a:lnTo>
                  <a:pt x="5166713" y="3767"/>
                </a:lnTo>
                <a:lnTo>
                  <a:pt x="5115039" y="84"/>
                </a:lnTo>
                <a:lnTo>
                  <a:pt x="5086096" y="0"/>
                </a:lnTo>
                <a:lnTo>
                  <a:pt x="118325" y="0"/>
                </a:lnTo>
                <a:close/>
              </a:path>
            </a:pathLst>
          </a:custGeom>
          <a:ln w="4927">
            <a:solidFill>
              <a:srgbClr val="163E6B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" name="object 8"/>
          <p:cNvSpPr/>
          <p:nvPr/>
        </p:nvSpPr>
        <p:spPr>
          <a:xfrm>
            <a:off x="639103" y="4972329"/>
            <a:ext cx="5204305" cy="1787651"/>
          </a:xfrm>
          <a:custGeom>
            <a:avLst/>
            <a:gdLst/>
            <a:ahLst/>
            <a:cxnLst/>
            <a:rect l="l" t="t" r="r" b="b"/>
            <a:pathLst>
              <a:path w="5204305" h="1787651">
                <a:moveTo>
                  <a:pt x="118274" y="0"/>
                </a:moveTo>
                <a:lnTo>
                  <a:pt x="72155" y="413"/>
                </a:lnTo>
                <a:lnTo>
                  <a:pt x="28218" y="6466"/>
                </a:lnTo>
                <a:lnTo>
                  <a:pt x="3714" y="37710"/>
                </a:lnTo>
                <a:lnTo>
                  <a:pt x="32" y="89386"/>
                </a:lnTo>
                <a:lnTo>
                  <a:pt x="0" y="1694324"/>
                </a:lnTo>
                <a:lnTo>
                  <a:pt x="362" y="1715493"/>
                </a:lnTo>
                <a:lnTo>
                  <a:pt x="6413" y="1759430"/>
                </a:lnTo>
                <a:lnTo>
                  <a:pt x="37656" y="1783935"/>
                </a:lnTo>
                <a:lnTo>
                  <a:pt x="89330" y="1787618"/>
                </a:lnTo>
                <a:lnTo>
                  <a:pt x="5110979" y="1787651"/>
                </a:lnTo>
                <a:lnTo>
                  <a:pt x="5132148" y="1787288"/>
                </a:lnTo>
                <a:lnTo>
                  <a:pt x="5176084" y="1781237"/>
                </a:lnTo>
                <a:lnTo>
                  <a:pt x="5200589" y="1749994"/>
                </a:lnTo>
                <a:lnTo>
                  <a:pt x="5204273" y="1698320"/>
                </a:lnTo>
                <a:lnTo>
                  <a:pt x="5204305" y="93366"/>
                </a:lnTo>
                <a:lnTo>
                  <a:pt x="5203943" y="72199"/>
                </a:lnTo>
                <a:lnTo>
                  <a:pt x="5197890" y="28266"/>
                </a:lnTo>
                <a:lnTo>
                  <a:pt x="5166643" y="3765"/>
                </a:lnTo>
                <a:lnTo>
                  <a:pt x="5114961" y="84"/>
                </a:lnTo>
                <a:lnTo>
                  <a:pt x="118274" y="0"/>
                </a:lnTo>
                <a:close/>
              </a:path>
            </a:pathLst>
          </a:custGeom>
          <a:solidFill>
            <a:srgbClr val="F2F2CE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/>
          <p:nvPr/>
        </p:nvSpPr>
        <p:spPr>
          <a:xfrm>
            <a:off x="639051" y="4972329"/>
            <a:ext cx="5204409" cy="1787702"/>
          </a:xfrm>
          <a:custGeom>
            <a:avLst/>
            <a:gdLst/>
            <a:ahLst/>
            <a:cxnLst/>
            <a:rect l="l" t="t" r="r" b="b"/>
            <a:pathLst>
              <a:path w="5204409" h="1787702">
                <a:moveTo>
                  <a:pt x="118325" y="0"/>
                </a:moveTo>
                <a:lnTo>
                  <a:pt x="72207" y="413"/>
                </a:lnTo>
                <a:lnTo>
                  <a:pt x="28269" y="6466"/>
                </a:lnTo>
                <a:lnTo>
                  <a:pt x="3766" y="37710"/>
                </a:lnTo>
                <a:lnTo>
                  <a:pt x="84" y="89386"/>
                </a:lnTo>
                <a:lnTo>
                  <a:pt x="0" y="118313"/>
                </a:lnTo>
                <a:lnTo>
                  <a:pt x="0" y="1669376"/>
                </a:lnTo>
                <a:lnTo>
                  <a:pt x="413" y="1715493"/>
                </a:lnTo>
                <a:lnTo>
                  <a:pt x="6465" y="1759430"/>
                </a:lnTo>
                <a:lnTo>
                  <a:pt x="37708" y="1783935"/>
                </a:lnTo>
                <a:lnTo>
                  <a:pt x="89382" y="1787618"/>
                </a:lnTo>
                <a:lnTo>
                  <a:pt x="118325" y="1787702"/>
                </a:lnTo>
                <a:lnTo>
                  <a:pt x="5086083" y="1787702"/>
                </a:lnTo>
                <a:lnTo>
                  <a:pt x="5132200" y="1787288"/>
                </a:lnTo>
                <a:lnTo>
                  <a:pt x="5176136" y="1781237"/>
                </a:lnTo>
                <a:lnTo>
                  <a:pt x="5200641" y="1749994"/>
                </a:lnTo>
                <a:lnTo>
                  <a:pt x="5204325" y="1698320"/>
                </a:lnTo>
                <a:lnTo>
                  <a:pt x="5204409" y="1669376"/>
                </a:lnTo>
                <a:lnTo>
                  <a:pt x="5204409" y="118313"/>
                </a:lnTo>
                <a:lnTo>
                  <a:pt x="5203995" y="72199"/>
                </a:lnTo>
                <a:lnTo>
                  <a:pt x="5197942" y="28266"/>
                </a:lnTo>
                <a:lnTo>
                  <a:pt x="5166695" y="3765"/>
                </a:lnTo>
                <a:lnTo>
                  <a:pt x="5115012" y="84"/>
                </a:lnTo>
                <a:lnTo>
                  <a:pt x="5086083" y="0"/>
                </a:lnTo>
                <a:lnTo>
                  <a:pt x="118325" y="0"/>
                </a:lnTo>
                <a:close/>
              </a:path>
            </a:pathLst>
          </a:custGeom>
          <a:ln w="4927">
            <a:solidFill>
              <a:srgbClr val="CCCE3B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23886" y="785416"/>
            <a:ext cx="230656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7">
                <a:solidFill>
                  <a:srgbClr val="231F20"/>
                </a:solidFill>
                <a:latin typeface="Times New Roman"/>
                <a:cs typeface="Times New Roman"/>
              </a:rPr>
              <a:t>Ǘǿ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alue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17557" y="1236031"/>
            <a:ext cx="4702076" cy="1465646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 marR="17631">
              <a:lnSpc>
                <a:spcPts val="1105"/>
              </a:lnSpc>
            </a:pPr>
            <a:r>
              <a:rPr dirty="0" smtClean="0" sz="1000" spc="-113" b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-113" b="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-113" b="1">
                <a:solidFill>
                  <a:srgbClr val="081538"/>
                </a:solidFill>
                <a:latin typeface="Times New Roman"/>
                <a:cs typeface="Times New Roman"/>
              </a:rPr>
              <a:t>ONOMI</a:t>
            </a:r>
            <a:r>
              <a:rPr dirty="0" smtClean="0" sz="1000" spc="-113" b="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-113" b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-113" b="1">
                <a:solidFill>
                  <a:srgbClr val="081538"/>
                </a:solidFill>
                <a:latin typeface="Times New Roman"/>
                <a:cs typeface="Times New Roman"/>
              </a:rPr>
              <a:t>EFFICIENCI</a:t>
            </a:r>
            <a:r>
              <a:rPr dirty="0" smtClean="0" sz="1000" spc="-113" b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-113" b="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57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Gene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698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698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698"/>
              </a:spcBef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1">
                <a:solidFill>
                  <a:srgbClr val="081538"/>
                </a:solidFill>
                <a:latin typeface="Times New Roman"/>
                <a:cs typeface="Times New Roman"/>
              </a:rPr>
              <a:t>“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2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081538"/>
                </a:solidFill>
                <a:latin typeface="Times New Roman"/>
                <a:cs typeface="Times New Roman"/>
              </a:rPr>
              <a:t>”</a:t>
            </a:r>
            <a:r>
              <a:rPr dirty="0" smtClean="0" sz="950" spc="-7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5">
                <a:solidFill>
                  <a:srgbClr val="081538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6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081538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1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081538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698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698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17557" y="3166147"/>
            <a:ext cx="4971550" cy="1583253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5204" marR="7015">
              <a:lnSpc>
                <a:spcPts val="1105"/>
              </a:lnSpc>
            </a:pP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IM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P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R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O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V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E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D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 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H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E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A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L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T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H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 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S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Y</a:t>
            </a:r>
            <a:r>
              <a:rPr dirty="0" smtClean="0" sz="1000" spc="26" b="1">
                <a:solidFill>
                  <a:srgbClr val="081538"/>
                </a:solidFill>
                <a:latin typeface="Calibri"/>
                <a:cs typeface="Calibri"/>
              </a:rPr>
              <a:t>STEMS</a:t>
            </a:r>
            <a:endParaRPr sz="1000">
              <a:latin typeface="Calibri"/>
              <a:cs typeface="Calibri"/>
            </a:endParaRPr>
          </a:p>
          <a:p>
            <a:pPr marL="12700" marR="7015">
              <a:lnSpc>
                <a:spcPct val="95825"/>
              </a:lnSpc>
              <a:spcBef>
                <a:spcPts val="53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69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2506" indent="-79806">
              <a:lnSpc>
                <a:spcPts val="1092"/>
              </a:lnSpc>
              <a:spcBef>
                <a:spcPts val="698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moveme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6">
              <a:lnSpc>
                <a:spcPts val="1092"/>
              </a:lnSpc>
              <a:spcBef>
                <a:spcPts val="328"/>
              </a:spcBef>
            </a:pP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723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92506" marR="42150" indent="-79806">
              <a:lnSpc>
                <a:spcPts val="1350"/>
              </a:lnSpc>
              <a:spcBef>
                <a:spcPts val="522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17557" y="5103735"/>
            <a:ext cx="2215317" cy="153628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>
              <a:lnSpc>
                <a:spcPts val="1105"/>
              </a:lnSpc>
            </a:pP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BE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IM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MEN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-108" b="1">
                <a:solidFill>
                  <a:srgbClr val="081538"/>
                </a:solidFill>
                <a:latin typeface="Times New Roman"/>
                <a:cs typeface="Times New Roman"/>
              </a:rPr>
              <a:t>ION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17557" y="5364285"/>
            <a:ext cx="4690106" cy="119441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647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vel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698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69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ons</a:t>
            </a:r>
            <a:endParaRPr sz="950">
              <a:latin typeface="Times New Roman"/>
              <a:cs typeface="Times New Roman"/>
            </a:endParaRPr>
          </a:p>
          <a:p>
            <a:pPr marL="92506" indent="-79806">
              <a:lnSpc>
                <a:spcPts val="1350"/>
              </a:lnSpc>
              <a:spcBef>
                <a:spcPts val="522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rg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15468" y="8698181"/>
            <a:ext cx="16010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19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/>
          <p:nvPr/>
        </p:nvSpPr>
        <p:spPr>
          <a:xfrm>
            <a:off x="4666411" y="1321612"/>
            <a:ext cx="1008278" cy="11477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" name="object 8"/>
          <p:cNvSpPr/>
          <p:nvPr/>
        </p:nvSpPr>
        <p:spPr>
          <a:xfrm>
            <a:off x="733729" y="1336090"/>
            <a:ext cx="1235354" cy="116753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987772" y="3391088"/>
            <a:ext cx="4521903" cy="634485"/>
          </a:xfrm>
          <a:prstGeom prst="rect">
            <a:avLst/>
          </a:prstGeom>
        </p:spPr>
        <p:txBody>
          <a:bodyPr wrap="square" lIns="0" tIns="11811" rIns="0" bIns="0" rtlCol="0">
            <a:noAutofit/>
          </a:bodyPr>
          <a:lstStyle/>
          <a:p>
            <a:pPr algn="ctr">
              <a:lnSpc>
                <a:spcPts val="1860"/>
              </a:lnSpc>
            </a:pP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E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A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S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T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 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A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F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R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I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C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A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N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 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H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E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A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L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T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H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 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R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E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S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E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A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RC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H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 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C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O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MMI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S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S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I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O</a:t>
            </a:r>
            <a:r>
              <a:rPr dirty="0" smtClean="0" sz="1750" spc="-154">
                <a:solidFill>
                  <a:srgbClr val="21578D"/>
                </a:solidFill>
                <a:latin typeface="Times New Roman"/>
                <a:cs typeface="Times New Roman"/>
              </a:rPr>
              <a:t>N</a:t>
            </a:r>
            <a:endParaRPr sz="1750">
              <a:latin typeface="Times New Roman"/>
              <a:cs typeface="Times New Roman"/>
            </a:endParaRPr>
          </a:p>
          <a:p>
            <a:pPr marL="607178" marR="624098" algn="ctr">
              <a:lnSpc>
                <a:spcPct val="95825"/>
              </a:lnSpc>
              <a:spcBef>
                <a:spcPts val="923"/>
              </a:spcBef>
            </a:pP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R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e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s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e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a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r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c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h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 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f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o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r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 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H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e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a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l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th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 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a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n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d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 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P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r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o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s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p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e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r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i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t</a:t>
            </a:r>
            <a:r>
              <a:rPr dirty="0" smtClean="0" sz="1750" spc="23">
                <a:solidFill>
                  <a:srgbClr val="21578D"/>
                </a:solidFill>
                <a:latin typeface="Times New Roman"/>
                <a:cs typeface="Times New Roman"/>
              </a:rPr>
              <a:t>y</a:t>
            </a:r>
            <a:endParaRPr sz="17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75201" y="4708665"/>
            <a:ext cx="909030" cy="313913"/>
          </a:xfrm>
          <a:prstGeom prst="rect">
            <a:avLst/>
          </a:prstGeom>
        </p:spPr>
        <p:txBody>
          <a:bodyPr wrap="square" lIns="0" tIns="15017" rIns="0" bIns="0" rtlCol="0">
            <a:noAutofit/>
          </a:bodyPr>
          <a:lstStyle/>
          <a:p>
            <a:pPr marL="12700">
              <a:lnSpc>
                <a:spcPts val="2365"/>
              </a:lnSpc>
            </a:pPr>
            <a:r>
              <a:rPr dirty="0" smtClean="0" sz="2250" spc="49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2250" spc="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2250" spc="49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2250" spc="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2250" spc="4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2250" spc="4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2250" spc="4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endParaRPr sz="22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89125" y="4708665"/>
            <a:ext cx="938083" cy="313913"/>
          </a:xfrm>
          <a:prstGeom prst="rect">
            <a:avLst/>
          </a:prstGeom>
        </p:spPr>
        <p:txBody>
          <a:bodyPr wrap="square" lIns="0" tIns="15017" rIns="0" bIns="0" rtlCol="0">
            <a:noAutofit/>
          </a:bodyPr>
          <a:lstStyle/>
          <a:p>
            <a:pPr marL="12700">
              <a:lnSpc>
                <a:spcPts val="2365"/>
              </a:lnSpc>
            </a:pPr>
            <a:r>
              <a:rPr dirty="0" smtClean="0" sz="2250" spc="-16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2250" spc="-16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2250" spc="-16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2250" spc="-16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2250" spc="-16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endParaRPr sz="22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932102" y="4708665"/>
            <a:ext cx="1219961" cy="313913"/>
          </a:xfrm>
          <a:prstGeom prst="rect">
            <a:avLst/>
          </a:prstGeom>
        </p:spPr>
        <p:txBody>
          <a:bodyPr wrap="square" lIns="0" tIns="15017" rIns="0" bIns="0" rtlCol="0">
            <a:noAutofit/>
          </a:bodyPr>
          <a:lstStyle/>
          <a:p>
            <a:pPr marL="12700">
              <a:lnSpc>
                <a:spcPts val="2365"/>
              </a:lnSpc>
            </a:pP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2250" spc="9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22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156958" y="4708665"/>
            <a:ext cx="1291108" cy="313913"/>
          </a:xfrm>
          <a:prstGeom prst="rect">
            <a:avLst/>
          </a:prstGeom>
        </p:spPr>
        <p:txBody>
          <a:bodyPr wrap="square" lIns="0" tIns="15017" rIns="0" bIns="0" rtlCol="0">
            <a:noAutofit/>
          </a:bodyPr>
          <a:lstStyle/>
          <a:p>
            <a:pPr marL="12700">
              <a:lnSpc>
                <a:spcPts val="2365"/>
              </a:lnSpc>
            </a:pPr>
            <a:r>
              <a:rPr dirty="0" smtClean="0" sz="2250" spc="13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2250" spc="13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2250" spc="13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2250" spc="136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2250" spc="136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2250" spc="13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2250" spc="13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endParaRPr sz="22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007061" y="7873530"/>
            <a:ext cx="488380" cy="174999"/>
          </a:xfrm>
          <a:prstGeom prst="rect">
            <a:avLst/>
          </a:prstGeom>
        </p:spPr>
        <p:txBody>
          <a:bodyPr wrap="square" lIns="0" tIns="8064" rIns="0" bIns="0" rtlCol="0">
            <a:noAutofit/>
          </a:bodyPr>
          <a:lstStyle/>
          <a:p>
            <a:pPr marL="12700">
              <a:lnSpc>
                <a:spcPts val="1270"/>
              </a:lnSpc>
            </a:pPr>
            <a:r>
              <a:rPr dirty="0" smtClean="0" sz="1200" spc="-5">
                <a:solidFill>
                  <a:srgbClr val="0F335D"/>
                </a:solidFill>
                <a:latin typeface="Times New Roman"/>
                <a:cs typeface="Times New Roman"/>
              </a:rPr>
              <a:t>©</a:t>
            </a:r>
            <a:r>
              <a:rPr dirty="0" smtClean="0" sz="1200" spc="-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-5">
                <a:solidFill>
                  <a:srgbClr val="0F335D"/>
                </a:solidFill>
                <a:latin typeface="Times New Roman"/>
                <a:cs typeface="Times New Roman"/>
              </a:rPr>
              <a:t>2</a:t>
            </a:r>
            <a:r>
              <a:rPr dirty="0" smtClean="0" sz="1200" spc="-5">
                <a:solidFill>
                  <a:srgbClr val="0F335D"/>
                </a:solidFill>
                <a:latin typeface="Times New Roman"/>
                <a:cs typeface="Times New Roman"/>
              </a:rPr>
              <a:t>0</a:t>
            </a:r>
            <a:r>
              <a:rPr dirty="0" smtClean="0" sz="1200" spc="-5">
                <a:solidFill>
                  <a:srgbClr val="0F335D"/>
                </a:solidFill>
                <a:latin typeface="Times New Roman"/>
                <a:cs typeface="Times New Roman"/>
              </a:rPr>
              <a:t>1</a:t>
            </a:r>
            <a:r>
              <a:rPr dirty="0" smtClean="0" sz="1200" spc="-5">
                <a:solidFill>
                  <a:srgbClr val="0F335D"/>
                </a:solidFill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bject 19"/>
          <p:cNvSpPr/>
          <p:nvPr/>
        </p:nvSpPr>
        <p:spPr>
          <a:xfrm>
            <a:off x="635431" y="2596438"/>
            <a:ext cx="329653" cy="32171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636193" y="3132124"/>
            <a:ext cx="329653" cy="31714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642289" y="3657904"/>
            <a:ext cx="317309" cy="31790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/>
          <p:nvPr/>
        </p:nvSpPr>
        <p:spPr>
          <a:xfrm>
            <a:off x="642289" y="4658410"/>
            <a:ext cx="322757" cy="36972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632383" y="5109514"/>
            <a:ext cx="341452" cy="3491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635431" y="5506516"/>
            <a:ext cx="329653" cy="33009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642289" y="4181398"/>
            <a:ext cx="317309" cy="31790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23886" y="554971"/>
            <a:ext cx="5232721" cy="1554126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3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endParaRPr sz="1100">
              <a:latin typeface="Times New Roman"/>
              <a:cs typeface="Times New Roman"/>
            </a:endParaRPr>
          </a:p>
          <a:p>
            <a:pPr marL="12700" marR="146011">
              <a:lnSpc>
                <a:spcPts val="1092"/>
              </a:lnSpc>
              <a:spcBef>
                <a:spcPts val="415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6011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vel.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6011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hout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s;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6011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6011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5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emerg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ppl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3886" y="2361521"/>
            <a:ext cx="221663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sage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lth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56657" y="2607325"/>
            <a:ext cx="4652300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9715">
              <a:lnSpc>
                <a:spcPts val="1019"/>
              </a:lnSpc>
            </a:pP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BLIC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DU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8">
              <a:lnSpc>
                <a:spcPct val="95825"/>
              </a:lnSpc>
              <a:spcBef>
                <a:spcPts val="88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8" marR="197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sh,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Gene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nels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56657" y="3152296"/>
            <a:ext cx="4684543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TM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NT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3">
              <a:lnSpc>
                <a:spcPts val="1092"/>
              </a:lnSpc>
              <a:spcBef>
                <a:spcPts val="88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3">
              <a:lnSpc>
                <a:spcPts val="1092"/>
              </a:lnSpc>
              <a:spcBef>
                <a:spcPts val="150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56657" y="3697267"/>
            <a:ext cx="4652370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DU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INING</a:t>
            </a:r>
            <a:endParaRPr sz="950">
              <a:latin typeface="Times New Roman"/>
              <a:cs typeface="Times New Roman"/>
            </a:endParaRPr>
          </a:p>
          <a:p>
            <a:pPr marL="12713">
              <a:lnSpc>
                <a:spcPts val="1092"/>
              </a:lnSpc>
              <a:spcBef>
                <a:spcPts val="88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3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56657" y="4242238"/>
            <a:ext cx="4733105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CE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SPO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7">
                <a:solidFill>
                  <a:srgbClr val="0F335D"/>
                </a:solidFill>
                <a:latin typeface="Times New Roman"/>
                <a:cs typeface="Times New Roman"/>
              </a:rPr>
              <a:t>SE</a:t>
            </a:r>
            <a:endParaRPr sz="950">
              <a:latin typeface="Times New Roman"/>
              <a:cs typeface="Times New Roman"/>
            </a:endParaRPr>
          </a:p>
          <a:p>
            <a:pPr marL="12709">
              <a:lnSpc>
                <a:spcPts val="1092"/>
              </a:lnSpc>
              <a:spcBef>
                <a:spcPts val="88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9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den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56657" y="4787209"/>
            <a:ext cx="3553089" cy="2925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MAN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9">
              <a:lnSpc>
                <a:spcPct val="95825"/>
              </a:lnSpc>
              <a:spcBef>
                <a:spcPts val="88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56657" y="5182586"/>
            <a:ext cx="3096906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OURCE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0">
                <a:solidFill>
                  <a:srgbClr val="0F335D"/>
                </a:solidFill>
                <a:latin typeface="Times New Roman"/>
                <a:cs typeface="Times New Roman"/>
              </a:rPr>
              <a:t>NT</a:t>
            </a:r>
            <a:endParaRPr sz="950">
              <a:latin typeface="Times New Roman"/>
              <a:cs typeface="Times New Roman"/>
            </a:endParaRPr>
          </a:p>
          <a:p>
            <a:pPr marL="12708">
              <a:lnSpc>
                <a:spcPct val="95825"/>
              </a:lnSpc>
              <a:spcBef>
                <a:spcPts val="88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56657" y="5577950"/>
            <a:ext cx="4278061" cy="2925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3">
              <a:lnSpc>
                <a:spcPct val="95825"/>
              </a:lnSpc>
              <a:spcBef>
                <a:spcPts val="88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ends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nde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3894" y="6021414"/>
            <a:ext cx="5229877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15836" y="8698181"/>
            <a:ext cx="15857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0F335D"/>
                </a:solidFill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/>
          <p:nvPr/>
        </p:nvSpPr>
        <p:spPr>
          <a:xfrm>
            <a:off x="59557" y="363829"/>
            <a:ext cx="5783897" cy="475551"/>
          </a:xfrm>
          <a:custGeom>
            <a:avLst/>
            <a:gdLst/>
            <a:ahLst/>
            <a:cxnLst/>
            <a:rect l="l" t="t" r="r" b="b"/>
            <a:pathLst>
              <a:path w="5783897" h="475551">
                <a:moveTo>
                  <a:pt x="0" y="475551"/>
                </a:moveTo>
                <a:lnTo>
                  <a:pt x="5783897" y="475551"/>
                </a:lnTo>
                <a:lnTo>
                  <a:pt x="5783897" y="0"/>
                </a:lnTo>
                <a:lnTo>
                  <a:pt x="0" y="0"/>
                </a:lnTo>
                <a:lnTo>
                  <a:pt x="0" y="475551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3851681" y="1098486"/>
            <a:ext cx="1991791" cy="5000917"/>
          </a:xfrm>
          <a:custGeom>
            <a:avLst/>
            <a:gdLst/>
            <a:ahLst/>
            <a:cxnLst/>
            <a:rect l="l" t="t" r="r" b="b"/>
            <a:pathLst>
              <a:path w="1991791" h="5000917">
                <a:moveTo>
                  <a:pt x="0" y="5000917"/>
                </a:moveTo>
                <a:lnTo>
                  <a:pt x="1991791" y="5000917"/>
                </a:lnTo>
                <a:lnTo>
                  <a:pt x="1991791" y="0"/>
                </a:lnTo>
                <a:lnTo>
                  <a:pt x="0" y="0"/>
                </a:lnTo>
                <a:lnTo>
                  <a:pt x="0" y="5000917"/>
                </a:lnTo>
                <a:close/>
              </a:path>
            </a:pathLst>
          </a:custGeom>
          <a:solidFill>
            <a:srgbClr val="D7DF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636587" y="2812580"/>
            <a:ext cx="2988132" cy="0"/>
          </a:xfrm>
          <a:custGeom>
            <a:avLst/>
            <a:gdLst/>
            <a:ahLst/>
            <a:cxnLst/>
            <a:rect l="l" t="t" r="r" b="b"/>
            <a:pathLst>
              <a:path w="2988132" h="0">
                <a:moveTo>
                  <a:pt x="0" y="0"/>
                </a:moveTo>
                <a:lnTo>
                  <a:pt x="2988132" y="0"/>
                </a:lnTo>
              </a:path>
            </a:pathLst>
          </a:custGeom>
          <a:ln w="5346">
            <a:solidFill>
              <a:srgbClr val="CCCE3B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23886" y="514767"/>
            <a:ext cx="4002378" cy="196371"/>
          </a:xfrm>
          <a:prstGeom prst="rect">
            <a:avLst/>
          </a:prstGeom>
        </p:spPr>
        <p:txBody>
          <a:bodyPr wrap="square" lIns="0" tIns="9175" rIns="0" bIns="0" rtlCol="0">
            <a:noAutofit/>
          </a:bodyPr>
          <a:lstStyle/>
          <a:p>
            <a:pPr marL="12700">
              <a:lnSpc>
                <a:spcPts val="1445"/>
              </a:lnSpc>
            </a:pP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tro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th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3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886" y="1095919"/>
            <a:ext cx="2983018" cy="1532083"/>
          </a:xfrm>
          <a:prstGeom prst="rect">
            <a:avLst/>
          </a:prstGeom>
        </p:spPr>
        <p:txBody>
          <a:bodyPr wrap="square" lIns="0" tIns="8636" rIns="0" bIns="0" rtlCol="0">
            <a:noAutofit/>
          </a:bodyPr>
          <a:lstStyle/>
          <a:p>
            <a:pPr marL="12700" marR="14682">
              <a:lnSpc>
                <a:spcPts val="1360"/>
              </a:lnSpc>
            </a:pP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ti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ts val="1437"/>
              </a:lnSpc>
              <a:spcBef>
                <a:spcPts val="6"/>
              </a:spcBef>
            </a:pP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5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5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87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9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-1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-158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6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1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5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5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-4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9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6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-37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-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3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5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4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1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0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8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6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6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6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-37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-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he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7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eho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0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9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ove</a:t>
            </a:r>
            <a:endParaRPr sz="1250">
              <a:latin typeface="Times New Roman"/>
              <a:cs typeface="Times New Roman"/>
            </a:endParaRPr>
          </a:p>
          <a:p>
            <a:pPr marL="12700" marR="19522">
              <a:lnSpc>
                <a:spcPts val="1437"/>
              </a:lnSpc>
              <a:spcBef>
                <a:spcPts val="77"/>
              </a:spcBef>
            </a:pP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0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16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6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0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-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6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6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1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6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3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9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8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5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-4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-4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12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80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5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75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-38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6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5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8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6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87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7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8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5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-4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-13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-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8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-48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-4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al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0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pro</a:t>
            </a:r>
            <a:r>
              <a:rPr dirty="0" smtClean="0" sz="1250" spc="42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8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2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6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-37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6" y="3074929"/>
            <a:ext cx="2906027" cy="367343"/>
          </a:xfrm>
          <a:prstGeom prst="rect">
            <a:avLst/>
          </a:prstGeom>
        </p:spPr>
        <p:txBody>
          <a:bodyPr wrap="square" lIns="0" tIns="17684" rIns="0" bIns="0" rtlCol="0">
            <a:noAutofit/>
          </a:bodyPr>
          <a:lstStyle/>
          <a:p>
            <a:pPr marL="12700">
              <a:lnSpc>
                <a:spcPts val="2785"/>
              </a:lnSpc>
            </a:pPr>
            <a:r>
              <a:rPr dirty="0" smtClean="0" sz="2700" spc="-2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2700" spc="-2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42277" y="3106233"/>
            <a:ext cx="237227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4" y="3405437"/>
            <a:ext cx="3006646" cy="2782331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12700" marR="96079">
              <a:lnSpc>
                <a:spcPts val="1092"/>
              </a:lnSpc>
              <a:spcBef>
                <a:spcPts val="88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6079">
              <a:lnSpc>
                <a:spcPts val="1092"/>
              </a:lnSpc>
              <a:spcBef>
                <a:spcPts val="15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53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over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8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8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 marR="17349">
              <a:lnSpc>
                <a:spcPts val="1092"/>
              </a:lnSpc>
              <a:spcBef>
                <a:spcPts val="155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349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349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7349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109055">
              <a:lnSpc>
                <a:spcPts val="1092"/>
              </a:lnSpc>
              <a:spcBef>
                <a:spcPts val="535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09055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ol.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09055">
              <a:lnSpc>
                <a:spcPts val="1092"/>
              </a:lnSpc>
              <a:spcBef>
                <a:spcPts val="150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endParaRPr sz="950">
              <a:latin typeface="Times New Roman"/>
              <a:cs typeface="Times New Roman"/>
            </a:endParaRPr>
          </a:p>
          <a:p>
            <a:pPr marL="12700" marR="139593">
              <a:lnSpc>
                <a:spcPts val="1092"/>
              </a:lnSpc>
              <a:spcBef>
                <a:spcPts val="155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593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593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593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sho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86" y="6391382"/>
            <a:ext cx="5001256" cy="1992276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19715">
              <a:lnSpc>
                <a:spcPts val="1195"/>
              </a:lnSpc>
            </a:pP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GIO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endParaRPr sz="110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415"/>
              </a:spcBef>
            </a:pP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  <a:p>
            <a:pPr marL="205042" marR="19715">
              <a:lnSpc>
                <a:spcPct val="95825"/>
              </a:lnSpc>
              <a:spcBef>
                <a:spcPts val="521"/>
              </a:spcBef>
            </a:pPr>
            <a:r>
              <a:rPr dirty="0" smtClean="0" sz="950" spc="-7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commo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ision</a:t>
            </a:r>
            <a:endParaRPr sz="950">
              <a:latin typeface="Times New Roman"/>
              <a:cs typeface="Times New Roman"/>
            </a:endParaRPr>
          </a:p>
          <a:p>
            <a:pPr marL="205042" marR="19715">
              <a:lnSpc>
                <a:spcPct val="95825"/>
              </a:lnSpc>
              <a:spcBef>
                <a:spcPts val="521"/>
              </a:spcBef>
            </a:pP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205042" marR="19715">
              <a:lnSpc>
                <a:spcPct val="95825"/>
              </a:lnSpc>
              <a:spcBef>
                <a:spcPts val="521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205042" marR="19715">
              <a:lnSpc>
                <a:spcPct val="95825"/>
              </a:lnSpc>
              <a:spcBef>
                <a:spcPts val="521"/>
              </a:spcBef>
            </a:pPr>
            <a:r>
              <a:rPr dirty="0" smtClean="0" sz="950" spc="7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205042">
              <a:lnSpc>
                <a:spcPct val="95825"/>
              </a:lnSpc>
              <a:spcBef>
                <a:spcPts val="521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284850" marR="197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284850" marR="288536" indent="-79808">
              <a:lnSpc>
                <a:spcPts val="1092"/>
              </a:lnSpc>
              <a:spcBef>
                <a:spcPts val="521"/>
              </a:spcBef>
            </a:pPr>
            <a:r>
              <a:rPr dirty="0" smtClean="0" sz="950" spc="7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84850" marR="288536">
              <a:lnSpc>
                <a:spcPts val="1092"/>
              </a:lnSpc>
              <a:spcBef>
                <a:spcPts val="150"/>
              </a:spcBef>
            </a:pP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15874" y="8698181"/>
            <a:ext cx="15845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21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51681" y="1098486"/>
            <a:ext cx="1991791" cy="5000917"/>
          </a:xfrm>
          <a:prstGeom prst="rect">
            <a:avLst/>
          </a:prstGeom>
        </p:spPr>
        <p:txBody>
          <a:bodyPr wrap="square" lIns="0" tIns="5299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44254">
              <a:lnSpc>
                <a:spcPct val="95825"/>
              </a:lnSpc>
            </a:pP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2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endParaRPr sz="1250">
              <a:latin typeface="Times New Roman"/>
              <a:cs typeface="Times New Roman"/>
            </a:endParaRPr>
          </a:p>
          <a:p>
            <a:pPr marL="144254" marR="492330">
              <a:lnSpc>
                <a:spcPts val="1092"/>
              </a:lnSpc>
              <a:spcBef>
                <a:spcPts val="1245"/>
              </a:spcBef>
            </a:pP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492330">
              <a:lnSpc>
                <a:spcPts val="1092"/>
              </a:lnSpc>
              <a:spcBef>
                <a:spcPts val="150"/>
              </a:spcBef>
            </a:pP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NNING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RS</a:t>
            </a:r>
            <a:endParaRPr sz="950">
              <a:latin typeface="Times New Roman"/>
              <a:cs typeface="Times New Roman"/>
            </a:endParaRPr>
          </a:p>
          <a:p>
            <a:pPr marL="144254" marR="190610">
              <a:lnSpc>
                <a:spcPts val="1092"/>
              </a:lnSpc>
              <a:spcBef>
                <a:spcPts val="155"/>
              </a:spcBef>
            </a:pP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90610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90610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cision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9061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90610">
              <a:lnSpc>
                <a:spcPts val="1092"/>
              </a:lnSpc>
              <a:spcBef>
                <a:spcPts val="150"/>
              </a:spcBef>
            </a:pP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90610">
              <a:lnSpc>
                <a:spcPts val="1092"/>
              </a:lnSpc>
              <a:spcBef>
                <a:spcPts val="150"/>
              </a:spcBef>
            </a:pP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90610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90610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et</a:t>
            </a:r>
            <a:endParaRPr sz="950">
              <a:latin typeface="Times New Roman"/>
              <a:cs typeface="Times New Roman"/>
            </a:endParaRPr>
          </a:p>
          <a:p>
            <a:pPr marL="144254">
              <a:lnSpc>
                <a:spcPct val="95825"/>
              </a:lnSpc>
              <a:spcBef>
                <a:spcPts val="155"/>
              </a:spcBef>
            </a:pP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44254">
              <a:lnSpc>
                <a:spcPct val="95825"/>
              </a:lnSpc>
              <a:spcBef>
                <a:spcPts val="140"/>
              </a:spcBef>
            </a:pP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5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44254">
              <a:lnSpc>
                <a:spcPct val="95825"/>
              </a:lnSpc>
              <a:spcBef>
                <a:spcPts val="1321"/>
              </a:spcBef>
            </a:pP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44254" marR="233502">
              <a:lnSpc>
                <a:spcPts val="1092"/>
              </a:lnSpc>
              <a:spcBef>
                <a:spcPts val="140"/>
              </a:spcBef>
            </a:pP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33502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33502">
              <a:lnSpc>
                <a:spcPts val="1092"/>
              </a:lnSpc>
              <a:spcBef>
                <a:spcPts val="150"/>
              </a:spcBef>
            </a:pP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33502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33502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33502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081538"/>
                </a:solidFill>
                <a:latin typeface="Times New Roman"/>
                <a:cs typeface="Times New Roman"/>
              </a:rPr>
              <a:t>her</a:t>
            </a:r>
            <a:endParaRPr sz="950">
              <a:latin typeface="Times New Roman"/>
              <a:cs typeface="Times New Roman"/>
            </a:endParaRPr>
          </a:p>
          <a:p>
            <a:pPr marL="144254" marR="120696">
              <a:lnSpc>
                <a:spcPts val="1092"/>
              </a:lnSpc>
              <a:spcBef>
                <a:spcPts val="155"/>
              </a:spcBef>
            </a:pP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20696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20696">
              <a:lnSpc>
                <a:spcPts val="1092"/>
              </a:lnSpc>
              <a:spcBef>
                <a:spcPts val="150"/>
              </a:spcBef>
            </a:pP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120696">
              <a:lnSpc>
                <a:spcPts val="1092"/>
              </a:lnSpc>
              <a:spcBef>
                <a:spcPts val="150"/>
              </a:spcBef>
            </a:pPr>
            <a:r>
              <a:rPr dirty="0" smtClean="0" sz="950" spc="-8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081538"/>
                </a:solidFill>
                <a:latin typeface="Times New Roman"/>
                <a:cs typeface="Times New Roman"/>
              </a:rPr>
              <a:t>ve.</a:t>
            </a:r>
            <a:endParaRPr sz="950">
              <a:latin typeface="Times New Roman"/>
              <a:cs typeface="Times New Roman"/>
            </a:endParaRPr>
          </a:p>
          <a:p>
            <a:pPr marL="144254">
              <a:lnSpc>
                <a:spcPct val="95825"/>
              </a:lnSpc>
              <a:spcBef>
                <a:spcPts val="1334"/>
              </a:spcBef>
            </a:pP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081538"/>
                </a:solidFill>
                <a:latin typeface="Times New Roman"/>
                <a:cs typeface="Times New Roman"/>
              </a:rPr>
              <a:t>RS</a:t>
            </a:r>
            <a:endParaRPr sz="950">
              <a:latin typeface="Times New Roman"/>
              <a:cs typeface="Times New Roman"/>
            </a:endParaRPr>
          </a:p>
          <a:p>
            <a:pPr marL="144254" marR="225203">
              <a:lnSpc>
                <a:spcPts val="1092"/>
              </a:lnSpc>
              <a:spcBef>
                <a:spcPts val="140"/>
              </a:spcBef>
            </a:pP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25203">
              <a:lnSpc>
                <a:spcPts val="1092"/>
              </a:lnSpc>
              <a:spcBef>
                <a:spcPts val="150"/>
              </a:spcBef>
            </a:pP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25203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25203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25203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25203">
              <a:lnSpc>
                <a:spcPts val="1092"/>
              </a:lnSpc>
              <a:spcBef>
                <a:spcPts val="150"/>
              </a:spcBef>
            </a:pP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4" marR="225203">
              <a:lnSpc>
                <a:spcPts val="1092"/>
              </a:lnSpc>
              <a:spcBef>
                <a:spcPts val="150"/>
              </a:spcBef>
            </a:pP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2672880"/>
            <a:ext cx="2988132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object 74"/>
          <p:cNvSpPr/>
          <p:nvPr/>
        </p:nvSpPr>
        <p:spPr>
          <a:xfrm>
            <a:off x="745947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5" name="object 75"/>
          <p:cNvSpPr/>
          <p:nvPr/>
        </p:nvSpPr>
        <p:spPr>
          <a:xfrm>
            <a:off x="809752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6" name="object 76"/>
          <p:cNvSpPr/>
          <p:nvPr/>
        </p:nvSpPr>
        <p:spPr>
          <a:xfrm>
            <a:off x="873569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7" name="object 77"/>
          <p:cNvSpPr/>
          <p:nvPr/>
        </p:nvSpPr>
        <p:spPr>
          <a:xfrm>
            <a:off x="937387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8" name="object 78"/>
          <p:cNvSpPr/>
          <p:nvPr/>
        </p:nvSpPr>
        <p:spPr>
          <a:xfrm>
            <a:off x="1001204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9" name="object 79"/>
          <p:cNvSpPr/>
          <p:nvPr/>
        </p:nvSpPr>
        <p:spPr>
          <a:xfrm>
            <a:off x="1065022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0" name="object 80"/>
          <p:cNvSpPr/>
          <p:nvPr/>
        </p:nvSpPr>
        <p:spPr>
          <a:xfrm>
            <a:off x="1128826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1" name="object 81"/>
          <p:cNvSpPr/>
          <p:nvPr/>
        </p:nvSpPr>
        <p:spPr>
          <a:xfrm>
            <a:off x="1192644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2" name="object 82"/>
          <p:cNvSpPr/>
          <p:nvPr/>
        </p:nvSpPr>
        <p:spPr>
          <a:xfrm>
            <a:off x="1256461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3" name="object 83"/>
          <p:cNvSpPr/>
          <p:nvPr/>
        </p:nvSpPr>
        <p:spPr>
          <a:xfrm>
            <a:off x="1320279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4" name="object 84"/>
          <p:cNvSpPr/>
          <p:nvPr/>
        </p:nvSpPr>
        <p:spPr>
          <a:xfrm>
            <a:off x="1384096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5" name="object 85"/>
          <p:cNvSpPr/>
          <p:nvPr/>
        </p:nvSpPr>
        <p:spPr>
          <a:xfrm>
            <a:off x="1447914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6" name="object 86"/>
          <p:cNvSpPr/>
          <p:nvPr/>
        </p:nvSpPr>
        <p:spPr>
          <a:xfrm>
            <a:off x="1511719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7" name="object 87"/>
          <p:cNvSpPr/>
          <p:nvPr/>
        </p:nvSpPr>
        <p:spPr>
          <a:xfrm>
            <a:off x="1575536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8" name="object 88"/>
          <p:cNvSpPr/>
          <p:nvPr/>
        </p:nvSpPr>
        <p:spPr>
          <a:xfrm>
            <a:off x="1639354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9" name="object 89"/>
          <p:cNvSpPr/>
          <p:nvPr/>
        </p:nvSpPr>
        <p:spPr>
          <a:xfrm>
            <a:off x="1703171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0" name="object 90"/>
          <p:cNvSpPr/>
          <p:nvPr/>
        </p:nvSpPr>
        <p:spPr>
          <a:xfrm>
            <a:off x="1766989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1" name="object 91"/>
          <p:cNvSpPr/>
          <p:nvPr/>
        </p:nvSpPr>
        <p:spPr>
          <a:xfrm>
            <a:off x="1830793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2" name="object 92"/>
          <p:cNvSpPr/>
          <p:nvPr/>
        </p:nvSpPr>
        <p:spPr>
          <a:xfrm>
            <a:off x="682129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7874"/>
                </a:lnTo>
                <a:lnTo>
                  <a:pt x="20231" y="5118"/>
                </a:lnTo>
                <a:lnTo>
                  <a:pt x="16255" y="1143"/>
                </a:lnTo>
                <a:lnTo>
                  <a:pt x="13500" y="0"/>
                </a:lnTo>
                <a:lnTo>
                  <a:pt x="7873" y="0"/>
                </a:lnTo>
                <a:lnTo>
                  <a:pt x="5130" y="1143"/>
                </a:lnTo>
                <a:lnTo>
                  <a:pt x="1142" y="5118"/>
                </a:lnTo>
                <a:lnTo>
                  <a:pt x="0" y="7874"/>
                </a:lnTo>
                <a:lnTo>
                  <a:pt x="0" y="13500"/>
                </a:lnTo>
                <a:lnTo>
                  <a:pt x="1142" y="16256"/>
                </a:lnTo>
                <a:lnTo>
                  <a:pt x="5130" y="20231"/>
                </a:lnTo>
                <a:lnTo>
                  <a:pt x="7873" y="21374"/>
                </a:lnTo>
                <a:lnTo>
                  <a:pt x="13500" y="21374"/>
                </a:lnTo>
                <a:lnTo>
                  <a:pt x="16255" y="20231"/>
                </a:lnTo>
                <a:lnTo>
                  <a:pt x="20231" y="16256"/>
                </a:lnTo>
                <a:lnTo>
                  <a:pt x="21374" y="13500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3" name="object 93"/>
          <p:cNvSpPr/>
          <p:nvPr/>
        </p:nvSpPr>
        <p:spPr>
          <a:xfrm>
            <a:off x="641965" y="2447988"/>
            <a:ext cx="1094778" cy="3246914"/>
          </a:xfrm>
          <a:custGeom>
            <a:avLst/>
            <a:gdLst/>
            <a:ahLst/>
            <a:cxnLst/>
            <a:rect l="l" t="t" r="r" b="b"/>
            <a:pathLst>
              <a:path w="1094778" h="3246914">
                <a:moveTo>
                  <a:pt x="128187" y="0"/>
                </a:moveTo>
                <a:lnTo>
                  <a:pt x="81498" y="352"/>
                </a:lnTo>
                <a:lnTo>
                  <a:pt x="35143" y="5505"/>
                </a:lnTo>
                <a:lnTo>
                  <a:pt x="6434" y="32108"/>
                </a:lnTo>
                <a:lnTo>
                  <a:pt x="477" y="76109"/>
                </a:lnTo>
                <a:lnTo>
                  <a:pt x="0" y="3143835"/>
                </a:lnTo>
                <a:lnTo>
                  <a:pt x="308" y="3165423"/>
                </a:lnTo>
                <a:lnTo>
                  <a:pt x="5462" y="3211774"/>
                </a:lnTo>
                <a:lnTo>
                  <a:pt x="32067" y="3240480"/>
                </a:lnTo>
                <a:lnTo>
                  <a:pt x="76073" y="3246437"/>
                </a:lnTo>
                <a:lnTo>
                  <a:pt x="991690" y="3246914"/>
                </a:lnTo>
                <a:lnTo>
                  <a:pt x="1013280" y="3246605"/>
                </a:lnTo>
                <a:lnTo>
                  <a:pt x="1059635" y="3241452"/>
                </a:lnTo>
                <a:lnTo>
                  <a:pt x="1088344" y="3214849"/>
                </a:lnTo>
                <a:lnTo>
                  <a:pt x="1094301" y="3170848"/>
                </a:lnTo>
                <a:lnTo>
                  <a:pt x="1094778" y="103122"/>
                </a:lnTo>
                <a:lnTo>
                  <a:pt x="1094470" y="81534"/>
                </a:lnTo>
                <a:lnTo>
                  <a:pt x="1089316" y="35183"/>
                </a:lnTo>
                <a:lnTo>
                  <a:pt x="1062711" y="6478"/>
                </a:lnTo>
                <a:lnTo>
                  <a:pt x="1018705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4" name="object 94"/>
          <p:cNvSpPr/>
          <p:nvPr/>
        </p:nvSpPr>
        <p:spPr>
          <a:xfrm>
            <a:off x="641921" y="2447988"/>
            <a:ext cx="1094867" cy="3246958"/>
          </a:xfrm>
          <a:custGeom>
            <a:avLst/>
            <a:gdLst/>
            <a:ahLst/>
            <a:cxnLst/>
            <a:rect l="l" t="t" r="r" b="b"/>
            <a:pathLst>
              <a:path w="1094867" h="3246958">
                <a:moveTo>
                  <a:pt x="128231" y="0"/>
                </a:moveTo>
                <a:lnTo>
                  <a:pt x="81542" y="352"/>
                </a:lnTo>
                <a:lnTo>
                  <a:pt x="35187" y="5505"/>
                </a:lnTo>
                <a:lnTo>
                  <a:pt x="6478" y="32108"/>
                </a:lnTo>
                <a:lnTo>
                  <a:pt x="521" y="76109"/>
                </a:lnTo>
                <a:lnTo>
                  <a:pt x="0" y="120859"/>
                </a:lnTo>
                <a:lnTo>
                  <a:pt x="0" y="128219"/>
                </a:lnTo>
                <a:lnTo>
                  <a:pt x="0" y="3118739"/>
                </a:lnTo>
                <a:lnTo>
                  <a:pt x="352" y="3165423"/>
                </a:lnTo>
                <a:lnTo>
                  <a:pt x="5506" y="3211774"/>
                </a:lnTo>
                <a:lnTo>
                  <a:pt x="32111" y="3240480"/>
                </a:lnTo>
                <a:lnTo>
                  <a:pt x="76117" y="3246437"/>
                </a:lnTo>
                <a:lnTo>
                  <a:pt x="120871" y="3246957"/>
                </a:lnTo>
                <a:lnTo>
                  <a:pt x="128231" y="3246958"/>
                </a:lnTo>
                <a:lnTo>
                  <a:pt x="966635" y="3246958"/>
                </a:lnTo>
                <a:lnTo>
                  <a:pt x="1013324" y="3246605"/>
                </a:lnTo>
                <a:lnTo>
                  <a:pt x="1059679" y="3241452"/>
                </a:lnTo>
                <a:lnTo>
                  <a:pt x="1088388" y="3214849"/>
                </a:lnTo>
                <a:lnTo>
                  <a:pt x="1094345" y="3170848"/>
                </a:lnTo>
                <a:lnTo>
                  <a:pt x="1094866" y="3126099"/>
                </a:lnTo>
                <a:lnTo>
                  <a:pt x="1094867" y="3118739"/>
                </a:lnTo>
                <a:lnTo>
                  <a:pt x="1094867" y="128219"/>
                </a:lnTo>
                <a:lnTo>
                  <a:pt x="1094514" y="81534"/>
                </a:lnTo>
                <a:lnTo>
                  <a:pt x="1089360" y="35183"/>
                </a:lnTo>
                <a:lnTo>
                  <a:pt x="1062755" y="6478"/>
                </a:lnTo>
                <a:lnTo>
                  <a:pt x="1018749" y="521"/>
                </a:lnTo>
                <a:lnTo>
                  <a:pt x="973995" y="0"/>
                </a:lnTo>
                <a:lnTo>
                  <a:pt x="966635" y="0"/>
                </a:lnTo>
                <a:lnTo>
                  <a:pt x="128231" y="0"/>
                </a:lnTo>
                <a:close/>
              </a:path>
            </a:pathLst>
          </a:custGeom>
          <a:ln w="10680">
            <a:solidFill>
              <a:srgbClr val="0F335D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5" name="object 95"/>
          <p:cNvSpPr/>
          <p:nvPr/>
        </p:nvSpPr>
        <p:spPr>
          <a:xfrm>
            <a:off x="816203" y="2918802"/>
            <a:ext cx="746290" cy="746290"/>
          </a:xfrm>
          <a:custGeom>
            <a:avLst/>
            <a:gdLst/>
            <a:ahLst/>
            <a:cxnLst/>
            <a:rect l="l" t="t" r="r" b="b"/>
            <a:pathLst>
              <a:path w="746290" h="746290">
                <a:moveTo>
                  <a:pt x="373151" y="746290"/>
                </a:moveTo>
                <a:lnTo>
                  <a:pt x="403755" y="745053"/>
                </a:lnTo>
                <a:lnTo>
                  <a:pt x="433677" y="741406"/>
                </a:lnTo>
                <a:lnTo>
                  <a:pt x="462822" y="735445"/>
                </a:lnTo>
                <a:lnTo>
                  <a:pt x="491093" y="727266"/>
                </a:lnTo>
                <a:lnTo>
                  <a:pt x="518395" y="716965"/>
                </a:lnTo>
                <a:lnTo>
                  <a:pt x="544631" y="704639"/>
                </a:lnTo>
                <a:lnTo>
                  <a:pt x="569706" y="690382"/>
                </a:lnTo>
                <a:lnTo>
                  <a:pt x="593524" y="674292"/>
                </a:lnTo>
                <a:lnTo>
                  <a:pt x="615987" y="656464"/>
                </a:lnTo>
                <a:lnTo>
                  <a:pt x="637001" y="636995"/>
                </a:lnTo>
                <a:lnTo>
                  <a:pt x="656470" y="615980"/>
                </a:lnTo>
                <a:lnTo>
                  <a:pt x="674297" y="593515"/>
                </a:lnTo>
                <a:lnTo>
                  <a:pt x="690386" y="569697"/>
                </a:lnTo>
                <a:lnTo>
                  <a:pt x="704641" y="544621"/>
                </a:lnTo>
                <a:lnTo>
                  <a:pt x="716967" y="518384"/>
                </a:lnTo>
                <a:lnTo>
                  <a:pt x="727267" y="491082"/>
                </a:lnTo>
                <a:lnTo>
                  <a:pt x="735445" y="462810"/>
                </a:lnTo>
                <a:lnTo>
                  <a:pt x="741406" y="433665"/>
                </a:lnTo>
                <a:lnTo>
                  <a:pt x="745053" y="403742"/>
                </a:lnTo>
                <a:lnTo>
                  <a:pt x="746290" y="373138"/>
                </a:lnTo>
                <a:lnTo>
                  <a:pt x="745053" y="342536"/>
                </a:lnTo>
                <a:lnTo>
                  <a:pt x="741406" y="312615"/>
                </a:lnTo>
                <a:lnTo>
                  <a:pt x="735445" y="283471"/>
                </a:lnTo>
                <a:lnTo>
                  <a:pt x="727267" y="255201"/>
                </a:lnTo>
                <a:lnTo>
                  <a:pt x="716967" y="227899"/>
                </a:lnTo>
                <a:lnTo>
                  <a:pt x="704641" y="201663"/>
                </a:lnTo>
                <a:lnTo>
                  <a:pt x="690386" y="176588"/>
                </a:lnTo>
                <a:lnTo>
                  <a:pt x="674297" y="152771"/>
                </a:lnTo>
                <a:lnTo>
                  <a:pt x="656470" y="130307"/>
                </a:lnTo>
                <a:lnTo>
                  <a:pt x="637001" y="109293"/>
                </a:lnTo>
                <a:lnTo>
                  <a:pt x="615987" y="89824"/>
                </a:lnTo>
                <a:lnTo>
                  <a:pt x="593524" y="71996"/>
                </a:lnTo>
                <a:lnTo>
                  <a:pt x="569706" y="55906"/>
                </a:lnTo>
                <a:lnTo>
                  <a:pt x="544631" y="41650"/>
                </a:lnTo>
                <a:lnTo>
                  <a:pt x="518395" y="29324"/>
                </a:lnTo>
                <a:lnTo>
                  <a:pt x="491093" y="19023"/>
                </a:lnTo>
                <a:lnTo>
                  <a:pt x="462822" y="10844"/>
                </a:lnTo>
                <a:lnTo>
                  <a:pt x="433677" y="4883"/>
                </a:lnTo>
                <a:lnTo>
                  <a:pt x="403755" y="1237"/>
                </a:lnTo>
                <a:lnTo>
                  <a:pt x="373151" y="0"/>
                </a:lnTo>
                <a:lnTo>
                  <a:pt x="342547" y="1237"/>
                </a:lnTo>
                <a:lnTo>
                  <a:pt x="312625" y="4883"/>
                </a:lnTo>
                <a:lnTo>
                  <a:pt x="283479" y="10844"/>
                </a:lnTo>
                <a:lnTo>
                  <a:pt x="255207" y="19023"/>
                </a:lnTo>
                <a:lnTo>
                  <a:pt x="227905" y="29324"/>
                </a:lnTo>
                <a:lnTo>
                  <a:pt x="201668" y="41650"/>
                </a:lnTo>
                <a:lnTo>
                  <a:pt x="176592" y="55906"/>
                </a:lnTo>
                <a:lnTo>
                  <a:pt x="152774" y="71996"/>
                </a:lnTo>
                <a:lnTo>
                  <a:pt x="130309" y="89824"/>
                </a:lnTo>
                <a:lnTo>
                  <a:pt x="109294" y="109293"/>
                </a:lnTo>
                <a:lnTo>
                  <a:pt x="89825" y="130307"/>
                </a:lnTo>
                <a:lnTo>
                  <a:pt x="71997" y="152771"/>
                </a:lnTo>
                <a:lnTo>
                  <a:pt x="55907" y="176588"/>
                </a:lnTo>
                <a:lnTo>
                  <a:pt x="41651" y="201663"/>
                </a:lnTo>
                <a:lnTo>
                  <a:pt x="29324" y="227899"/>
                </a:lnTo>
                <a:lnTo>
                  <a:pt x="19023" y="255201"/>
                </a:lnTo>
                <a:lnTo>
                  <a:pt x="10844" y="283471"/>
                </a:lnTo>
                <a:lnTo>
                  <a:pt x="4884" y="312615"/>
                </a:lnTo>
                <a:lnTo>
                  <a:pt x="1237" y="342536"/>
                </a:lnTo>
                <a:lnTo>
                  <a:pt x="0" y="373138"/>
                </a:lnTo>
                <a:lnTo>
                  <a:pt x="1237" y="403742"/>
                </a:lnTo>
                <a:lnTo>
                  <a:pt x="4884" y="433665"/>
                </a:lnTo>
                <a:lnTo>
                  <a:pt x="10844" y="462810"/>
                </a:lnTo>
                <a:lnTo>
                  <a:pt x="19023" y="491082"/>
                </a:lnTo>
                <a:lnTo>
                  <a:pt x="29324" y="518384"/>
                </a:lnTo>
                <a:lnTo>
                  <a:pt x="41651" y="544621"/>
                </a:lnTo>
                <a:lnTo>
                  <a:pt x="55907" y="569697"/>
                </a:lnTo>
                <a:lnTo>
                  <a:pt x="71997" y="593515"/>
                </a:lnTo>
                <a:lnTo>
                  <a:pt x="89825" y="615980"/>
                </a:lnTo>
                <a:lnTo>
                  <a:pt x="109294" y="636995"/>
                </a:lnTo>
                <a:lnTo>
                  <a:pt x="130309" y="656464"/>
                </a:lnTo>
                <a:lnTo>
                  <a:pt x="152774" y="674292"/>
                </a:lnTo>
                <a:lnTo>
                  <a:pt x="176592" y="690382"/>
                </a:lnTo>
                <a:lnTo>
                  <a:pt x="201668" y="704639"/>
                </a:lnTo>
                <a:lnTo>
                  <a:pt x="227905" y="716965"/>
                </a:lnTo>
                <a:lnTo>
                  <a:pt x="255207" y="727266"/>
                </a:lnTo>
                <a:lnTo>
                  <a:pt x="283479" y="735445"/>
                </a:lnTo>
                <a:lnTo>
                  <a:pt x="312625" y="741406"/>
                </a:lnTo>
                <a:lnTo>
                  <a:pt x="342547" y="745053"/>
                </a:lnTo>
                <a:lnTo>
                  <a:pt x="373151" y="746290"/>
                </a:lnTo>
                <a:close/>
              </a:path>
            </a:pathLst>
          </a:custGeom>
          <a:solidFill>
            <a:srgbClr val="CBCC2C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6" name="object 96"/>
          <p:cNvSpPr/>
          <p:nvPr/>
        </p:nvSpPr>
        <p:spPr>
          <a:xfrm>
            <a:off x="863269" y="2964484"/>
            <a:ext cx="657644" cy="65547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7" name="object 97"/>
          <p:cNvSpPr/>
          <p:nvPr/>
        </p:nvSpPr>
        <p:spPr>
          <a:xfrm>
            <a:off x="863269" y="2964484"/>
            <a:ext cx="657644" cy="6554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2" name="object 72"/>
          <p:cNvSpPr/>
          <p:nvPr/>
        </p:nvSpPr>
        <p:spPr>
          <a:xfrm>
            <a:off x="1894611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3" name="object 73"/>
          <p:cNvSpPr/>
          <p:nvPr/>
        </p:nvSpPr>
        <p:spPr>
          <a:xfrm>
            <a:off x="1958428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9" name="object 59"/>
          <p:cNvSpPr/>
          <p:nvPr/>
        </p:nvSpPr>
        <p:spPr>
          <a:xfrm>
            <a:off x="2022246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0" name="object 60"/>
          <p:cNvSpPr/>
          <p:nvPr/>
        </p:nvSpPr>
        <p:spPr>
          <a:xfrm>
            <a:off x="2086063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1" name="object 61"/>
          <p:cNvSpPr/>
          <p:nvPr/>
        </p:nvSpPr>
        <p:spPr>
          <a:xfrm>
            <a:off x="2149868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2" name="object 62"/>
          <p:cNvSpPr/>
          <p:nvPr/>
        </p:nvSpPr>
        <p:spPr>
          <a:xfrm>
            <a:off x="2213686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3" name="object 63"/>
          <p:cNvSpPr/>
          <p:nvPr/>
        </p:nvSpPr>
        <p:spPr>
          <a:xfrm>
            <a:off x="2277503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4" name="object 64"/>
          <p:cNvSpPr/>
          <p:nvPr/>
        </p:nvSpPr>
        <p:spPr>
          <a:xfrm>
            <a:off x="2341321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5" name="object 65"/>
          <p:cNvSpPr/>
          <p:nvPr/>
        </p:nvSpPr>
        <p:spPr>
          <a:xfrm>
            <a:off x="2405138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6" name="object 66"/>
          <p:cNvSpPr/>
          <p:nvPr/>
        </p:nvSpPr>
        <p:spPr>
          <a:xfrm>
            <a:off x="2468943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7" name="object 67"/>
          <p:cNvSpPr/>
          <p:nvPr/>
        </p:nvSpPr>
        <p:spPr>
          <a:xfrm>
            <a:off x="2532761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8" name="object 68"/>
          <p:cNvSpPr/>
          <p:nvPr/>
        </p:nvSpPr>
        <p:spPr>
          <a:xfrm>
            <a:off x="2596578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9" name="object 69"/>
          <p:cNvSpPr/>
          <p:nvPr/>
        </p:nvSpPr>
        <p:spPr>
          <a:xfrm>
            <a:off x="2660396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0" name="object 70"/>
          <p:cNvSpPr/>
          <p:nvPr/>
        </p:nvSpPr>
        <p:spPr>
          <a:xfrm>
            <a:off x="2724213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1" name="object 71"/>
          <p:cNvSpPr/>
          <p:nvPr/>
        </p:nvSpPr>
        <p:spPr>
          <a:xfrm>
            <a:off x="2039035" y="3007918"/>
            <a:ext cx="657644" cy="6554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7" name="object 57"/>
          <p:cNvSpPr/>
          <p:nvPr/>
        </p:nvSpPr>
        <p:spPr>
          <a:xfrm>
            <a:off x="2788018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8" name="object 58"/>
          <p:cNvSpPr/>
          <p:nvPr/>
        </p:nvSpPr>
        <p:spPr>
          <a:xfrm>
            <a:off x="2851835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5" name="object 55"/>
          <p:cNvSpPr/>
          <p:nvPr/>
        </p:nvSpPr>
        <p:spPr>
          <a:xfrm>
            <a:off x="2915653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6" name="object 56"/>
          <p:cNvSpPr/>
          <p:nvPr/>
        </p:nvSpPr>
        <p:spPr>
          <a:xfrm>
            <a:off x="2979470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3043288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3107093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/>
          <p:nvPr/>
        </p:nvSpPr>
        <p:spPr>
          <a:xfrm>
            <a:off x="3170910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5" name="object 45"/>
          <p:cNvSpPr/>
          <p:nvPr/>
        </p:nvSpPr>
        <p:spPr>
          <a:xfrm>
            <a:off x="3234728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6" name="object 46"/>
          <p:cNvSpPr/>
          <p:nvPr/>
        </p:nvSpPr>
        <p:spPr>
          <a:xfrm>
            <a:off x="3298545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7" name="object 47"/>
          <p:cNvSpPr/>
          <p:nvPr/>
        </p:nvSpPr>
        <p:spPr>
          <a:xfrm>
            <a:off x="3362350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98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98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/>
          <p:nvPr/>
        </p:nvSpPr>
        <p:spPr>
          <a:xfrm>
            <a:off x="3426167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9" name="object 49"/>
          <p:cNvSpPr/>
          <p:nvPr/>
        </p:nvSpPr>
        <p:spPr>
          <a:xfrm>
            <a:off x="3489985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0" name="object 50"/>
          <p:cNvSpPr/>
          <p:nvPr/>
        </p:nvSpPr>
        <p:spPr>
          <a:xfrm>
            <a:off x="3553802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1" name="object 51"/>
          <p:cNvSpPr/>
          <p:nvPr/>
        </p:nvSpPr>
        <p:spPr>
          <a:xfrm>
            <a:off x="3617620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2" name="object 52"/>
          <p:cNvSpPr/>
          <p:nvPr/>
        </p:nvSpPr>
        <p:spPr>
          <a:xfrm>
            <a:off x="3681425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3" name="object 53"/>
          <p:cNvSpPr/>
          <p:nvPr/>
        </p:nvSpPr>
        <p:spPr>
          <a:xfrm>
            <a:off x="3745242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4" name="object 54"/>
          <p:cNvSpPr/>
          <p:nvPr/>
        </p:nvSpPr>
        <p:spPr>
          <a:xfrm>
            <a:off x="3106597" y="3007918"/>
            <a:ext cx="657339" cy="6554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3809060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3872877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3936695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4000500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98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98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4064317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4128135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4191952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4255757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98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98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4319574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4383392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4447209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4511027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4574832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4638649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4702467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4766284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4121581" y="3007918"/>
            <a:ext cx="657339" cy="6554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4830089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98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98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4893906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4957724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5021541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5085359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5149164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98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98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5212981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5276799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/>
          <p:nvPr/>
        </p:nvSpPr>
        <p:spPr>
          <a:xfrm>
            <a:off x="5340616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5404434" y="3293668"/>
            <a:ext cx="21361" cy="21374"/>
          </a:xfrm>
          <a:custGeom>
            <a:avLst/>
            <a:gdLst/>
            <a:ahLst/>
            <a:cxnLst/>
            <a:rect l="l" t="t" r="r" b="b"/>
            <a:pathLst>
              <a:path w="21361" h="21374">
                <a:moveTo>
                  <a:pt x="21361" y="10680"/>
                </a:moveTo>
                <a:lnTo>
                  <a:pt x="21361" y="4787"/>
                </a:lnTo>
                <a:lnTo>
                  <a:pt x="16586" y="0"/>
                </a:lnTo>
                <a:lnTo>
                  <a:pt x="4775" y="0"/>
                </a:lnTo>
                <a:lnTo>
                  <a:pt x="0" y="4787"/>
                </a:lnTo>
                <a:lnTo>
                  <a:pt x="0" y="16586"/>
                </a:lnTo>
                <a:lnTo>
                  <a:pt x="4775" y="21374"/>
                </a:lnTo>
                <a:lnTo>
                  <a:pt x="16586" y="21374"/>
                </a:lnTo>
                <a:lnTo>
                  <a:pt x="21361" y="16586"/>
                </a:lnTo>
                <a:lnTo>
                  <a:pt x="21361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5468239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4787"/>
                </a:lnTo>
                <a:lnTo>
                  <a:pt x="16598" y="0"/>
                </a:lnTo>
                <a:lnTo>
                  <a:pt x="4787" y="0"/>
                </a:lnTo>
                <a:lnTo>
                  <a:pt x="0" y="4787"/>
                </a:lnTo>
                <a:lnTo>
                  <a:pt x="0" y="16586"/>
                </a:lnTo>
                <a:lnTo>
                  <a:pt x="4787" y="21374"/>
                </a:lnTo>
                <a:lnTo>
                  <a:pt x="16598" y="21374"/>
                </a:lnTo>
                <a:lnTo>
                  <a:pt x="21374" y="16586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5532132" y="3293668"/>
            <a:ext cx="21374" cy="21374"/>
          </a:xfrm>
          <a:custGeom>
            <a:avLst/>
            <a:gdLst/>
            <a:ahLst/>
            <a:cxnLst/>
            <a:rect l="l" t="t" r="r" b="b"/>
            <a:pathLst>
              <a:path w="21374" h="21374">
                <a:moveTo>
                  <a:pt x="21374" y="10680"/>
                </a:moveTo>
                <a:lnTo>
                  <a:pt x="21374" y="7874"/>
                </a:lnTo>
                <a:lnTo>
                  <a:pt x="20243" y="5118"/>
                </a:lnTo>
                <a:lnTo>
                  <a:pt x="16255" y="1143"/>
                </a:lnTo>
                <a:lnTo>
                  <a:pt x="13512" y="0"/>
                </a:lnTo>
                <a:lnTo>
                  <a:pt x="7874" y="0"/>
                </a:lnTo>
                <a:lnTo>
                  <a:pt x="5130" y="1143"/>
                </a:lnTo>
                <a:lnTo>
                  <a:pt x="1142" y="5118"/>
                </a:lnTo>
                <a:lnTo>
                  <a:pt x="0" y="7874"/>
                </a:lnTo>
                <a:lnTo>
                  <a:pt x="0" y="13500"/>
                </a:lnTo>
                <a:lnTo>
                  <a:pt x="1142" y="16256"/>
                </a:lnTo>
                <a:lnTo>
                  <a:pt x="5130" y="20231"/>
                </a:lnTo>
                <a:lnTo>
                  <a:pt x="7874" y="21374"/>
                </a:lnTo>
                <a:lnTo>
                  <a:pt x="13512" y="21374"/>
                </a:lnTo>
                <a:lnTo>
                  <a:pt x="16255" y="20231"/>
                </a:lnTo>
                <a:lnTo>
                  <a:pt x="20243" y="16256"/>
                </a:lnTo>
                <a:lnTo>
                  <a:pt x="21374" y="13500"/>
                </a:lnTo>
                <a:lnTo>
                  <a:pt x="21374" y="10680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5110657" y="3007918"/>
            <a:ext cx="657339" cy="6554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623886" y="554971"/>
            <a:ext cx="5186986" cy="1452640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IM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ION</a:t>
            </a:r>
            <a:endParaRPr sz="1100">
              <a:latin typeface="Times New Roman"/>
              <a:cs typeface="Times New Roman"/>
            </a:endParaRPr>
          </a:p>
          <a:p>
            <a:pPr marL="12700" marR="31865" indent="0">
              <a:lnSpc>
                <a:spcPts val="1092"/>
              </a:lnSpc>
              <a:spcBef>
                <a:spcPts val="415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1865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1865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535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tly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3886" y="2260047"/>
            <a:ext cx="192965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Ǚǿ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Implement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11433" y="2540637"/>
            <a:ext cx="963646" cy="303223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15779" marR="123372" algn="ctr">
              <a:lnSpc>
                <a:spcPts val="1019"/>
              </a:lnSpc>
            </a:pP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git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6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algn="ctr">
              <a:lnSpc>
                <a:spcPct val="95825"/>
              </a:lnSpc>
              <a:spcBef>
                <a:spcPts val="174"/>
              </a:spcBef>
            </a:pP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Ini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ia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0F335D"/>
                </a:solidFill>
                <a:latin typeface="Times New Roman"/>
                <a:cs typeface="Times New Roman"/>
              </a:rPr>
              <a:t>map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82776" y="3782589"/>
            <a:ext cx="973910" cy="1804572"/>
          </a:xfrm>
          <a:prstGeom prst="rect">
            <a:avLst/>
          </a:prstGeom>
        </p:spPr>
        <p:txBody>
          <a:bodyPr wrap="square" lIns="0" tIns="5429" rIns="0" bIns="0" rtlCol="0">
            <a:noAutofit/>
          </a:bodyPr>
          <a:lstStyle/>
          <a:p>
            <a:pPr marL="289313" marR="249875" algn="ctr">
              <a:lnSpc>
                <a:spcPts val="855"/>
              </a:lnSpc>
            </a:pPr>
            <a:r>
              <a:rPr dirty="0" smtClean="0" sz="750" spc="30">
                <a:solidFill>
                  <a:srgbClr val="0F335D"/>
                </a:solidFill>
                <a:latin typeface="Times New Roman"/>
                <a:cs typeface="Times New Roman"/>
              </a:rPr>
              <a:t>Ro</a:t>
            </a:r>
            <a:r>
              <a:rPr dirty="0" smtClean="0" sz="750" spc="3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3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30">
                <a:solidFill>
                  <a:srgbClr val="0F335D"/>
                </a:solidFill>
                <a:latin typeface="Times New Roman"/>
                <a:cs typeface="Times New Roman"/>
              </a:rPr>
              <a:t>map</a:t>
            </a:r>
            <a:endParaRPr sz="750">
              <a:latin typeface="Times New Roman"/>
              <a:cs typeface="Times New Roman"/>
            </a:endParaRPr>
          </a:p>
          <a:p>
            <a:pPr marL="12700" marR="60097">
              <a:lnSpc>
                <a:spcPts val="862"/>
              </a:lnSpc>
              <a:spcBef>
                <a:spcPts val="483"/>
              </a:spcBef>
            </a:pP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 marR="60097">
              <a:lnSpc>
                <a:spcPts val="862"/>
              </a:lnSpc>
              <a:spcBef>
                <a:spcPts val="147"/>
              </a:spcBef>
            </a:pP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ding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 marR="60097">
              <a:lnSpc>
                <a:spcPts val="862"/>
              </a:lnSpc>
              <a:spcBef>
                <a:spcPts val="147"/>
              </a:spcBef>
            </a:pP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tiv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endParaRPr sz="750">
              <a:latin typeface="Times New Roman"/>
              <a:cs typeface="Times New Roman"/>
            </a:endParaRPr>
          </a:p>
          <a:p>
            <a:pPr marL="12700" marR="3729">
              <a:lnSpc>
                <a:spcPct val="95825"/>
              </a:lnSpc>
              <a:spcBef>
                <a:spcPts val="527"/>
              </a:spcBef>
            </a:pP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Wh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750">
              <a:latin typeface="Times New Roman"/>
              <a:cs typeface="Times New Roman"/>
            </a:endParaRPr>
          </a:p>
          <a:p>
            <a:pPr marL="12700" marR="3729">
              <a:lnSpc>
                <a:spcPct val="95825"/>
              </a:lnSpc>
              <a:spcBef>
                <a:spcPts val="145"/>
              </a:spcBef>
            </a:pP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525"/>
              </a:spcBef>
            </a:pP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Hi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pproach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cc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se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tiv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52959" y="3792000"/>
            <a:ext cx="959004" cy="1676319"/>
          </a:xfrm>
          <a:prstGeom prst="rect">
            <a:avLst/>
          </a:prstGeom>
        </p:spPr>
        <p:txBody>
          <a:bodyPr wrap="square" lIns="0" tIns="5429" rIns="0" bIns="0" rtlCol="0">
            <a:noAutofit/>
          </a:bodyPr>
          <a:lstStyle/>
          <a:p>
            <a:pPr marL="211886" marR="3729">
              <a:lnSpc>
                <a:spcPts val="855"/>
              </a:lnSpc>
            </a:pP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eg</a:t>
            </a: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41">
                <a:solidFill>
                  <a:srgbClr val="0F335D"/>
                </a:solidFill>
                <a:latin typeface="Times New Roman"/>
                <a:cs typeface="Times New Roman"/>
              </a:rPr>
              <a:t>Plan</a:t>
            </a:r>
            <a:endParaRPr sz="750">
              <a:latin typeface="Times New Roman"/>
              <a:cs typeface="Times New Roman"/>
            </a:endParaRPr>
          </a:p>
          <a:p>
            <a:pPr marL="12709" marR="29986" indent="-9">
              <a:lnSpc>
                <a:spcPts val="862"/>
              </a:lnSpc>
              <a:spcBef>
                <a:spcPts val="483"/>
              </a:spcBef>
            </a:pP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Det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9" marR="29986">
              <a:lnSpc>
                <a:spcPts val="862"/>
              </a:lnSpc>
              <a:spcBef>
                <a:spcPts val="147"/>
              </a:spcBef>
            </a:pP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9" marR="29986">
              <a:lnSpc>
                <a:spcPts val="862"/>
              </a:lnSpc>
              <a:spcBef>
                <a:spcPts val="147"/>
              </a:spcBef>
            </a:pP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9" marR="29986">
              <a:lnSpc>
                <a:spcPts val="862"/>
              </a:lnSpc>
              <a:spcBef>
                <a:spcPts val="147"/>
              </a:spcBef>
            </a:pP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750">
              <a:latin typeface="Times New Roman"/>
              <a:cs typeface="Times New Roman"/>
            </a:endParaRPr>
          </a:p>
          <a:p>
            <a:pPr marL="12709" algn="just">
              <a:lnSpc>
                <a:spcPts val="862"/>
              </a:lnSpc>
              <a:spcBef>
                <a:spcPts val="527"/>
              </a:spcBef>
            </a:pP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9" algn="just">
              <a:lnSpc>
                <a:spcPts val="862"/>
              </a:lnSpc>
              <a:spcBef>
                <a:spcPts val="147"/>
              </a:spcBef>
            </a:pP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approac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7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9" algn="just">
              <a:lnSpc>
                <a:spcPts val="862"/>
              </a:lnSpc>
              <a:spcBef>
                <a:spcPts val="147"/>
              </a:spcBef>
            </a:pP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750">
              <a:latin typeface="Times New Roman"/>
              <a:cs typeface="Times New Roman"/>
            </a:endParaRPr>
          </a:p>
          <a:p>
            <a:pPr marL="12709" marR="3404">
              <a:lnSpc>
                <a:spcPts val="862"/>
              </a:lnSpc>
              <a:spcBef>
                <a:spcPts val="527"/>
              </a:spcBef>
            </a:pP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Wh</a:t>
            </a:r>
            <a:r>
              <a:rPr dirty="0" smtClean="0" sz="7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16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7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131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750" spc="-59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7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rol</a:t>
            </a:r>
            <a:r>
              <a:rPr dirty="0" smtClean="0" sz="7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9" marR="3404">
              <a:lnSpc>
                <a:spcPts val="862"/>
              </a:lnSpc>
              <a:spcBef>
                <a:spcPts val="147"/>
              </a:spcBef>
            </a:pP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onsi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.,</a:t>
            </a:r>
            <a:r>
              <a:rPr dirty="0" smtClean="0" sz="7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9" marR="3404">
              <a:lnSpc>
                <a:spcPts val="862"/>
              </a:lnSpc>
              <a:spcBef>
                <a:spcPts val="147"/>
              </a:spcBef>
            </a:pP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bo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s,</a:t>
            </a:r>
            <a:r>
              <a:rPr dirty="0" smtClean="0" sz="7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9" marR="3404">
              <a:lnSpc>
                <a:spcPts val="862"/>
              </a:lnSpc>
              <a:spcBef>
                <a:spcPts val="147"/>
              </a:spcBef>
            </a:pP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ing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-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42659" y="3788584"/>
            <a:ext cx="913688" cy="810783"/>
          </a:xfrm>
          <a:prstGeom prst="rect">
            <a:avLst/>
          </a:prstGeom>
        </p:spPr>
        <p:txBody>
          <a:bodyPr wrap="square" lIns="0" tIns="5429" rIns="0" bIns="0" rtlCol="0">
            <a:noAutofit/>
          </a:bodyPr>
          <a:lstStyle/>
          <a:p>
            <a:pPr marL="347446" marR="3729">
              <a:lnSpc>
                <a:spcPts val="855"/>
              </a:lnSpc>
            </a:pPr>
            <a:r>
              <a:rPr dirty="0" smtClean="0" sz="750" spc="24">
                <a:solidFill>
                  <a:srgbClr val="0F335D"/>
                </a:solidFill>
                <a:latin typeface="Times New Roman"/>
                <a:cs typeface="Times New Roman"/>
              </a:rPr>
              <a:t>Co</a:t>
            </a:r>
            <a:r>
              <a:rPr dirty="0" smtClean="0" sz="750" spc="2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24">
                <a:solidFill>
                  <a:srgbClr val="0F335D"/>
                </a:solidFill>
                <a:latin typeface="Times New Roman"/>
                <a:cs typeface="Times New Roman"/>
              </a:rPr>
              <a:t>ting</a:t>
            </a:r>
            <a:endParaRPr sz="750">
              <a:latin typeface="Times New Roman"/>
              <a:cs typeface="Times New Roman"/>
            </a:endParaRPr>
          </a:p>
          <a:p>
            <a:pPr marL="12700" indent="0">
              <a:lnSpc>
                <a:spcPts val="862"/>
              </a:lnSpc>
              <a:spcBef>
                <a:spcPts val="483"/>
              </a:spcBef>
            </a:pP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urc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quir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nt</a:t>
            </a:r>
            <a:r>
              <a:rPr dirty="0" smtClean="0" sz="7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tiv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7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oping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862"/>
              </a:lnSpc>
              <a:spcBef>
                <a:spcPts val="147"/>
              </a:spcBef>
            </a:pP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ing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161559" y="3788584"/>
            <a:ext cx="554723" cy="239110"/>
          </a:xfrm>
          <a:prstGeom prst="rect">
            <a:avLst/>
          </a:prstGeom>
        </p:spPr>
        <p:txBody>
          <a:bodyPr wrap="square" lIns="0" tIns="5429" rIns="0" bIns="0" rtlCol="0">
            <a:noAutofit/>
          </a:bodyPr>
          <a:lstStyle/>
          <a:p>
            <a:pPr marL="59625" marR="67511" algn="ctr">
              <a:lnSpc>
                <a:spcPts val="855"/>
              </a:lnSpc>
            </a:pPr>
            <a:r>
              <a:rPr dirty="0" smtClean="0" sz="750" spc="2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2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2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21">
                <a:solidFill>
                  <a:srgbClr val="0F335D"/>
                </a:solidFill>
                <a:latin typeface="Times New Roman"/>
                <a:cs typeface="Times New Roman"/>
              </a:rPr>
              <a:t>ur</a:t>
            </a:r>
            <a:r>
              <a:rPr dirty="0" smtClean="0" sz="7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750">
              <a:latin typeface="Times New Roman"/>
              <a:cs typeface="Times New Roman"/>
            </a:endParaRPr>
          </a:p>
          <a:p>
            <a:pPr algn="ctr">
              <a:lnSpc>
                <a:spcPct val="95825"/>
              </a:lnSpc>
              <a:spcBef>
                <a:spcPts val="17"/>
              </a:spcBef>
            </a:pPr>
            <a:r>
              <a:rPr dirty="0" smtClean="0" sz="750" spc="19">
                <a:solidFill>
                  <a:srgbClr val="0F335D"/>
                </a:solidFill>
                <a:latin typeface="Times New Roman"/>
                <a:cs typeface="Times New Roman"/>
              </a:rPr>
              <a:t>Mobilisation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071767" y="3788584"/>
            <a:ext cx="744305" cy="239110"/>
          </a:xfrm>
          <a:prstGeom prst="rect">
            <a:avLst/>
          </a:prstGeom>
        </p:spPr>
        <p:txBody>
          <a:bodyPr wrap="square" lIns="0" tIns="5429" rIns="0" bIns="0" rtlCol="0">
            <a:noAutofit/>
          </a:bodyPr>
          <a:lstStyle/>
          <a:p>
            <a:pPr marL="12700">
              <a:lnSpc>
                <a:spcPts val="855"/>
              </a:lnSpc>
            </a:pP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Init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ti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an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endParaRPr sz="750">
              <a:latin typeface="Times New Roman"/>
              <a:cs typeface="Times New Roman"/>
            </a:endParaRPr>
          </a:p>
          <a:p>
            <a:pPr marL="66344" marR="14425">
              <a:lnSpc>
                <a:spcPct val="95825"/>
              </a:lnSpc>
              <a:spcBef>
                <a:spcPts val="17"/>
              </a:spcBef>
            </a:pP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xe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4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3886" y="5898510"/>
            <a:ext cx="5121186" cy="741361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shop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Nove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put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14744" y="8698181"/>
            <a:ext cx="16292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0F335D"/>
                </a:solidFill>
                <a:latin typeface="Times New Roman"/>
                <a:cs typeface="Times New Roman"/>
              </a:rPr>
              <a:t>22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bject 33"/>
          <p:cNvSpPr/>
          <p:nvPr/>
        </p:nvSpPr>
        <p:spPr>
          <a:xfrm>
            <a:off x="59557" y="385190"/>
            <a:ext cx="5783897" cy="475551"/>
          </a:xfrm>
          <a:custGeom>
            <a:avLst/>
            <a:gdLst/>
            <a:ahLst/>
            <a:cxnLst/>
            <a:rect l="l" t="t" r="r" b="b"/>
            <a:pathLst>
              <a:path w="5783897" h="475551">
                <a:moveTo>
                  <a:pt x="0" y="475551"/>
                </a:moveTo>
                <a:lnTo>
                  <a:pt x="5783897" y="475551"/>
                </a:lnTo>
                <a:lnTo>
                  <a:pt x="5783897" y="0"/>
                </a:lnTo>
                <a:lnTo>
                  <a:pt x="0" y="0"/>
                </a:lnTo>
                <a:lnTo>
                  <a:pt x="0" y="475551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636587" y="2250732"/>
            <a:ext cx="5206885" cy="0"/>
          </a:xfrm>
          <a:custGeom>
            <a:avLst/>
            <a:gdLst/>
            <a:ahLst/>
            <a:cxnLst/>
            <a:rect l="l" t="t" r="r" b="b"/>
            <a:pathLst>
              <a:path w="5206885" h="0">
                <a:moveTo>
                  <a:pt x="0" y="0"/>
                </a:moveTo>
                <a:lnTo>
                  <a:pt x="5206885" y="0"/>
                </a:lnTo>
              </a:path>
            </a:pathLst>
          </a:custGeom>
          <a:ln w="5346">
            <a:solidFill>
              <a:srgbClr val="CBCC2C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3624719" y="6469557"/>
            <a:ext cx="2154237" cy="0"/>
          </a:xfrm>
          <a:custGeom>
            <a:avLst/>
            <a:gdLst/>
            <a:ahLst/>
            <a:cxnLst/>
            <a:rect l="l" t="t" r="r" b="b"/>
            <a:pathLst>
              <a:path w="2154237" h="0">
                <a:moveTo>
                  <a:pt x="0" y="0"/>
                </a:moveTo>
                <a:lnTo>
                  <a:pt x="2154237" y="0"/>
                </a:lnTo>
              </a:path>
            </a:pathLst>
          </a:custGeom>
          <a:ln w="10680">
            <a:solidFill>
              <a:srgbClr val="CBCC2C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3624719" y="7585151"/>
            <a:ext cx="2154237" cy="0"/>
          </a:xfrm>
          <a:custGeom>
            <a:avLst/>
            <a:gdLst/>
            <a:ahLst/>
            <a:cxnLst/>
            <a:rect l="l" t="t" r="r" b="b"/>
            <a:pathLst>
              <a:path w="2154237" h="0">
                <a:moveTo>
                  <a:pt x="0" y="0"/>
                </a:moveTo>
                <a:lnTo>
                  <a:pt x="2154237" y="0"/>
                </a:lnTo>
              </a:path>
            </a:pathLst>
          </a:custGeom>
          <a:ln w="10680">
            <a:solidFill>
              <a:srgbClr val="CBCC2C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493699" y="4768138"/>
            <a:ext cx="2980105" cy="29826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1638960" y="5893409"/>
            <a:ext cx="684885" cy="684885"/>
          </a:xfrm>
          <a:custGeom>
            <a:avLst/>
            <a:gdLst/>
            <a:ahLst/>
            <a:cxnLst/>
            <a:rect l="l" t="t" r="r" b="b"/>
            <a:pathLst>
              <a:path w="684885" h="684885">
                <a:moveTo>
                  <a:pt x="342442" y="684885"/>
                </a:moveTo>
                <a:lnTo>
                  <a:pt x="370528" y="683750"/>
                </a:lnTo>
                <a:lnTo>
                  <a:pt x="397989" y="680403"/>
                </a:lnTo>
                <a:lnTo>
                  <a:pt x="424736" y="674932"/>
                </a:lnTo>
                <a:lnTo>
                  <a:pt x="450682" y="667426"/>
                </a:lnTo>
                <a:lnTo>
                  <a:pt x="475738" y="657973"/>
                </a:lnTo>
                <a:lnTo>
                  <a:pt x="499816" y="646660"/>
                </a:lnTo>
                <a:lnTo>
                  <a:pt x="522828" y="633577"/>
                </a:lnTo>
                <a:lnTo>
                  <a:pt x="544686" y="618811"/>
                </a:lnTo>
                <a:lnTo>
                  <a:pt x="565301" y="602450"/>
                </a:lnTo>
                <a:lnTo>
                  <a:pt x="584587" y="584582"/>
                </a:lnTo>
                <a:lnTo>
                  <a:pt x="602454" y="565296"/>
                </a:lnTo>
                <a:lnTo>
                  <a:pt x="618814" y="544680"/>
                </a:lnTo>
                <a:lnTo>
                  <a:pt x="633580" y="522822"/>
                </a:lnTo>
                <a:lnTo>
                  <a:pt x="646663" y="499810"/>
                </a:lnTo>
                <a:lnTo>
                  <a:pt x="657975" y="475732"/>
                </a:lnTo>
                <a:lnTo>
                  <a:pt x="667427" y="450677"/>
                </a:lnTo>
                <a:lnTo>
                  <a:pt x="674933" y="424732"/>
                </a:lnTo>
                <a:lnTo>
                  <a:pt x="680403" y="397986"/>
                </a:lnTo>
                <a:lnTo>
                  <a:pt x="683750" y="370527"/>
                </a:lnTo>
                <a:lnTo>
                  <a:pt x="684885" y="342442"/>
                </a:lnTo>
                <a:lnTo>
                  <a:pt x="683750" y="314356"/>
                </a:lnTo>
                <a:lnTo>
                  <a:pt x="680403" y="286896"/>
                </a:lnTo>
                <a:lnTo>
                  <a:pt x="674933" y="260149"/>
                </a:lnTo>
                <a:lnTo>
                  <a:pt x="667427" y="234203"/>
                </a:lnTo>
                <a:lnTo>
                  <a:pt x="657975" y="209147"/>
                </a:lnTo>
                <a:lnTo>
                  <a:pt x="646663" y="185069"/>
                </a:lnTo>
                <a:lnTo>
                  <a:pt x="633580" y="162057"/>
                </a:lnTo>
                <a:lnTo>
                  <a:pt x="618814" y="140199"/>
                </a:lnTo>
                <a:lnTo>
                  <a:pt x="602454" y="119583"/>
                </a:lnTo>
                <a:lnTo>
                  <a:pt x="584587" y="100298"/>
                </a:lnTo>
                <a:lnTo>
                  <a:pt x="565301" y="82431"/>
                </a:lnTo>
                <a:lnTo>
                  <a:pt x="544686" y="66070"/>
                </a:lnTo>
                <a:lnTo>
                  <a:pt x="522828" y="51305"/>
                </a:lnTo>
                <a:lnTo>
                  <a:pt x="499816" y="38222"/>
                </a:lnTo>
                <a:lnTo>
                  <a:pt x="475738" y="26910"/>
                </a:lnTo>
                <a:lnTo>
                  <a:pt x="450682" y="17457"/>
                </a:lnTo>
                <a:lnTo>
                  <a:pt x="424736" y="9952"/>
                </a:lnTo>
                <a:lnTo>
                  <a:pt x="397989" y="4481"/>
                </a:lnTo>
                <a:lnTo>
                  <a:pt x="370528" y="1135"/>
                </a:lnTo>
                <a:lnTo>
                  <a:pt x="342442" y="0"/>
                </a:lnTo>
                <a:lnTo>
                  <a:pt x="314356" y="1135"/>
                </a:lnTo>
                <a:lnTo>
                  <a:pt x="286896" y="4481"/>
                </a:lnTo>
                <a:lnTo>
                  <a:pt x="260149" y="9952"/>
                </a:lnTo>
                <a:lnTo>
                  <a:pt x="234203" y="17457"/>
                </a:lnTo>
                <a:lnTo>
                  <a:pt x="209147" y="26910"/>
                </a:lnTo>
                <a:lnTo>
                  <a:pt x="185069" y="38222"/>
                </a:lnTo>
                <a:lnTo>
                  <a:pt x="162057" y="51305"/>
                </a:lnTo>
                <a:lnTo>
                  <a:pt x="140199" y="66070"/>
                </a:lnTo>
                <a:lnTo>
                  <a:pt x="119583" y="82431"/>
                </a:lnTo>
                <a:lnTo>
                  <a:pt x="100298" y="100298"/>
                </a:lnTo>
                <a:lnTo>
                  <a:pt x="82431" y="119583"/>
                </a:lnTo>
                <a:lnTo>
                  <a:pt x="66070" y="140199"/>
                </a:lnTo>
                <a:lnTo>
                  <a:pt x="51305" y="162057"/>
                </a:lnTo>
                <a:lnTo>
                  <a:pt x="38222" y="185069"/>
                </a:lnTo>
                <a:lnTo>
                  <a:pt x="26910" y="209147"/>
                </a:lnTo>
                <a:lnTo>
                  <a:pt x="17457" y="234203"/>
                </a:lnTo>
                <a:lnTo>
                  <a:pt x="9952" y="260149"/>
                </a:lnTo>
                <a:lnTo>
                  <a:pt x="4481" y="286896"/>
                </a:lnTo>
                <a:lnTo>
                  <a:pt x="1135" y="314356"/>
                </a:lnTo>
                <a:lnTo>
                  <a:pt x="0" y="342442"/>
                </a:lnTo>
                <a:lnTo>
                  <a:pt x="1135" y="370527"/>
                </a:lnTo>
                <a:lnTo>
                  <a:pt x="4481" y="397986"/>
                </a:lnTo>
                <a:lnTo>
                  <a:pt x="9952" y="424732"/>
                </a:lnTo>
                <a:lnTo>
                  <a:pt x="17457" y="450677"/>
                </a:lnTo>
                <a:lnTo>
                  <a:pt x="26910" y="475732"/>
                </a:lnTo>
                <a:lnTo>
                  <a:pt x="38222" y="499810"/>
                </a:lnTo>
                <a:lnTo>
                  <a:pt x="51305" y="522822"/>
                </a:lnTo>
                <a:lnTo>
                  <a:pt x="66070" y="544680"/>
                </a:lnTo>
                <a:lnTo>
                  <a:pt x="82431" y="565296"/>
                </a:lnTo>
                <a:lnTo>
                  <a:pt x="100298" y="584582"/>
                </a:lnTo>
                <a:lnTo>
                  <a:pt x="119583" y="602450"/>
                </a:lnTo>
                <a:lnTo>
                  <a:pt x="140199" y="618811"/>
                </a:lnTo>
                <a:lnTo>
                  <a:pt x="162057" y="633577"/>
                </a:lnTo>
                <a:lnTo>
                  <a:pt x="185069" y="646660"/>
                </a:lnTo>
                <a:lnTo>
                  <a:pt x="209147" y="657973"/>
                </a:lnTo>
                <a:lnTo>
                  <a:pt x="234203" y="667426"/>
                </a:lnTo>
                <a:lnTo>
                  <a:pt x="260149" y="674932"/>
                </a:lnTo>
                <a:lnTo>
                  <a:pt x="286896" y="680403"/>
                </a:lnTo>
                <a:lnTo>
                  <a:pt x="314356" y="683750"/>
                </a:lnTo>
                <a:lnTo>
                  <a:pt x="342442" y="68488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623886" y="553919"/>
            <a:ext cx="2617904" cy="196371"/>
          </a:xfrm>
          <a:prstGeom prst="rect">
            <a:avLst/>
          </a:prstGeom>
        </p:spPr>
        <p:txBody>
          <a:bodyPr wrap="square" lIns="0" tIns="9175" rIns="0" bIns="0" rtlCol="0">
            <a:noAutofit/>
          </a:bodyPr>
          <a:lstStyle/>
          <a:p>
            <a:pPr marL="12700">
              <a:lnSpc>
                <a:spcPts val="1445"/>
              </a:lnSpc>
            </a:pP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0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1972" y="1122210"/>
            <a:ext cx="5109269" cy="955055"/>
          </a:xfrm>
          <a:prstGeom prst="rect">
            <a:avLst/>
          </a:prstGeom>
        </p:spPr>
        <p:txBody>
          <a:bodyPr wrap="square" lIns="0" tIns="8636" rIns="0" bIns="0" rtlCol="0">
            <a:noAutofit/>
          </a:bodyPr>
          <a:lstStyle/>
          <a:p>
            <a:pPr marL="12700" marR="14682">
              <a:lnSpc>
                <a:spcPts val="1360"/>
              </a:lnSpc>
            </a:pP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ti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1250">
              <a:latin typeface="Times New Roman"/>
              <a:cs typeface="Times New Roman"/>
            </a:endParaRPr>
          </a:p>
          <a:p>
            <a:pPr marL="12700" marR="158201">
              <a:lnSpc>
                <a:spcPts val="1437"/>
              </a:lnSpc>
              <a:spcBef>
                <a:spcPts val="6"/>
              </a:spcBef>
            </a:pP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gr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x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ts val="1437"/>
              </a:lnSpc>
              <a:spcBef>
                <a:spcPts val="77"/>
              </a:spcBef>
            </a:pP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gr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se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23886" y="2525157"/>
            <a:ext cx="4935802" cy="367343"/>
          </a:xfrm>
          <a:prstGeom prst="rect">
            <a:avLst/>
          </a:prstGeom>
        </p:spPr>
        <p:txBody>
          <a:bodyPr wrap="square" lIns="0" tIns="17621" rIns="0" bIns="0" rtlCol="0">
            <a:noAutofit/>
          </a:bodyPr>
          <a:lstStyle/>
          <a:p>
            <a:pPr marL="12700">
              <a:lnSpc>
                <a:spcPts val="2775"/>
              </a:lnSpc>
            </a:pPr>
            <a:r>
              <a:rPr dirty="0" smtClean="0" sz="2700" spc="3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2700" spc="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del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44202" y="2555497"/>
            <a:ext cx="454815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5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71967" y="2854701"/>
            <a:ext cx="5180956" cy="168703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s: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2700" marR="39905">
              <a:lnSpc>
                <a:spcPts val="1092"/>
              </a:lnSpc>
              <a:spcBef>
                <a:spcPts val="88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9905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hip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9905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legisl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poli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ompl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onis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9905">
              <a:lnSpc>
                <a:spcPts val="1092"/>
              </a:lnSpc>
              <a:spcBef>
                <a:spcPts val="150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tan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ards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bili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endParaRPr sz="95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53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neƜ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ven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36">
                <a:solidFill>
                  <a:srgbClr val="231F20"/>
                </a:solidFill>
                <a:latin typeface="Times New Roman"/>
                <a:cs typeface="Times New Roman"/>
              </a:rPr>
              <a:t>elǽ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veǽ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597230" y="4794173"/>
            <a:ext cx="2266812" cy="153744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88"/>
              </a:spcBef>
            </a:pP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alth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rog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ams</a:t>
            </a:r>
            <a:endParaRPr sz="950">
              <a:latin typeface="Times New Roman"/>
              <a:cs typeface="Times New Roman"/>
            </a:endParaRPr>
          </a:p>
          <a:p>
            <a:pPr marL="12700" marR="139710">
              <a:lnSpc>
                <a:spcPts val="1092"/>
              </a:lnSpc>
              <a:spcBef>
                <a:spcPts val="521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710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710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hout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710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71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710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710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5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oba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77075" y="5036125"/>
            <a:ext cx="815916" cy="242135"/>
          </a:xfrm>
          <a:prstGeom prst="rect">
            <a:avLst/>
          </a:prstGeom>
        </p:spPr>
        <p:txBody>
          <a:bodyPr wrap="square" lIns="0" tIns="5429" rIns="0" bIns="0" rtlCol="0">
            <a:noAutofit/>
          </a:bodyPr>
          <a:lstStyle/>
          <a:p>
            <a:pPr marL="117287" marR="124136" algn="ctr">
              <a:lnSpc>
                <a:spcPts val="855"/>
              </a:lnSpc>
            </a:pPr>
            <a:r>
              <a:rPr dirty="0" smtClean="0" sz="750" spc="-3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3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3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39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3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39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39">
                <a:solidFill>
                  <a:srgbClr val="0F335D"/>
                </a:solidFill>
                <a:latin typeface="Times New Roman"/>
                <a:cs typeface="Times New Roman"/>
              </a:rPr>
              <a:t>SHIP</a:t>
            </a:r>
            <a:endParaRPr sz="750">
              <a:latin typeface="Times New Roman"/>
              <a:cs typeface="Times New Roman"/>
            </a:endParaRPr>
          </a:p>
          <a:p>
            <a:pPr algn="ctr">
              <a:lnSpc>
                <a:spcPct val="95825"/>
              </a:lnSpc>
              <a:spcBef>
                <a:spcPts val="42"/>
              </a:spcBef>
            </a:pP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NA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-6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17417" y="5598466"/>
            <a:ext cx="1136214" cy="278259"/>
          </a:xfrm>
          <a:prstGeom prst="rect">
            <a:avLst/>
          </a:prstGeom>
        </p:spPr>
        <p:txBody>
          <a:bodyPr wrap="square" lIns="0" tIns="6953" rIns="0" bIns="0" rtlCol="0">
            <a:noAutofit/>
          </a:bodyPr>
          <a:lstStyle/>
          <a:p>
            <a:pPr marL="266740" marR="274528" algn="ctr">
              <a:lnSpc>
                <a:spcPts val="1095"/>
              </a:lnSpc>
            </a:pPr>
            <a:r>
              <a:rPr dirty="0" smtClean="0" sz="1050" spc="-7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050" spc="-7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050" spc="-7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050" spc="-79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050" spc="-79">
                <a:solidFill>
                  <a:srgbClr val="FFFFFF"/>
                </a:solidFill>
                <a:latin typeface="Times New Roman"/>
                <a:cs typeface="Times New Roman"/>
              </a:rPr>
              <a:t>IC</a:t>
            </a:r>
            <a:r>
              <a:rPr dirty="0" smtClean="0" sz="1050" spc="-7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050" spc="-7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ts val="994"/>
              </a:lnSpc>
            </a:pP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PPL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050" spc="-87">
                <a:solidFill>
                  <a:srgbClr val="FFFFFF"/>
                </a:solidFill>
                <a:latin typeface="Times New Roman"/>
                <a:cs typeface="Times New Roman"/>
              </a:rPr>
              <a:t>NS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76369" y="6083946"/>
            <a:ext cx="620072" cy="326418"/>
          </a:xfrm>
          <a:prstGeom prst="rect">
            <a:avLst/>
          </a:prstGeom>
        </p:spPr>
        <p:txBody>
          <a:bodyPr wrap="square" lIns="0" tIns="7270" rIns="0" bIns="0" rtlCol="0">
            <a:noAutofit/>
          </a:bodyPr>
          <a:lstStyle/>
          <a:p>
            <a:pPr marL="56330" marR="67085" algn="ctr">
              <a:lnSpc>
                <a:spcPts val="1145"/>
              </a:lnSpc>
            </a:pPr>
            <a:r>
              <a:rPr dirty="0" smtClean="0" sz="1050" spc="-109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050" spc="-10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50" spc="-10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50" spc="-10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050" spc="-109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95825"/>
              </a:lnSpc>
              <a:spcBef>
                <a:spcPts val="62"/>
              </a:spcBef>
            </a:pPr>
            <a:r>
              <a:rPr dirty="0" smtClean="0" sz="1050" spc="-88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050" spc="-8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050" spc="-8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050" spc="-88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050" spc="-8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050" spc="-8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50" spc="-88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42786" y="6613509"/>
            <a:ext cx="1988685" cy="752020"/>
          </a:xfrm>
          <a:prstGeom prst="rect">
            <a:avLst/>
          </a:prstGeom>
        </p:spPr>
        <p:txBody>
          <a:bodyPr wrap="square" lIns="0" tIns="8064" rIns="0" bIns="0" rtlCol="0">
            <a:noAutofit/>
          </a:bodyPr>
          <a:lstStyle/>
          <a:p>
            <a:pPr marL="12700" marR="12491">
              <a:lnSpc>
                <a:spcPts val="1270"/>
              </a:lnSpc>
            </a:pP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j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9"/>
              </a:lnSpc>
              <a:spcBef>
                <a:spcPts val="126"/>
              </a:spcBef>
            </a:pP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9"/>
              </a:lnSpc>
              <a:spcBef>
                <a:spcPts val="200"/>
              </a:spcBef>
            </a:pP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4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9"/>
              </a:lnSpc>
              <a:spcBef>
                <a:spcPts val="200"/>
              </a:spcBef>
            </a:pP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00" spc="2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9"/>
              </a:lnSpc>
              <a:spcBef>
                <a:spcPts val="200"/>
              </a:spcBef>
            </a:pP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00" spc="33">
                <a:solidFill>
                  <a:srgbClr val="0F335D"/>
                </a:solidFill>
                <a:latin typeface="Times New Roman"/>
                <a:cs typeface="Times New Roman"/>
              </a:rPr>
              <a:t>h.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47192" y="6659016"/>
            <a:ext cx="1087327" cy="157849"/>
          </a:xfrm>
          <a:prstGeom prst="rect">
            <a:avLst/>
          </a:prstGeom>
        </p:spPr>
        <p:txBody>
          <a:bodyPr wrap="square" lIns="0" tIns="7270" rIns="0" bIns="0" rtlCol="0">
            <a:noAutofit/>
          </a:bodyPr>
          <a:lstStyle/>
          <a:p>
            <a:pPr marL="12700">
              <a:lnSpc>
                <a:spcPts val="1145"/>
              </a:lnSpc>
            </a:pPr>
            <a:r>
              <a:rPr dirty="0" smtClean="0" sz="1050" spc="-76">
                <a:solidFill>
                  <a:srgbClr val="FFFFFF"/>
                </a:solidFill>
                <a:latin typeface="Times New Roman"/>
                <a:cs typeface="Times New Roman"/>
              </a:rPr>
              <a:t>INF</a:t>
            </a:r>
            <a:r>
              <a:rPr dirty="0" smtClean="0" sz="1050" spc="-76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050" spc="-76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050" spc="-76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050" spc="-76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050" spc="-76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050" spc="-76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050" spc="-76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050" spc="-76">
                <a:solidFill>
                  <a:srgbClr val="FFFFFF"/>
                </a:solidFill>
                <a:latin typeface="Times New Roman"/>
                <a:cs typeface="Times New Roman"/>
              </a:rPr>
              <a:t>TURE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09145" y="7820115"/>
            <a:ext cx="2765355" cy="206016"/>
          </a:xfrm>
          <a:prstGeom prst="rect">
            <a:avLst/>
          </a:prstGeom>
        </p:spPr>
        <p:txBody>
          <a:bodyPr wrap="square" lIns="0" tIns="6985" rIns="0" bIns="0" rtlCol="0">
            <a:noAutofit/>
          </a:bodyPr>
          <a:lstStyle/>
          <a:p>
            <a:pPr marL="772465" marR="795" indent="-759765">
              <a:lnSpc>
                <a:spcPts val="624"/>
              </a:lnSpc>
            </a:pP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: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b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f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ge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b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W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u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5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endParaRPr sz="550">
              <a:latin typeface="Georgia"/>
              <a:cs typeface="Georgia"/>
            </a:endParaRPr>
          </a:p>
          <a:p>
            <a:pPr marL="772465" marR="795">
              <a:lnSpc>
                <a:spcPts val="624"/>
              </a:lnSpc>
              <a:spcBef>
                <a:spcPts val="228"/>
              </a:spcBef>
            </a:pP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z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’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m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550" spc="11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endParaRPr sz="550">
              <a:latin typeface="Georgia"/>
              <a:cs typeface="Georgi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214338" y="8698181"/>
            <a:ext cx="16457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8">
                <a:solidFill>
                  <a:srgbClr val="0F335D"/>
                </a:solidFill>
                <a:latin typeface="Times New Roman"/>
                <a:cs typeface="Times New Roman"/>
              </a:rPr>
              <a:t>23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 rot="2100000">
            <a:off x="979987" y="6946142"/>
            <a:ext cx="697252" cy="97155"/>
          </a:xfrm>
          <a:prstGeom prst="rect">
            <a:avLst/>
          </a:prstGeom>
        </p:spPr>
        <p:txBody>
          <a:bodyPr wrap="square" lIns="0" tIns="4857" rIns="0" bIns="0" rtlCol="0">
            <a:noAutofit/>
          </a:bodyPr>
          <a:lstStyle/>
          <a:p>
            <a:pPr>
              <a:lnSpc>
                <a:spcPts val="765"/>
              </a:lnSpc>
            </a:pP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ION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Ǿ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 rot="2100000">
            <a:off x="1546780" y="7217007"/>
            <a:ext cx="295816" cy="98425"/>
          </a:xfrm>
          <a:prstGeom prst="rect">
            <a:avLst/>
          </a:prstGeom>
        </p:spPr>
        <p:txBody>
          <a:bodyPr wrap="square" lIns="0" tIns="4921" rIns="0" bIns="0" rtlCol="0">
            <a:noAutofit/>
          </a:bodyPr>
          <a:lstStyle/>
          <a:p>
            <a:pPr>
              <a:lnSpc>
                <a:spcPts val="775"/>
              </a:lnSpc>
            </a:pPr>
            <a:r>
              <a:rPr dirty="0" smtClean="0" sz="750" spc="-7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7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71">
                <a:solidFill>
                  <a:srgbClr val="0F335D"/>
                </a:solidFill>
                <a:latin typeface="Times New Roman"/>
                <a:cs typeface="Times New Roman"/>
              </a:rPr>
              <a:t>IC</a:t>
            </a:r>
            <a:r>
              <a:rPr dirty="0" smtClean="0" sz="750" spc="-71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 rot="2100000">
            <a:off x="963408" y="7116504"/>
            <a:ext cx="792292" cy="98425"/>
          </a:xfrm>
          <a:prstGeom prst="rect">
            <a:avLst/>
          </a:prstGeom>
        </p:spPr>
        <p:txBody>
          <a:bodyPr wrap="square" lIns="0" tIns="4921" rIns="0" bIns="0" rtlCol="0">
            <a:noAutofit/>
          </a:bodyPr>
          <a:lstStyle/>
          <a:p>
            <a:pPr>
              <a:lnSpc>
                <a:spcPts val="775"/>
              </a:lnSpc>
            </a:pP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 rot="4320000">
            <a:off x="2862620" y="5863808"/>
            <a:ext cx="455599" cy="98425"/>
          </a:xfrm>
          <a:prstGeom prst="rect">
            <a:avLst/>
          </a:prstGeom>
        </p:spPr>
        <p:txBody>
          <a:bodyPr wrap="square" lIns="0" tIns="4921" rIns="0" bIns="0" rtlCol="0">
            <a:noAutofit/>
          </a:bodyPr>
          <a:lstStyle/>
          <a:p>
            <a:pPr>
              <a:lnSpc>
                <a:spcPts val="775"/>
              </a:lnSpc>
            </a:pPr>
            <a:r>
              <a:rPr dirty="0" smtClean="0" sz="750" spc="-1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-3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3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15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5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7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99">
                <a:solidFill>
                  <a:srgbClr val="0F335D"/>
                </a:solidFill>
                <a:latin typeface="Times New Roman"/>
                <a:cs typeface="Times New Roman"/>
              </a:rPr>
              <a:t>GY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 rot="4320000">
            <a:off x="2598092" y="5898169"/>
            <a:ext cx="760979" cy="97155"/>
          </a:xfrm>
          <a:prstGeom prst="rect">
            <a:avLst/>
          </a:prstGeom>
        </p:spPr>
        <p:txBody>
          <a:bodyPr wrap="square" lIns="0" tIns="4857" rIns="0" bIns="0" rtlCol="0">
            <a:noAutofit/>
          </a:bodyPr>
          <a:lstStyle/>
          <a:p>
            <a:pPr>
              <a:lnSpc>
                <a:spcPts val="765"/>
              </a:lnSpc>
            </a:pPr>
            <a:r>
              <a:rPr dirty="0" smtClean="0" sz="750" spc="-8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9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8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4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38">
                <a:solidFill>
                  <a:srgbClr val="0F335D"/>
                </a:solidFill>
                <a:latin typeface="Times New Roman"/>
                <a:cs typeface="Times New Roman"/>
              </a:rPr>
              <a:t>IN</a:t>
            </a:r>
            <a:r>
              <a:rPr dirty="0" smtClean="0" sz="750" spc="-130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750" spc="-5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-68">
                <a:solidFill>
                  <a:srgbClr val="0F335D"/>
                </a:solidFill>
                <a:latin typeface="Times New Roman"/>
                <a:cs typeface="Times New Roman"/>
              </a:rPr>
              <a:t>TM</a:t>
            </a:r>
            <a:r>
              <a:rPr dirty="0" smtClean="0" sz="750" spc="-6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39">
                <a:solidFill>
                  <a:srgbClr val="0F335D"/>
                </a:solidFill>
                <a:latin typeface="Times New Roman"/>
                <a:cs typeface="Times New Roman"/>
              </a:rPr>
              <a:t>NT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 rot="17400000">
            <a:off x="618637" y="5848165"/>
            <a:ext cx="560485" cy="100330"/>
          </a:xfrm>
          <a:prstGeom prst="rect">
            <a:avLst/>
          </a:prstGeom>
        </p:spPr>
        <p:txBody>
          <a:bodyPr wrap="square" lIns="0" tIns="5016" rIns="0" bIns="0" rtlCol="0">
            <a:noAutofit/>
          </a:bodyPr>
          <a:lstStyle/>
          <a:p>
            <a:pPr>
              <a:lnSpc>
                <a:spcPts val="790"/>
              </a:lnSpc>
            </a:pP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WOR</a:t>
            </a:r>
            <a:r>
              <a:rPr dirty="0" smtClean="0" sz="750" spc="-64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750" spc="-48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750" spc="-3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48">
                <a:solidFill>
                  <a:srgbClr val="0F335D"/>
                </a:solidFill>
                <a:latin typeface="Times New Roman"/>
                <a:cs typeface="Times New Roman"/>
              </a:rPr>
              <a:t>RCE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 rot="19440000">
            <a:off x="1972669" y="7176144"/>
            <a:ext cx="803574" cy="99060"/>
          </a:xfrm>
          <a:prstGeom prst="rect">
            <a:avLst/>
          </a:prstGeom>
        </p:spPr>
        <p:txBody>
          <a:bodyPr wrap="square" lIns="0" tIns="4953" rIns="0" bIns="0" rtlCol="0">
            <a:noAutofit/>
          </a:bodyPr>
          <a:lstStyle/>
          <a:p>
            <a:pPr>
              <a:lnSpc>
                <a:spcPts val="780"/>
              </a:lnSpc>
            </a:pP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HA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Z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6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 rot="19440000">
            <a:off x="2606144" y="6781487"/>
            <a:ext cx="584909" cy="96520"/>
          </a:xfrm>
          <a:prstGeom prst="rect">
            <a:avLst/>
          </a:prstGeom>
        </p:spPr>
        <p:txBody>
          <a:bodyPr wrap="square" lIns="0" tIns="4826" rIns="0" bIns="0" rtlCol="0">
            <a:noAutofit/>
          </a:bodyPr>
          <a:lstStyle/>
          <a:p>
            <a:pPr>
              <a:lnSpc>
                <a:spcPts val="760"/>
              </a:lnSpc>
            </a:pP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Ǿ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9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 rot="19440000">
            <a:off x="2175047" y="7189074"/>
            <a:ext cx="769723" cy="97155"/>
          </a:xfrm>
          <a:prstGeom prst="rect">
            <a:avLst/>
          </a:prstGeom>
        </p:spPr>
        <p:txBody>
          <a:bodyPr wrap="square" lIns="0" tIns="4857" rIns="0" bIns="0" rtlCol="0">
            <a:noAutofit/>
          </a:bodyPr>
          <a:lstStyle/>
          <a:p>
            <a:pPr>
              <a:lnSpc>
                <a:spcPts val="765"/>
              </a:lnSpc>
            </a:pP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INT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RO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750" spc="-5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 rot="19440000">
            <a:off x="2801121" y="6885123"/>
            <a:ext cx="309377" cy="97155"/>
          </a:xfrm>
          <a:prstGeom prst="rect">
            <a:avLst/>
          </a:prstGeom>
        </p:spPr>
        <p:txBody>
          <a:bodyPr wrap="square" lIns="0" tIns="4857" rIns="0" bIns="0" rtlCol="0">
            <a:noAutofit/>
          </a:bodyPr>
          <a:lstStyle/>
          <a:p>
            <a:pPr>
              <a:lnSpc>
                <a:spcPts val="765"/>
              </a:lnSpc>
            </a:pPr>
            <a:r>
              <a:rPr dirty="0" smtClean="0" sz="750" spc="-70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750" spc="-7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750" spc="-70">
                <a:solidFill>
                  <a:srgbClr val="0F335D"/>
                </a:solidFill>
                <a:latin typeface="Times New Roman"/>
                <a:cs typeface="Times New Roman"/>
              </a:rPr>
              <a:t>LI</a:t>
            </a:r>
            <a:r>
              <a:rPr dirty="0" smtClean="0" sz="750" spc="-7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750" spc="-70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2111032"/>
            <a:ext cx="5206885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" name="object 3"/>
          <p:cNvSpPr txBox="1"/>
          <p:nvPr/>
        </p:nvSpPr>
        <p:spPr>
          <a:xfrm>
            <a:off x="3624719" y="6329857"/>
            <a:ext cx="2154237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" name="object 2"/>
          <p:cNvSpPr txBox="1"/>
          <p:nvPr/>
        </p:nvSpPr>
        <p:spPr>
          <a:xfrm>
            <a:off x="3624719" y="7445451"/>
            <a:ext cx="2154237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bject 27"/>
          <p:cNvSpPr/>
          <p:nvPr/>
        </p:nvSpPr>
        <p:spPr>
          <a:xfrm>
            <a:off x="961682" y="463727"/>
            <a:ext cx="517499" cy="517525"/>
          </a:xfrm>
          <a:custGeom>
            <a:avLst/>
            <a:gdLst/>
            <a:ahLst/>
            <a:cxnLst/>
            <a:rect l="l" t="t" r="r" b="b"/>
            <a:pathLst>
              <a:path w="517499" h="517525">
                <a:moveTo>
                  <a:pt x="258749" y="517525"/>
                </a:moveTo>
                <a:lnTo>
                  <a:pt x="279970" y="516667"/>
                </a:lnTo>
                <a:lnTo>
                  <a:pt x="300719" y="514138"/>
                </a:lnTo>
                <a:lnTo>
                  <a:pt x="320929" y="510004"/>
                </a:lnTo>
                <a:lnTo>
                  <a:pt x="340533" y="504333"/>
                </a:lnTo>
                <a:lnTo>
                  <a:pt x="359465" y="497190"/>
                </a:lnTo>
                <a:lnTo>
                  <a:pt x="377658" y="488643"/>
                </a:lnTo>
                <a:lnTo>
                  <a:pt x="395046" y="478757"/>
                </a:lnTo>
                <a:lnTo>
                  <a:pt x="411562" y="467600"/>
                </a:lnTo>
                <a:lnTo>
                  <a:pt x="427140" y="455238"/>
                </a:lnTo>
                <a:lnTo>
                  <a:pt x="441712" y="441737"/>
                </a:lnTo>
                <a:lnTo>
                  <a:pt x="455212" y="427165"/>
                </a:lnTo>
                <a:lnTo>
                  <a:pt x="467574" y="411588"/>
                </a:lnTo>
                <a:lnTo>
                  <a:pt x="478732" y="395072"/>
                </a:lnTo>
                <a:lnTo>
                  <a:pt x="488617" y="377684"/>
                </a:lnTo>
                <a:lnTo>
                  <a:pt x="497165" y="359490"/>
                </a:lnTo>
                <a:lnTo>
                  <a:pt x="504308" y="340558"/>
                </a:lnTo>
                <a:lnTo>
                  <a:pt x="509979" y="320954"/>
                </a:lnTo>
                <a:lnTo>
                  <a:pt x="514112" y="300744"/>
                </a:lnTo>
                <a:lnTo>
                  <a:pt x="516641" y="279996"/>
                </a:lnTo>
                <a:lnTo>
                  <a:pt x="517499" y="258775"/>
                </a:lnTo>
                <a:lnTo>
                  <a:pt x="516641" y="237552"/>
                </a:lnTo>
                <a:lnTo>
                  <a:pt x="514112" y="216801"/>
                </a:lnTo>
                <a:lnTo>
                  <a:pt x="509979" y="196589"/>
                </a:lnTo>
                <a:lnTo>
                  <a:pt x="504308" y="176983"/>
                </a:lnTo>
                <a:lnTo>
                  <a:pt x="497165" y="158050"/>
                </a:lnTo>
                <a:lnTo>
                  <a:pt x="488617" y="139855"/>
                </a:lnTo>
                <a:lnTo>
                  <a:pt x="478732" y="122465"/>
                </a:lnTo>
                <a:lnTo>
                  <a:pt x="467574" y="105947"/>
                </a:lnTo>
                <a:lnTo>
                  <a:pt x="455212" y="90368"/>
                </a:lnTo>
                <a:lnTo>
                  <a:pt x="441712" y="75795"/>
                </a:lnTo>
                <a:lnTo>
                  <a:pt x="427140" y="62293"/>
                </a:lnTo>
                <a:lnTo>
                  <a:pt x="411562" y="49929"/>
                </a:lnTo>
                <a:lnTo>
                  <a:pt x="395046" y="38771"/>
                </a:lnTo>
                <a:lnTo>
                  <a:pt x="377658" y="28884"/>
                </a:lnTo>
                <a:lnTo>
                  <a:pt x="359465" y="20336"/>
                </a:lnTo>
                <a:lnTo>
                  <a:pt x="340533" y="13192"/>
                </a:lnTo>
                <a:lnTo>
                  <a:pt x="320929" y="7520"/>
                </a:lnTo>
                <a:lnTo>
                  <a:pt x="300719" y="3387"/>
                </a:lnTo>
                <a:lnTo>
                  <a:pt x="279970" y="857"/>
                </a:lnTo>
                <a:lnTo>
                  <a:pt x="258749" y="0"/>
                </a:lnTo>
                <a:lnTo>
                  <a:pt x="237527" y="857"/>
                </a:lnTo>
                <a:lnTo>
                  <a:pt x="216776" y="3387"/>
                </a:lnTo>
                <a:lnTo>
                  <a:pt x="196566" y="7520"/>
                </a:lnTo>
                <a:lnTo>
                  <a:pt x="176961" y="13192"/>
                </a:lnTo>
                <a:lnTo>
                  <a:pt x="158028" y="20336"/>
                </a:lnTo>
                <a:lnTo>
                  <a:pt x="139835" y="28884"/>
                </a:lnTo>
                <a:lnTo>
                  <a:pt x="122447" y="38771"/>
                </a:lnTo>
                <a:lnTo>
                  <a:pt x="105931" y="49929"/>
                </a:lnTo>
                <a:lnTo>
                  <a:pt x="90354" y="62293"/>
                </a:lnTo>
                <a:lnTo>
                  <a:pt x="75782" y="75795"/>
                </a:lnTo>
                <a:lnTo>
                  <a:pt x="62282" y="90368"/>
                </a:lnTo>
                <a:lnTo>
                  <a:pt x="49920" y="105947"/>
                </a:lnTo>
                <a:lnTo>
                  <a:pt x="38764" y="122465"/>
                </a:lnTo>
                <a:lnTo>
                  <a:pt x="28879" y="139855"/>
                </a:lnTo>
                <a:lnTo>
                  <a:pt x="20332" y="158050"/>
                </a:lnTo>
                <a:lnTo>
                  <a:pt x="13190" y="176983"/>
                </a:lnTo>
                <a:lnTo>
                  <a:pt x="7519" y="196589"/>
                </a:lnTo>
                <a:lnTo>
                  <a:pt x="3386" y="216801"/>
                </a:lnTo>
                <a:lnTo>
                  <a:pt x="857" y="237552"/>
                </a:lnTo>
                <a:lnTo>
                  <a:pt x="0" y="258775"/>
                </a:lnTo>
                <a:lnTo>
                  <a:pt x="857" y="279996"/>
                </a:lnTo>
                <a:lnTo>
                  <a:pt x="3386" y="300744"/>
                </a:lnTo>
                <a:lnTo>
                  <a:pt x="7519" y="320954"/>
                </a:lnTo>
                <a:lnTo>
                  <a:pt x="13190" y="340558"/>
                </a:lnTo>
                <a:lnTo>
                  <a:pt x="20332" y="359490"/>
                </a:lnTo>
                <a:lnTo>
                  <a:pt x="28879" y="377684"/>
                </a:lnTo>
                <a:lnTo>
                  <a:pt x="38764" y="395072"/>
                </a:lnTo>
                <a:lnTo>
                  <a:pt x="49920" y="411588"/>
                </a:lnTo>
                <a:lnTo>
                  <a:pt x="62282" y="427165"/>
                </a:lnTo>
                <a:lnTo>
                  <a:pt x="75782" y="441737"/>
                </a:lnTo>
                <a:lnTo>
                  <a:pt x="90354" y="455238"/>
                </a:lnTo>
                <a:lnTo>
                  <a:pt x="105931" y="467600"/>
                </a:lnTo>
                <a:lnTo>
                  <a:pt x="122447" y="478757"/>
                </a:lnTo>
                <a:lnTo>
                  <a:pt x="139835" y="488643"/>
                </a:lnTo>
                <a:lnTo>
                  <a:pt x="158028" y="497190"/>
                </a:lnTo>
                <a:lnTo>
                  <a:pt x="176961" y="504333"/>
                </a:lnTo>
                <a:lnTo>
                  <a:pt x="196566" y="510004"/>
                </a:lnTo>
                <a:lnTo>
                  <a:pt x="216776" y="514138"/>
                </a:lnTo>
                <a:lnTo>
                  <a:pt x="237527" y="516667"/>
                </a:lnTo>
                <a:lnTo>
                  <a:pt x="258749" y="517525"/>
                </a:lnTo>
                <a:close/>
              </a:path>
            </a:pathLst>
          </a:custGeom>
          <a:ln w="2273">
            <a:solidFill>
              <a:srgbClr val="0F335D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630097" y="1105966"/>
            <a:ext cx="1181150" cy="6219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628573" y="2367838"/>
            <a:ext cx="1189456" cy="58765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591235" y="3158794"/>
            <a:ext cx="1256868" cy="57851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591235" y="4228642"/>
            <a:ext cx="1256868" cy="5792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591235" y="5117896"/>
            <a:ext cx="1256868" cy="5785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591235" y="6264706"/>
            <a:ext cx="1256868" cy="5785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591235" y="7093000"/>
            <a:ext cx="1256868" cy="5785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1877080" y="555673"/>
            <a:ext cx="3959938" cy="420765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4" marR="7015">
              <a:lnSpc>
                <a:spcPts val="1019"/>
              </a:lnSpc>
            </a:pP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lǾ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83416" y="604602"/>
            <a:ext cx="477788" cy="252857"/>
          </a:xfrm>
          <a:prstGeom prst="rect">
            <a:avLst/>
          </a:prstGeom>
        </p:spPr>
        <p:txBody>
          <a:bodyPr wrap="square" lIns="0" tIns="1905" rIns="0" bIns="0" rtlCol="0">
            <a:noAutofit/>
          </a:bodyPr>
          <a:lstStyle/>
          <a:p>
            <a:pPr marL="12700" indent="50481">
              <a:lnSpc>
                <a:spcPts val="919"/>
              </a:lnSpc>
            </a:pPr>
            <a:r>
              <a:rPr dirty="0" smtClean="0" sz="800" spc="-4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800" spc="-4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4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4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800" spc="-41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r>
              <a:rPr dirty="0" smtClean="0" sz="800" spc="-4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919"/>
              </a:lnSpc>
              <a:spcBef>
                <a:spcPts val="149"/>
              </a:spcBef>
            </a:pPr>
            <a:r>
              <a:rPr dirty="0" smtClean="0" sz="800" spc="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800" spc="1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800" spc="-4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800" spc="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9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85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877076" y="1116672"/>
            <a:ext cx="3967942" cy="111533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10" indent="0">
              <a:lnSpc>
                <a:spcPts val="1092"/>
              </a:lnSpc>
              <a:spcBef>
                <a:spcPts val="4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ver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06472" y="1308599"/>
            <a:ext cx="881344" cy="216467"/>
          </a:xfrm>
          <a:prstGeom prst="rect">
            <a:avLst/>
          </a:prstGeom>
        </p:spPr>
        <p:txBody>
          <a:bodyPr wrap="square" lIns="0" tIns="7175" rIns="0" bIns="0" rtlCol="0">
            <a:noAutofit/>
          </a:bodyPr>
          <a:lstStyle/>
          <a:p>
            <a:pPr marL="205168" marR="212304" algn="ctr">
              <a:lnSpc>
                <a:spcPts val="830"/>
              </a:lnSpc>
            </a:pPr>
            <a:r>
              <a:rPr dirty="0" smtClean="0" sz="800" spc="-3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3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3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32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800" spc="-32">
                <a:solidFill>
                  <a:srgbClr val="FFFFFF"/>
                </a:solidFill>
                <a:latin typeface="Times New Roman"/>
                <a:cs typeface="Times New Roman"/>
              </a:rPr>
              <a:t>IC</a:t>
            </a:r>
            <a:r>
              <a:rPr dirty="0" smtClean="0" sz="800" spc="-3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3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750"/>
              </a:lnSpc>
            </a:pP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PPL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800" spc="-34">
                <a:solidFill>
                  <a:srgbClr val="FFFFFF"/>
                </a:solidFill>
                <a:latin typeface="Times New Roman"/>
                <a:cs typeface="Times New Roman"/>
              </a:rPr>
              <a:t>NS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77076" y="2372248"/>
            <a:ext cx="3854097" cy="69858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RU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UR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5" marR="7015">
              <a:lnSpc>
                <a:spcPct val="95825"/>
              </a:lnSpc>
              <a:spcBef>
                <a:spcPts val="4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5">
              <a:lnSpc>
                <a:spcPts val="1092"/>
              </a:lnSpc>
              <a:spcBef>
                <a:spcPts val="5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21152" y="2613704"/>
            <a:ext cx="843783" cy="125482"/>
          </a:xfrm>
          <a:prstGeom prst="rect">
            <a:avLst/>
          </a:prstGeom>
        </p:spPr>
        <p:txBody>
          <a:bodyPr wrap="square" lIns="0" tIns="1905" rIns="0" bIns="0" rtlCol="0">
            <a:noAutofit/>
          </a:bodyPr>
          <a:lstStyle/>
          <a:p>
            <a:pPr marL="12700">
              <a:lnSpc>
                <a:spcPct val="95825"/>
              </a:lnSpc>
            </a:pPr>
            <a:r>
              <a:rPr dirty="0" smtClean="0" sz="800" spc="-20">
                <a:solidFill>
                  <a:srgbClr val="FFFFFF"/>
                </a:solidFill>
                <a:latin typeface="Times New Roman"/>
                <a:cs typeface="Times New Roman"/>
              </a:rPr>
              <a:t>INF</a:t>
            </a:r>
            <a:r>
              <a:rPr dirty="0" smtClean="0" sz="800" spc="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8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2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33">
                <a:solidFill>
                  <a:srgbClr val="FFFFFF"/>
                </a:solidFill>
                <a:latin typeface="Times New Roman"/>
                <a:cs typeface="Times New Roman"/>
              </a:rPr>
              <a:t>TRU</a:t>
            </a:r>
            <a:r>
              <a:rPr dirty="0" smtClean="0" sz="800" spc="-18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00" spc="-26">
                <a:solidFill>
                  <a:srgbClr val="FFFFFF"/>
                </a:solidFill>
                <a:latin typeface="Times New Roman"/>
                <a:cs typeface="Times New Roman"/>
              </a:rPr>
              <a:t>TURE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77076" y="3211071"/>
            <a:ext cx="3841467" cy="976423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NA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4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ek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2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men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13694" y="3300585"/>
            <a:ext cx="844243" cy="216413"/>
          </a:xfrm>
          <a:prstGeom prst="rect">
            <a:avLst/>
          </a:prstGeom>
        </p:spPr>
        <p:txBody>
          <a:bodyPr wrap="square" lIns="0" tIns="7175" rIns="0" bIns="0" rtlCol="0">
            <a:noAutofit/>
          </a:bodyPr>
          <a:lstStyle/>
          <a:p>
            <a:pPr marL="121631" marR="128742" algn="ctr">
              <a:lnSpc>
                <a:spcPts val="830"/>
              </a:lnSpc>
            </a:pPr>
            <a:r>
              <a:rPr dirty="0" smtClean="0" sz="800" spc="-2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800" spc="-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2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-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2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27">
                <a:solidFill>
                  <a:srgbClr val="0F335D"/>
                </a:solidFill>
                <a:latin typeface="Times New Roman"/>
                <a:cs typeface="Times New Roman"/>
              </a:rPr>
              <a:t>SHIP</a:t>
            </a: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750"/>
              </a:lnSpc>
            </a:pPr>
            <a:r>
              <a:rPr dirty="0" smtClean="0" sz="80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0">
                <a:solidFill>
                  <a:srgbClr val="0F335D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00" spc="19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43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800" spc="-4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37486" y="3391581"/>
            <a:ext cx="617104" cy="125417"/>
          </a:xfrm>
          <a:prstGeom prst="rect">
            <a:avLst/>
          </a:prstGeom>
        </p:spPr>
        <p:txBody>
          <a:bodyPr wrap="square" lIns="0" tIns="1905" rIns="0" bIns="0" rtlCol="0">
            <a:noAutofit/>
          </a:bodyPr>
          <a:lstStyle/>
          <a:p>
            <a:pPr marL="12700">
              <a:lnSpc>
                <a:spcPct val="95825"/>
              </a:lnSpc>
            </a:pPr>
            <a:r>
              <a:rPr dirty="0" smtClean="0" sz="800" spc="-2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-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800" spc="-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800" spc="-2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800" spc="-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2">
                <a:solidFill>
                  <a:srgbClr val="0F335D"/>
                </a:solidFill>
                <a:latin typeface="Times New Roman"/>
                <a:cs typeface="Times New Roman"/>
              </a:rPr>
              <a:t>NAN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77066" y="4327721"/>
            <a:ext cx="3859674" cy="69860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10" marR="7015">
              <a:lnSpc>
                <a:spcPts val="1019"/>
              </a:lnSpc>
            </a:pP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TM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NT</a:t>
            </a:r>
            <a:r>
              <a:rPr dirty="0" smtClean="0" sz="950" spc="-1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  <a:p>
            <a:pPr marL="12700" indent="11">
              <a:lnSpc>
                <a:spcPts val="1092"/>
              </a:lnSpc>
              <a:spcBef>
                <a:spcPts val="4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em.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volveme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dono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95043" y="4341700"/>
            <a:ext cx="858908" cy="231638"/>
          </a:xfrm>
          <a:prstGeom prst="rect">
            <a:avLst/>
          </a:prstGeom>
        </p:spPr>
        <p:txBody>
          <a:bodyPr wrap="square" lIns="0" tIns="1270" rIns="0" bIns="0" rtlCol="0">
            <a:noAutofit/>
          </a:bodyPr>
          <a:lstStyle/>
          <a:p>
            <a:pPr marL="181632" marR="188151" algn="ctr">
              <a:lnSpc>
                <a:spcPct val="95825"/>
              </a:lnSpc>
            </a:pPr>
            <a:r>
              <a:rPr dirty="0" smtClean="0" sz="800" spc="-5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5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00" spc="-5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5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55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00" spc="-5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55">
                <a:solidFill>
                  <a:srgbClr val="0F335D"/>
                </a:solidFill>
                <a:latin typeface="Times New Roman"/>
                <a:cs typeface="Times New Roman"/>
              </a:rPr>
              <a:t>GY</a:t>
            </a:r>
            <a:endParaRPr sz="800">
              <a:latin typeface="Times New Roman"/>
              <a:cs typeface="Times New Roman"/>
            </a:endParaRPr>
          </a:p>
          <a:p>
            <a:pPr algn="ctr">
              <a:lnSpc>
                <a:spcPts val="840"/>
              </a:lnSpc>
              <a:spcBef>
                <a:spcPts val="42"/>
              </a:spcBef>
            </a:pP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TM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NTS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77076" y="5166558"/>
            <a:ext cx="3940713" cy="976411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OLI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NCE</a:t>
            </a:r>
            <a:r>
              <a:rPr dirty="0" smtClean="0" sz="950" spc="-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5">
              <a:lnSpc>
                <a:spcPts val="1092"/>
              </a:lnSpc>
              <a:spcBef>
                <a:spcPts val="4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ehen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comp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ance.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57582" y="5278212"/>
            <a:ext cx="971211" cy="231638"/>
          </a:xfrm>
          <a:prstGeom prst="rect">
            <a:avLst/>
          </a:prstGeom>
        </p:spPr>
        <p:txBody>
          <a:bodyPr wrap="square" lIns="0" tIns="1270" rIns="0" bIns="0" rtlCol="0">
            <a:noAutofit/>
          </a:bodyPr>
          <a:lstStyle/>
          <a:p>
            <a:pPr algn="ctr">
              <a:lnSpc>
                <a:spcPct val="95825"/>
              </a:lnSpc>
            </a:pP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ION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Ǿ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OL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800" spc="-59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endParaRPr sz="800">
              <a:latin typeface="Times New Roman"/>
              <a:cs typeface="Times New Roman"/>
            </a:endParaRPr>
          </a:p>
          <a:p>
            <a:pPr marL="72386" marR="80611" algn="ctr">
              <a:lnSpc>
                <a:spcPts val="840"/>
              </a:lnSpc>
              <a:spcBef>
                <a:spcPts val="42"/>
              </a:spcBef>
            </a:pP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IA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77076" y="6283208"/>
            <a:ext cx="3818094" cy="69858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RCE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sk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ls</a:t>
            </a:r>
            <a:endParaRPr sz="950">
              <a:latin typeface="Times New Roman"/>
              <a:cs typeface="Times New Roman"/>
            </a:endParaRPr>
          </a:p>
          <a:p>
            <a:pPr marL="12706">
              <a:lnSpc>
                <a:spcPts val="1092"/>
              </a:lnSpc>
              <a:spcBef>
                <a:spcPts val="4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din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28220" y="6450691"/>
            <a:ext cx="599990" cy="124777"/>
          </a:xfrm>
          <a:prstGeom prst="rect">
            <a:avLst/>
          </a:prstGeom>
        </p:spPr>
        <p:txBody>
          <a:bodyPr wrap="square" lIns="0" tIns="1270" rIns="0" bIns="0" rtlCol="0">
            <a:noAutofit/>
          </a:bodyPr>
          <a:lstStyle/>
          <a:p>
            <a:pPr marL="12700">
              <a:lnSpc>
                <a:spcPct val="95825"/>
              </a:lnSpc>
            </a:pPr>
            <a:r>
              <a:rPr dirty="0" smtClean="0" sz="800" spc="-50">
                <a:solidFill>
                  <a:srgbClr val="0F335D"/>
                </a:solidFill>
                <a:latin typeface="Times New Roman"/>
                <a:cs typeface="Times New Roman"/>
              </a:rPr>
              <a:t>WOR</a:t>
            </a:r>
            <a:r>
              <a:rPr dirty="0" smtClean="0" sz="800" spc="-37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800" spc="-22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800" spc="-1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800" spc="-37">
                <a:solidFill>
                  <a:srgbClr val="0F335D"/>
                </a:solidFill>
                <a:latin typeface="Times New Roman"/>
                <a:cs typeface="Times New Roman"/>
              </a:rPr>
              <a:t>RCE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7076" y="7122045"/>
            <a:ext cx="3913139" cy="111532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RMONI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6">
              <a:lnSpc>
                <a:spcPts val="1092"/>
              </a:lnSpc>
              <a:spcBef>
                <a:spcPts val="4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7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3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04">
                <a:solidFill>
                  <a:srgbClr val="231F20"/>
                </a:solidFill>
                <a:latin typeface="Times New Roman"/>
                <a:cs typeface="Times New Roman"/>
              </a:rPr>
              <a:t>aǾ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131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r>
              <a:rPr dirty="0" smtClean="0" sz="950" spc="-10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3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6" marR="7015">
              <a:lnSpc>
                <a:spcPct val="95825"/>
              </a:lnSpc>
              <a:spcBef>
                <a:spcPts val="62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6" marR="7015">
              <a:lnSpc>
                <a:spcPct val="95825"/>
              </a:lnSpc>
              <a:spcBef>
                <a:spcPts val="55"/>
              </a:spcBef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ang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04681" y="7185349"/>
            <a:ext cx="851266" cy="338498"/>
          </a:xfrm>
          <a:prstGeom prst="rect">
            <a:avLst/>
          </a:prstGeom>
        </p:spPr>
        <p:txBody>
          <a:bodyPr wrap="square" lIns="0" tIns="10414" rIns="0" bIns="0" rtlCol="0">
            <a:noAutofit/>
          </a:bodyPr>
          <a:lstStyle/>
          <a:p>
            <a:pPr marL="4485" marR="4485" indent="-89" algn="ctr">
              <a:lnSpc>
                <a:spcPts val="840"/>
              </a:lnSpc>
            </a:pPr>
            <a:r>
              <a:rPr dirty="0" smtClean="0" sz="800" spc="-58">
                <a:solidFill>
                  <a:srgbClr val="0F335D"/>
                </a:solidFill>
                <a:latin typeface="Times New Roman"/>
                <a:cs typeface="Times New Roman"/>
              </a:rPr>
              <a:t>HA</a:t>
            </a:r>
            <a:r>
              <a:rPr dirty="0" smtClean="0" sz="800" spc="-6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92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800" spc="-1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800" spc="-3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4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00" spc="-14">
                <a:solidFill>
                  <a:srgbClr val="0F335D"/>
                </a:solidFill>
                <a:latin typeface="Times New Roman"/>
                <a:cs typeface="Times New Roman"/>
              </a:rPr>
              <a:t>Z</a:t>
            </a:r>
            <a:r>
              <a:rPr dirty="0" smtClean="0" sz="800" spc="-15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3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00" spc="-3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00" spc="-1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800" spc="-4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352">
                <a:solidFill>
                  <a:srgbClr val="0F335D"/>
                </a:solidFill>
                <a:latin typeface="Times New Roman"/>
                <a:cs typeface="Times New Roman"/>
              </a:rPr>
              <a:t>Ǿ</a:t>
            </a:r>
            <a:r>
              <a:rPr dirty="0" smtClean="0" sz="800" spc="-12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4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00" spc="-7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8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6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-11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4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6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5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7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8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5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-1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40">
                <a:solidFill>
                  <a:srgbClr val="0F335D"/>
                </a:solidFill>
                <a:latin typeface="Times New Roman"/>
                <a:cs typeface="Times New Roman"/>
              </a:rPr>
              <a:t>INT</a:t>
            </a:r>
            <a:r>
              <a:rPr dirty="0" smtClean="0" sz="800" spc="-4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4">
                <a:solidFill>
                  <a:srgbClr val="0F335D"/>
                </a:solidFill>
                <a:latin typeface="Times New Roman"/>
                <a:cs typeface="Times New Roman"/>
              </a:rPr>
              <a:t>RO</a:t>
            </a:r>
            <a:r>
              <a:rPr dirty="0" smtClean="0" sz="800" spc="-9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800" spc="-4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1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11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37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800" spc="-3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00" spc="-46">
                <a:solidFill>
                  <a:srgbClr val="0F335D"/>
                </a:solidFill>
                <a:latin typeface="Times New Roman"/>
                <a:cs typeface="Times New Roman"/>
              </a:rPr>
              <a:t>LI</a:t>
            </a:r>
            <a:r>
              <a:rPr dirty="0" smtClean="0" sz="800" spc="-2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00" spc="-161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16421" y="8698181"/>
            <a:ext cx="15622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">
                <a:solidFill>
                  <a:srgbClr val="0F335D"/>
                </a:solidFill>
                <a:latin typeface="Times New Roman"/>
                <a:cs typeface="Times New Roman"/>
              </a:rPr>
              <a:t>24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/>
          <p:nvPr/>
        </p:nvSpPr>
        <p:spPr>
          <a:xfrm>
            <a:off x="59557" y="385190"/>
            <a:ext cx="5783897" cy="475551"/>
          </a:xfrm>
          <a:custGeom>
            <a:avLst/>
            <a:gdLst/>
            <a:ahLst/>
            <a:cxnLst/>
            <a:rect l="l" t="t" r="r" b="b"/>
            <a:pathLst>
              <a:path w="5783897" h="475551">
                <a:moveTo>
                  <a:pt x="0" y="475551"/>
                </a:moveTo>
                <a:lnTo>
                  <a:pt x="5783897" y="475551"/>
                </a:lnTo>
                <a:lnTo>
                  <a:pt x="5783897" y="0"/>
                </a:lnTo>
                <a:lnTo>
                  <a:pt x="0" y="0"/>
                </a:lnTo>
                <a:lnTo>
                  <a:pt x="0" y="475551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3791445" y="6193675"/>
            <a:ext cx="1984971" cy="0"/>
          </a:xfrm>
          <a:custGeom>
            <a:avLst/>
            <a:gdLst/>
            <a:ahLst/>
            <a:cxnLst/>
            <a:rect l="l" t="t" r="r" b="b"/>
            <a:pathLst>
              <a:path w="1984971" h="0">
                <a:moveTo>
                  <a:pt x="0" y="0"/>
                </a:moveTo>
                <a:lnTo>
                  <a:pt x="1984971" y="0"/>
                </a:lnTo>
              </a:path>
            </a:pathLst>
          </a:custGeom>
          <a:ln w="10680">
            <a:solidFill>
              <a:srgbClr val="CCCE3B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/>
          <p:nvPr/>
        </p:nvSpPr>
        <p:spPr>
          <a:xfrm>
            <a:off x="3791445" y="4366882"/>
            <a:ext cx="1984971" cy="0"/>
          </a:xfrm>
          <a:custGeom>
            <a:avLst/>
            <a:gdLst/>
            <a:ahLst/>
            <a:cxnLst/>
            <a:rect l="l" t="t" r="r" b="b"/>
            <a:pathLst>
              <a:path w="1984971" h="0">
                <a:moveTo>
                  <a:pt x="0" y="0"/>
                </a:moveTo>
                <a:lnTo>
                  <a:pt x="1984971" y="0"/>
                </a:lnTo>
              </a:path>
            </a:pathLst>
          </a:custGeom>
          <a:ln w="10680">
            <a:solidFill>
              <a:srgbClr val="CCCE3B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623886" y="553919"/>
            <a:ext cx="2923840" cy="196371"/>
          </a:xfrm>
          <a:prstGeom prst="rect">
            <a:avLst/>
          </a:prstGeom>
        </p:spPr>
        <p:txBody>
          <a:bodyPr wrap="square" lIns="0" tIns="9175" rIns="0" bIns="0" rtlCol="0">
            <a:noAutofit/>
          </a:bodyPr>
          <a:lstStyle/>
          <a:p>
            <a:pPr marL="12700">
              <a:lnSpc>
                <a:spcPts val="1445"/>
              </a:lnSpc>
            </a:pP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Af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4">
                <a:solidFill>
                  <a:srgbClr val="FFFFFF"/>
                </a:solidFill>
                <a:latin typeface="Times New Roman"/>
                <a:cs typeface="Times New Roman"/>
              </a:rPr>
              <a:t>ca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6" y="1055910"/>
            <a:ext cx="5239374" cy="2799032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ANA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100">
              <a:latin typeface="Times New Roman"/>
              <a:cs typeface="Times New Roman"/>
            </a:endParaRPr>
          </a:p>
          <a:p>
            <a:pPr marL="12700" marR="167250">
              <a:lnSpc>
                <a:spcPts val="1092"/>
              </a:lnSpc>
              <a:spcBef>
                <a:spcPts val="415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67250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6725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67250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ch.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6725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wn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WH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2700" marR="5324" indent="0">
              <a:lnSpc>
                <a:spcPts val="1092"/>
              </a:lnSpc>
              <a:spcBef>
                <a:spcPts val="53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324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324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324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324">
              <a:lnSpc>
                <a:spcPts val="1092"/>
              </a:lnSpc>
              <a:spcBef>
                <a:spcPts val="150"/>
              </a:spcBef>
            </a:pP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14">
                <a:solidFill>
                  <a:srgbClr val="231F20"/>
                </a:solidFill>
                <a:latin typeface="Times New Roman"/>
                <a:cs typeface="Times New Roman"/>
              </a:rPr>
              <a:t>nǾ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ene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324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when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324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324">
              <a:lnSpc>
                <a:spcPts val="1092"/>
              </a:lnSpc>
              <a:spcBef>
                <a:spcPts val="150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ix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4106674"/>
            <a:ext cx="3175327" cy="2649447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>
              <a:lnSpc>
                <a:spcPts val="1195"/>
              </a:lnSpc>
            </a:pP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IM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LI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TIO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INIT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6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endParaRPr sz="1100">
              <a:latin typeface="Times New Roman"/>
              <a:cs typeface="Times New Roman"/>
            </a:endParaRPr>
          </a:p>
          <a:p>
            <a:pPr marL="12700" marR="95381">
              <a:lnSpc>
                <a:spcPts val="1092"/>
              </a:lnSpc>
              <a:spcBef>
                <a:spcPts val="415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ends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5381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5381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hout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5381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5381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5381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5381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  <a:p>
            <a:pPr marL="12700" marR="309437">
              <a:lnSpc>
                <a:spcPts val="1092"/>
              </a:lnSpc>
              <a:spcBef>
                <a:spcPts val="535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09437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09437">
              <a:lnSpc>
                <a:spcPts val="1092"/>
              </a:lnSpc>
              <a:spcBef>
                <a:spcPts val="150"/>
              </a:spcBef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nǽ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09437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09437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 marR="191460">
              <a:lnSpc>
                <a:spcPts val="1092"/>
              </a:lnSpc>
              <a:spcBef>
                <a:spcPts val="155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91460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91460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12700" marR="267122">
              <a:lnSpc>
                <a:spcPts val="1092"/>
              </a:lnSpc>
              <a:spcBef>
                <a:spcPts val="155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67122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67122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67122">
              <a:lnSpc>
                <a:spcPts val="1092"/>
              </a:lnSpc>
              <a:spcBef>
                <a:spcPts val="150"/>
              </a:spcBef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dep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25171" y="4495264"/>
            <a:ext cx="1837202" cy="1532083"/>
          </a:xfrm>
          <a:prstGeom prst="rect">
            <a:avLst/>
          </a:prstGeom>
        </p:spPr>
        <p:txBody>
          <a:bodyPr wrap="square" lIns="0" tIns="8636" rIns="0" bIns="0" rtlCol="0">
            <a:noAutofit/>
          </a:bodyPr>
          <a:lstStyle/>
          <a:p>
            <a:pPr marL="12700" marR="223555" algn="just">
              <a:lnSpc>
                <a:spcPts val="1360"/>
              </a:lnSpc>
            </a:pP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250">
              <a:latin typeface="Times New Roman"/>
              <a:cs typeface="Times New Roman"/>
            </a:endParaRPr>
          </a:p>
          <a:p>
            <a:pPr marL="12700" marR="352916" algn="just">
              <a:lnSpc>
                <a:spcPct val="95825"/>
              </a:lnSpc>
              <a:spcBef>
                <a:spcPts val="6"/>
              </a:spcBef>
            </a:pP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be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endParaRPr sz="1250">
              <a:latin typeface="Times New Roman"/>
              <a:cs typeface="Times New Roman"/>
            </a:endParaRPr>
          </a:p>
          <a:p>
            <a:pPr marL="12700" marR="740844" algn="just">
              <a:lnSpc>
                <a:spcPct val="95825"/>
              </a:lnSpc>
              <a:spcBef>
                <a:spcPts val="75"/>
              </a:spcBef>
            </a:pP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at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4">
                <a:solidFill>
                  <a:srgbClr val="163E6B"/>
                </a:solidFill>
                <a:latin typeface="Times New Roman"/>
                <a:cs typeface="Times New Roman"/>
              </a:rPr>
              <a:t>an</a:t>
            </a:r>
            <a:endParaRPr sz="1250">
              <a:latin typeface="Times New Roman"/>
              <a:cs typeface="Times New Roman"/>
            </a:endParaRPr>
          </a:p>
          <a:p>
            <a:pPr marL="12700" marR="20917" algn="just">
              <a:lnSpc>
                <a:spcPts val="1437"/>
              </a:lnSpc>
              <a:spcBef>
                <a:spcPts val="75"/>
              </a:spcBef>
            </a:pP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ng</a:t>
            </a:r>
            <a:endParaRPr sz="1250">
              <a:latin typeface="Times New Roman"/>
              <a:cs typeface="Times New Roman"/>
            </a:endParaRPr>
          </a:p>
          <a:p>
            <a:pPr marL="12700" algn="just">
              <a:lnSpc>
                <a:spcPts val="1437"/>
              </a:lnSpc>
              <a:spcBef>
                <a:spcPts val="77"/>
              </a:spcBef>
            </a:pP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se</a:t>
            </a:r>
            <a:r>
              <a:rPr dirty="0" smtClean="0" sz="1250" spc="5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-38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6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-4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12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-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6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1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5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0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-75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-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55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4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6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7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-37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14312" y="8698181"/>
            <a:ext cx="16457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8">
                <a:solidFill>
                  <a:srgbClr val="163E6B"/>
                </a:solidFill>
                <a:latin typeface="Times New Roman"/>
                <a:cs typeface="Times New Roman"/>
              </a:rPr>
              <a:t>25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791445" y="4227182"/>
            <a:ext cx="198497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" name="object 2"/>
          <p:cNvSpPr txBox="1"/>
          <p:nvPr/>
        </p:nvSpPr>
        <p:spPr>
          <a:xfrm>
            <a:off x="3791445" y="6053975"/>
            <a:ext cx="198497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/>
          <p:nvPr/>
        </p:nvSpPr>
        <p:spPr>
          <a:xfrm>
            <a:off x="636587" y="1619427"/>
            <a:ext cx="1250226" cy="4741786"/>
          </a:xfrm>
          <a:custGeom>
            <a:avLst/>
            <a:gdLst/>
            <a:ahLst/>
            <a:cxnLst/>
            <a:rect l="l" t="t" r="r" b="b"/>
            <a:pathLst>
              <a:path w="1250226" h="4741786">
                <a:moveTo>
                  <a:pt x="0" y="4741786"/>
                </a:moveTo>
                <a:lnTo>
                  <a:pt x="1250226" y="4741786"/>
                </a:lnTo>
                <a:lnTo>
                  <a:pt x="1250226" y="0"/>
                </a:lnTo>
                <a:lnTo>
                  <a:pt x="0" y="0"/>
                </a:lnTo>
                <a:lnTo>
                  <a:pt x="0" y="4741786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/>
          <p:nvPr/>
        </p:nvSpPr>
        <p:spPr>
          <a:xfrm>
            <a:off x="1886813" y="1619427"/>
            <a:ext cx="3956659" cy="697242"/>
          </a:xfrm>
          <a:custGeom>
            <a:avLst/>
            <a:gdLst/>
            <a:ahLst/>
            <a:cxnLst/>
            <a:rect l="l" t="t" r="r" b="b"/>
            <a:pathLst>
              <a:path w="3956659" h="697242">
                <a:moveTo>
                  <a:pt x="0" y="0"/>
                </a:moveTo>
                <a:lnTo>
                  <a:pt x="0" y="697242"/>
                </a:lnTo>
                <a:lnTo>
                  <a:pt x="3956659" y="697242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1886813" y="3013900"/>
            <a:ext cx="3956659" cy="558330"/>
          </a:xfrm>
          <a:custGeom>
            <a:avLst/>
            <a:gdLst/>
            <a:ahLst/>
            <a:cxnLst/>
            <a:rect l="l" t="t" r="r" b="b"/>
            <a:pathLst>
              <a:path w="3956659" h="558330">
                <a:moveTo>
                  <a:pt x="0" y="0"/>
                </a:moveTo>
                <a:lnTo>
                  <a:pt x="0" y="558330"/>
                </a:lnTo>
                <a:lnTo>
                  <a:pt x="3956659" y="558330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1886813" y="4408398"/>
            <a:ext cx="3956659" cy="419417"/>
          </a:xfrm>
          <a:custGeom>
            <a:avLst/>
            <a:gdLst/>
            <a:ahLst/>
            <a:cxnLst/>
            <a:rect l="l" t="t" r="r" b="b"/>
            <a:pathLst>
              <a:path w="3956659" h="419417">
                <a:moveTo>
                  <a:pt x="0" y="0"/>
                </a:moveTo>
                <a:lnTo>
                  <a:pt x="0" y="419417"/>
                </a:lnTo>
                <a:lnTo>
                  <a:pt x="3956659" y="419417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1886813" y="5525058"/>
            <a:ext cx="3956659" cy="836155"/>
          </a:xfrm>
          <a:custGeom>
            <a:avLst/>
            <a:gdLst/>
            <a:ahLst/>
            <a:cxnLst/>
            <a:rect l="l" t="t" r="r" b="b"/>
            <a:pathLst>
              <a:path w="3956659" h="836155">
                <a:moveTo>
                  <a:pt x="0" y="0"/>
                </a:moveTo>
                <a:lnTo>
                  <a:pt x="0" y="836155"/>
                </a:lnTo>
                <a:lnTo>
                  <a:pt x="3956659" y="836155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1886813" y="2316670"/>
            <a:ext cx="3956659" cy="697229"/>
          </a:xfrm>
          <a:custGeom>
            <a:avLst/>
            <a:gdLst/>
            <a:ahLst/>
            <a:cxnLst/>
            <a:rect l="l" t="t" r="r" b="b"/>
            <a:pathLst>
              <a:path w="3956659" h="697229">
                <a:moveTo>
                  <a:pt x="0" y="0"/>
                </a:moveTo>
                <a:lnTo>
                  <a:pt x="0" y="697229"/>
                </a:lnTo>
                <a:lnTo>
                  <a:pt x="3956659" y="697229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E0E6EE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1886813" y="3572243"/>
            <a:ext cx="3956659" cy="836155"/>
          </a:xfrm>
          <a:custGeom>
            <a:avLst/>
            <a:gdLst/>
            <a:ahLst/>
            <a:cxnLst/>
            <a:rect l="l" t="t" r="r" b="b"/>
            <a:pathLst>
              <a:path w="3956659" h="836155">
                <a:moveTo>
                  <a:pt x="0" y="0"/>
                </a:moveTo>
                <a:lnTo>
                  <a:pt x="0" y="836155"/>
                </a:lnTo>
                <a:lnTo>
                  <a:pt x="3956659" y="836155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E0E6EE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1886813" y="4827816"/>
            <a:ext cx="3956659" cy="697242"/>
          </a:xfrm>
          <a:custGeom>
            <a:avLst/>
            <a:gdLst/>
            <a:ahLst/>
            <a:cxnLst/>
            <a:rect l="l" t="t" r="r" b="b"/>
            <a:pathLst>
              <a:path w="3956659" h="697242">
                <a:moveTo>
                  <a:pt x="0" y="0"/>
                </a:moveTo>
                <a:lnTo>
                  <a:pt x="0" y="697242"/>
                </a:lnTo>
                <a:lnTo>
                  <a:pt x="3956659" y="697242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E0E6EE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23886" y="555673"/>
            <a:ext cx="5219665" cy="490221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ends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36090" marR="17631">
              <a:lnSpc>
                <a:spcPct val="95825"/>
              </a:lnSpc>
              <a:spcBef>
                <a:spcPts val="521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4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16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rends</a:t>
            </a:r>
            <a:r>
              <a:rPr dirty="0" smtClean="0" sz="950" spc="2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tin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2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resp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ondi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Impli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tions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08241" y="1183462"/>
            <a:ext cx="1459049" cy="366925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IONS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4685"/>
              </a:lnSpc>
              <a:spcBef>
                <a:spcPts val="188"/>
              </a:spcBef>
            </a:pP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u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f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…</a:t>
            </a:r>
            <a:endParaRPr sz="600">
              <a:latin typeface="Georgia"/>
              <a:cs typeface="Georgi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70281" y="1301001"/>
            <a:ext cx="148555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TREN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08226" y="3929681"/>
            <a:ext cx="173706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216128" y="8698181"/>
            <a:ext cx="15728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26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1619427"/>
            <a:ext cx="1250226" cy="47417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76119" marR="176127" indent="-141" algn="ctr">
              <a:lnSpc>
                <a:spcPts val="930"/>
              </a:lnSpc>
              <a:spcBef>
                <a:spcPts val="16392"/>
              </a:spcBef>
            </a:pP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86813" y="1619427"/>
            <a:ext cx="3956659" cy="697242"/>
          </a:xfrm>
          <a:prstGeom prst="rect">
            <a:avLst/>
          </a:prstGeom>
        </p:spPr>
        <p:txBody>
          <a:bodyPr wrap="square" lIns="0" tIns="1433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137598">
              <a:lnSpc>
                <a:spcPts val="1092"/>
              </a:lnSpc>
            </a:pP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2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ools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2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62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86813" y="2316670"/>
            <a:ext cx="3956659" cy="697230"/>
          </a:xfrm>
          <a:prstGeom prst="rect">
            <a:avLst/>
          </a:prstGeom>
        </p:spPr>
        <p:txBody>
          <a:bodyPr wrap="square" lIns="0" tIns="1428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>
              <a:lnSpc>
                <a:spcPct val="95825"/>
              </a:lnSpc>
            </a:pPr>
            <a:r>
              <a:rPr dirty="0" smtClean="0" sz="950" spc="-14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1">
                <a:solidFill>
                  <a:srgbClr val="231F20"/>
                </a:solidFill>
                <a:latin typeface="Times New Roman"/>
                <a:cs typeface="Times New Roman"/>
              </a:rPr>
              <a:t>SǗ</a:t>
            </a:r>
            <a:endParaRPr sz="950">
              <a:latin typeface="Times New Roman"/>
              <a:cs typeface="Times New Roman"/>
            </a:endParaRPr>
          </a:p>
          <a:p>
            <a:pPr marL="2134112" marR="179913" indent="-2037948">
              <a:lnSpc>
                <a:spcPts val="1092"/>
              </a:lnSpc>
              <a:spcBef>
                <a:spcPts val="55"/>
              </a:spcBef>
            </a:pP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86813" y="3013900"/>
            <a:ext cx="3956659" cy="558336"/>
          </a:xfrm>
          <a:prstGeom prst="rect">
            <a:avLst/>
          </a:prstGeom>
        </p:spPr>
        <p:txBody>
          <a:bodyPr wrap="square" lIns="0" tIns="1435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373552">
              <a:lnSpc>
                <a:spcPts val="1092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62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86813" y="3572236"/>
            <a:ext cx="3956659" cy="836161"/>
          </a:xfrm>
          <a:prstGeom prst="rect">
            <a:avLst/>
          </a:prstGeom>
        </p:spPr>
        <p:txBody>
          <a:bodyPr wrap="square" lIns="0" tIns="1413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>
              <a:lnSpc>
                <a:spcPct val="95825"/>
              </a:lnSpc>
            </a:pP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55"/>
              </a:spcBef>
            </a:pP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endParaRPr sz="950">
              <a:latin typeface="Times New Roman"/>
              <a:cs typeface="Times New Roman"/>
            </a:endParaRPr>
          </a:p>
          <a:p>
            <a:pPr marL="2134112" marR="149890">
              <a:lnSpc>
                <a:spcPts val="1092"/>
              </a:lnSpc>
              <a:spcBef>
                <a:spcPts val="1152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86813" y="4408398"/>
            <a:ext cx="3956659" cy="419417"/>
          </a:xfrm>
          <a:prstGeom prst="rect">
            <a:avLst/>
          </a:prstGeom>
        </p:spPr>
        <p:txBody>
          <a:bodyPr wrap="square" lIns="0" tIns="1400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92379">
              <a:lnSpc>
                <a:spcPts val="1092"/>
              </a:lnSpc>
            </a:pP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86813" y="4827816"/>
            <a:ext cx="3956659" cy="697242"/>
          </a:xfrm>
          <a:prstGeom prst="rect">
            <a:avLst/>
          </a:prstGeom>
        </p:spPr>
        <p:txBody>
          <a:bodyPr wrap="square" lIns="0" tIns="1397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215188">
              <a:lnSpc>
                <a:spcPts val="1092"/>
              </a:lnSpc>
            </a:pP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mome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hen</a:t>
            </a:r>
            <a:endParaRPr sz="950">
              <a:latin typeface="Times New Roman"/>
              <a:cs typeface="Times New Roman"/>
            </a:endParaRPr>
          </a:p>
          <a:p>
            <a:pPr marL="2134112" marR="237932">
              <a:lnSpc>
                <a:spcPts val="1092"/>
              </a:lnSpc>
              <a:spcBef>
                <a:spcPts val="62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886813" y="5525058"/>
            <a:ext cx="3956659" cy="836155"/>
          </a:xfrm>
          <a:prstGeom prst="rect">
            <a:avLst/>
          </a:prstGeom>
        </p:spPr>
        <p:txBody>
          <a:bodyPr wrap="square" lIns="0" tIns="1392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3" marR="174365">
              <a:lnSpc>
                <a:spcPts val="1092"/>
              </a:lnSpc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62"/>
              </a:spcBef>
            </a:pP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bject 14"/>
          <p:cNvSpPr/>
          <p:nvPr/>
        </p:nvSpPr>
        <p:spPr>
          <a:xfrm>
            <a:off x="643559" y="1421752"/>
            <a:ext cx="1250226" cy="3069462"/>
          </a:xfrm>
          <a:custGeom>
            <a:avLst/>
            <a:gdLst/>
            <a:ahLst/>
            <a:cxnLst/>
            <a:rect l="l" t="t" r="r" b="b"/>
            <a:pathLst>
              <a:path w="1250226" h="3069462">
                <a:moveTo>
                  <a:pt x="0" y="3069462"/>
                </a:moveTo>
                <a:lnTo>
                  <a:pt x="1250226" y="3069462"/>
                </a:lnTo>
                <a:lnTo>
                  <a:pt x="1250226" y="0"/>
                </a:lnTo>
                <a:lnTo>
                  <a:pt x="0" y="0"/>
                </a:lnTo>
                <a:lnTo>
                  <a:pt x="0" y="3069462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1893773" y="1421739"/>
            <a:ext cx="3956659" cy="558330"/>
          </a:xfrm>
          <a:custGeom>
            <a:avLst/>
            <a:gdLst/>
            <a:ahLst/>
            <a:cxnLst/>
            <a:rect l="l" t="t" r="r" b="b"/>
            <a:pathLst>
              <a:path w="3956659" h="558330">
                <a:moveTo>
                  <a:pt x="0" y="0"/>
                </a:moveTo>
                <a:lnTo>
                  <a:pt x="0" y="558330"/>
                </a:lnTo>
                <a:lnTo>
                  <a:pt x="3956659" y="558330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/>
          <p:nvPr/>
        </p:nvSpPr>
        <p:spPr>
          <a:xfrm>
            <a:off x="1893773" y="2538387"/>
            <a:ext cx="3956659" cy="697242"/>
          </a:xfrm>
          <a:custGeom>
            <a:avLst/>
            <a:gdLst/>
            <a:ahLst/>
            <a:cxnLst/>
            <a:rect l="l" t="t" r="r" b="b"/>
            <a:pathLst>
              <a:path w="3956659" h="697242">
                <a:moveTo>
                  <a:pt x="0" y="0"/>
                </a:moveTo>
                <a:lnTo>
                  <a:pt x="0" y="697242"/>
                </a:lnTo>
                <a:lnTo>
                  <a:pt x="3956659" y="697242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1893773" y="3932885"/>
            <a:ext cx="3956659" cy="558330"/>
          </a:xfrm>
          <a:custGeom>
            <a:avLst/>
            <a:gdLst/>
            <a:ahLst/>
            <a:cxnLst/>
            <a:rect l="l" t="t" r="r" b="b"/>
            <a:pathLst>
              <a:path w="3956659" h="558330">
                <a:moveTo>
                  <a:pt x="0" y="0"/>
                </a:moveTo>
                <a:lnTo>
                  <a:pt x="0" y="558330"/>
                </a:lnTo>
                <a:lnTo>
                  <a:pt x="3956659" y="558330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1893773" y="1980069"/>
            <a:ext cx="3956659" cy="558317"/>
          </a:xfrm>
          <a:custGeom>
            <a:avLst/>
            <a:gdLst/>
            <a:ahLst/>
            <a:cxnLst/>
            <a:rect l="l" t="t" r="r" b="b"/>
            <a:pathLst>
              <a:path w="3956659" h="558317">
                <a:moveTo>
                  <a:pt x="0" y="0"/>
                </a:moveTo>
                <a:lnTo>
                  <a:pt x="0" y="558317"/>
                </a:lnTo>
                <a:lnTo>
                  <a:pt x="3956659" y="558317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1893773" y="3235642"/>
            <a:ext cx="3956659" cy="697242"/>
          </a:xfrm>
          <a:custGeom>
            <a:avLst/>
            <a:gdLst/>
            <a:ahLst/>
            <a:cxnLst/>
            <a:rect l="l" t="t" r="r" b="b"/>
            <a:pathLst>
              <a:path w="3956659" h="697242">
                <a:moveTo>
                  <a:pt x="0" y="0"/>
                </a:moveTo>
                <a:lnTo>
                  <a:pt x="0" y="697242"/>
                </a:lnTo>
                <a:lnTo>
                  <a:pt x="3956659" y="697242"/>
                </a:lnTo>
                <a:lnTo>
                  <a:pt x="3956659" y="0"/>
                </a:lnTo>
                <a:lnTo>
                  <a:pt x="0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30860" y="555673"/>
            <a:ext cx="5096774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36079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4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16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rends</a:t>
            </a:r>
            <a:r>
              <a:rPr dirty="0" smtClean="0" sz="950" spc="2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tin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resp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ondi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Impli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tions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ȉ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15202" y="985772"/>
            <a:ext cx="1459049" cy="366937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IONS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4685"/>
              </a:lnSpc>
              <a:spcBef>
                <a:spcPts val="188"/>
              </a:spcBef>
            </a:pP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u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f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00" spc="23" i="1">
                <a:solidFill>
                  <a:srgbClr val="231F20"/>
                </a:solidFill>
                <a:latin typeface="Georgia"/>
                <a:cs typeface="Georgia"/>
              </a:rPr>
              <a:t>…</a:t>
            </a:r>
            <a:endParaRPr sz="600">
              <a:latin typeface="Georgia"/>
              <a:cs typeface="Georgi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77254" y="1103315"/>
            <a:ext cx="148555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TREN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977263" y="2756932"/>
            <a:ext cx="158508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15199" y="2756932"/>
            <a:ext cx="164160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216306" y="8698181"/>
            <a:ext cx="15669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27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3559" y="1421739"/>
            <a:ext cx="1250226" cy="30694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201862" marR="202031" algn="ctr">
              <a:lnSpc>
                <a:spcPts val="930"/>
              </a:lnSpc>
              <a:spcBef>
                <a:spcPts val="9345"/>
              </a:spcBef>
            </a:pP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TIN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97878" marR="197694" indent="0" algn="ctr">
              <a:lnSpc>
                <a:spcPts val="930"/>
              </a:lnSpc>
            </a:pP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93785" y="1421739"/>
            <a:ext cx="3956646" cy="558330"/>
          </a:xfrm>
          <a:prstGeom prst="rect">
            <a:avLst/>
          </a:prstGeom>
        </p:spPr>
        <p:txBody>
          <a:bodyPr wrap="square" lIns="0" tIns="1434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77" marR="132682">
              <a:lnSpc>
                <a:spcPts val="1092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9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93785" y="1980069"/>
            <a:ext cx="3956646" cy="558317"/>
          </a:xfrm>
          <a:prstGeom prst="rect">
            <a:avLst/>
          </a:prstGeom>
        </p:spPr>
        <p:txBody>
          <a:bodyPr wrap="square" lIns="0" tIns="1430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77" marR="107046">
              <a:lnSpc>
                <a:spcPts val="1092"/>
              </a:lnSpc>
            </a:pPr>
            <a:r>
              <a:rPr dirty="0" smtClean="0" sz="950" spc="-23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</a:t>
            </a:r>
            <a:r>
              <a:rPr dirty="0" smtClean="0" sz="950" spc="1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2134114">
              <a:lnSpc>
                <a:spcPct val="95825"/>
              </a:lnSpc>
              <a:spcBef>
                <a:spcPts val="62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93785" y="2538387"/>
            <a:ext cx="3956646" cy="697249"/>
          </a:xfrm>
          <a:prstGeom prst="rect">
            <a:avLst/>
          </a:prstGeom>
        </p:spPr>
        <p:txBody>
          <a:bodyPr wrap="square" lIns="0" tIns="1438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77">
              <a:lnSpc>
                <a:spcPct val="95825"/>
              </a:lnSpc>
            </a:pP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2134114" marR="271420">
              <a:lnSpc>
                <a:spcPts val="1092"/>
              </a:lnSpc>
              <a:spcBef>
                <a:spcPts val="1152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93785" y="3235636"/>
            <a:ext cx="3956646" cy="697249"/>
          </a:xfrm>
          <a:prstGeom prst="rect">
            <a:avLst/>
          </a:prstGeom>
        </p:spPr>
        <p:txBody>
          <a:bodyPr wrap="square" lIns="0" tIns="1427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77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 marL="96177" marR="76814" indent="53646">
              <a:lnSpc>
                <a:spcPts val="1092"/>
              </a:lnSpc>
              <a:spcBef>
                <a:spcPts val="55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tly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</a:t>
            </a:r>
            <a:r>
              <a:rPr dirty="0" smtClean="0" sz="950" spc="1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2134114">
              <a:lnSpc>
                <a:spcPct val="95825"/>
              </a:lnSpc>
              <a:spcBef>
                <a:spcPts val="62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avoi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893785" y="3932885"/>
            <a:ext cx="3956646" cy="558330"/>
          </a:xfrm>
          <a:prstGeom prst="rect">
            <a:avLst/>
          </a:prstGeom>
        </p:spPr>
        <p:txBody>
          <a:bodyPr wrap="square" lIns="0" tIns="1403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77" marR="143296">
              <a:lnSpc>
                <a:spcPts val="1092"/>
              </a:lnSpc>
            </a:pPr>
            <a:r>
              <a:rPr dirty="0" smtClean="0" sz="950" spc="-23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2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2134114">
              <a:lnSpc>
                <a:spcPct val="95825"/>
              </a:lnSpc>
              <a:spcBef>
                <a:spcPts val="62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/>
          <p:nvPr/>
        </p:nvSpPr>
        <p:spPr>
          <a:xfrm>
            <a:off x="636587" y="3994238"/>
            <a:ext cx="5080812" cy="2425865"/>
          </a:xfrm>
          <a:custGeom>
            <a:avLst/>
            <a:gdLst/>
            <a:ahLst/>
            <a:cxnLst/>
            <a:rect l="l" t="t" r="r" b="b"/>
            <a:pathLst>
              <a:path w="5080812" h="2425865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2297633"/>
                </a:lnTo>
                <a:lnTo>
                  <a:pt x="352" y="2344320"/>
                </a:lnTo>
                <a:lnTo>
                  <a:pt x="5505" y="2390674"/>
                </a:lnTo>
                <a:lnTo>
                  <a:pt x="32107" y="2419384"/>
                </a:lnTo>
                <a:lnTo>
                  <a:pt x="76105" y="2425343"/>
                </a:lnTo>
                <a:lnTo>
                  <a:pt x="120853" y="2425864"/>
                </a:lnTo>
                <a:lnTo>
                  <a:pt x="128231" y="2425865"/>
                </a:lnTo>
                <a:lnTo>
                  <a:pt x="4952593" y="2425865"/>
                </a:lnTo>
                <a:lnTo>
                  <a:pt x="4999278" y="2425512"/>
                </a:lnTo>
                <a:lnTo>
                  <a:pt x="5045628" y="2420358"/>
                </a:lnTo>
                <a:lnTo>
                  <a:pt x="5074334" y="2393753"/>
                </a:lnTo>
                <a:lnTo>
                  <a:pt x="5080291" y="2349747"/>
                </a:lnTo>
                <a:lnTo>
                  <a:pt x="5080811" y="2304993"/>
                </a:lnTo>
                <a:lnTo>
                  <a:pt x="5080812" y="2297633"/>
                </a:lnTo>
                <a:lnTo>
                  <a:pt x="5080812" y="128231"/>
                </a:lnTo>
                <a:lnTo>
                  <a:pt x="5080460" y="81542"/>
                </a:lnTo>
                <a:lnTo>
                  <a:pt x="5075307" y="35187"/>
                </a:lnTo>
                <a:lnTo>
                  <a:pt x="5048704" y="6478"/>
                </a:lnTo>
                <a:lnTo>
                  <a:pt x="5004703" y="521"/>
                </a:lnTo>
                <a:lnTo>
                  <a:pt x="4959953" y="0"/>
                </a:lnTo>
                <a:lnTo>
                  <a:pt x="4952593" y="0"/>
                </a:lnTo>
                <a:lnTo>
                  <a:pt x="128231" y="0"/>
                </a:lnTo>
                <a:close/>
              </a:path>
            </a:pathLst>
          </a:custGeom>
          <a:ln w="10680">
            <a:solidFill>
              <a:srgbClr val="93C953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/>
          <p:nvPr/>
        </p:nvSpPr>
        <p:spPr>
          <a:xfrm>
            <a:off x="155727" y="379895"/>
            <a:ext cx="5687745" cy="475551"/>
          </a:xfrm>
          <a:custGeom>
            <a:avLst/>
            <a:gdLst/>
            <a:ahLst/>
            <a:cxnLst/>
            <a:rect l="l" t="t" r="r" b="b"/>
            <a:pathLst>
              <a:path w="5687745" h="475551">
                <a:moveTo>
                  <a:pt x="0" y="475551"/>
                </a:moveTo>
                <a:lnTo>
                  <a:pt x="5687745" y="475551"/>
                </a:lnTo>
                <a:lnTo>
                  <a:pt x="5687745" y="0"/>
                </a:lnTo>
                <a:lnTo>
                  <a:pt x="0" y="0"/>
                </a:lnTo>
                <a:lnTo>
                  <a:pt x="0" y="475551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23886" y="1240558"/>
            <a:ext cx="5174115" cy="2339483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DIG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SIO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SSIO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TS</a:t>
            </a:r>
            <a:endParaRPr sz="1100">
              <a:latin typeface="Times New Roman"/>
              <a:cs typeface="Times New Roman"/>
            </a:endParaRPr>
          </a:p>
          <a:p>
            <a:pPr marL="12700" marR="56925">
              <a:lnSpc>
                <a:spcPts val="1092"/>
              </a:lnSpc>
              <a:spcBef>
                <a:spcPts val="502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moveme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6925">
              <a:lnSpc>
                <a:spcPts val="1092"/>
              </a:lnSpc>
              <a:spcBef>
                <a:spcPts val="239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6925">
              <a:lnSpc>
                <a:spcPts val="1092"/>
              </a:lnSpc>
              <a:spcBef>
                <a:spcPts val="239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6925">
              <a:lnSpc>
                <a:spcPts val="1092"/>
              </a:lnSpc>
              <a:spcBef>
                <a:spcPts val="239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6925">
              <a:lnSpc>
                <a:spcPts val="1092"/>
              </a:lnSpc>
              <a:spcBef>
                <a:spcPts val="239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6925">
              <a:lnSpc>
                <a:spcPts val="1092"/>
              </a:lnSpc>
              <a:spcBef>
                <a:spcPts val="239"/>
              </a:spcBef>
            </a:pP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6925">
              <a:lnSpc>
                <a:spcPts val="1092"/>
              </a:lnSpc>
              <a:spcBef>
                <a:spcPts val="239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1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56925">
              <a:lnSpc>
                <a:spcPts val="1092"/>
              </a:lnSpc>
              <a:spcBef>
                <a:spcPts val="239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624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39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39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mov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39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39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239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isio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sio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88842" y="4276206"/>
            <a:ext cx="2992896" cy="689555"/>
          </a:xfrm>
          <a:prstGeom prst="rect">
            <a:avLst/>
          </a:prstGeom>
        </p:spPr>
        <p:txBody>
          <a:bodyPr wrap="square" lIns="0" tIns="10795" rIns="0" bIns="0" rtlCol="0">
            <a:noAutofit/>
          </a:bodyPr>
          <a:lstStyle/>
          <a:p>
            <a:pPr marL="970632" marR="987141" algn="ctr">
              <a:lnSpc>
                <a:spcPts val="1700"/>
              </a:lnSpc>
            </a:pP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V</a:t>
            </a: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i</a:t>
            </a: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s</a:t>
            </a: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i</a:t>
            </a: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o</a:t>
            </a: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n</a:t>
            </a: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 </a:t>
            </a: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ǗǕ</a:t>
            </a: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Ǘ</a:t>
            </a:r>
            <a:r>
              <a:rPr dirty="0" smtClean="0" sz="1600" spc="-108">
                <a:solidFill>
                  <a:srgbClr val="79B841"/>
                </a:solidFill>
                <a:latin typeface="Times New Roman"/>
                <a:cs typeface="Times New Roman"/>
              </a:rPr>
              <a:t>ǝ</a:t>
            </a:r>
            <a:endParaRPr sz="1600">
              <a:latin typeface="Times New Roman"/>
              <a:cs typeface="Times New Roman"/>
            </a:endParaRPr>
          </a:p>
          <a:p>
            <a:pPr marL="323392" marR="340044" algn="ctr">
              <a:lnSpc>
                <a:spcPct val="95825"/>
              </a:lnSpc>
              <a:spcBef>
                <a:spcPts val="405"/>
              </a:spcBef>
            </a:pP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Int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c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c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al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y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m</a:t>
            </a:r>
            <a:r>
              <a:rPr dirty="0" smtClean="0" sz="1350" spc="54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endParaRPr sz="1350">
              <a:latin typeface="Times New Roman"/>
              <a:cs typeface="Times New Roman"/>
            </a:endParaRPr>
          </a:p>
          <a:p>
            <a:pPr algn="ctr">
              <a:lnSpc>
                <a:spcPct val="95825"/>
              </a:lnSpc>
              <a:spcBef>
                <a:spcPts val="35"/>
              </a:spcBef>
            </a:pP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f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y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p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pe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u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Af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33">
                <a:solidFill>
                  <a:srgbClr val="005894"/>
                </a:solidFill>
                <a:latin typeface="Times New Roman"/>
                <a:cs typeface="Times New Roman"/>
              </a:rPr>
              <a:t>ca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75807" y="5234449"/>
            <a:ext cx="4605172" cy="891199"/>
          </a:xfrm>
          <a:prstGeom prst="rect">
            <a:avLst/>
          </a:prstGeom>
        </p:spPr>
        <p:txBody>
          <a:bodyPr wrap="square" lIns="0" tIns="10795" rIns="0" bIns="0" rtlCol="0">
            <a:noAutofit/>
          </a:bodyPr>
          <a:lstStyle/>
          <a:p>
            <a:pPr marL="1469760" marR="1472646" algn="ctr">
              <a:lnSpc>
                <a:spcPts val="1700"/>
              </a:lnSpc>
            </a:pP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M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i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ss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i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o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n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 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S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t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a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t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e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me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n</a:t>
            </a:r>
            <a:r>
              <a:rPr dirty="0" smtClean="0" sz="1600" spc="36">
                <a:solidFill>
                  <a:srgbClr val="79B841"/>
                </a:solidFill>
                <a:latin typeface="Times New Roman"/>
                <a:cs typeface="Times New Roman"/>
              </a:rPr>
              <a:t>t</a:t>
            </a:r>
            <a:endParaRPr sz="1600">
              <a:latin typeface="Times New Roman"/>
              <a:cs typeface="Times New Roman"/>
            </a:endParaRPr>
          </a:p>
          <a:p>
            <a:pPr indent="0" algn="ctr">
              <a:lnSpc>
                <a:spcPct val="98029"/>
              </a:lnSpc>
              <a:spcBef>
                <a:spcPts val="405"/>
              </a:spcBef>
            </a:pPr>
            <a:r>
              <a:rPr dirty="0" smtClean="0" sz="1350" spc="-27">
                <a:solidFill>
                  <a:srgbClr val="005894"/>
                </a:solidFill>
                <a:latin typeface="Times New Roman"/>
                <a:cs typeface="Times New Roman"/>
              </a:rPr>
              <a:t>M</a:t>
            </a:r>
            <a:r>
              <a:rPr dirty="0" smtClean="0" sz="1350" spc="10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3">
                <a:solidFill>
                  <a:srgbClr val="005894"/>
                </a:solidFill>
                <a:latin typeface="Times New Roman"/>
                <a:cs typeface="Times New Roman"/>
              </a:rPr>
              <a:t>x</a:t>
            </a:r>
            <a:r>
              <a:rPr dirty="0" smtClean="0" sz="1350" spc="-2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-22">
                <a:solidFill>
                  <a:srgbClr val="005894"/>
                </a:solidFill>
                <a:latin typeface="Times New Roman"/>
                <a:cs typeface="Times New Roman"/>
              </a:rPr>
              <a:t>m</a:t>
            </a:r>
            <a:r>
              <a:rPr dirty="0" smtClean="0" sz="1350" spc="2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8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-17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4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5">
                <a:solidFill>
                  <a:srgbClr val="005894"/>
                </a:solidFill>
                <a:latin typeface="Times New Roman"/>
                <a:cs typeface="Times New Roman"/>
              </a:rPr>
              <a:t>th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182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5">
                <a:solidFill>
                  <a:srgbClr val="005894"/>
                </a:solidFill>
                <a:latin typeface="Times New Roman"/>
                <a:cs typeface="Times New Roman"/>
              </a:rPr>
              <a:t>p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w</a:t>
            </a:r>
            <a:r>
              <a:rPr dirty="0" smtClean="0" sz="1350" spc="19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176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f</a:t>
            </a:r>
            <a:r>
              <a:rPr dirty="0" smtClean="0" sz="1350" spc="-14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5">
                <a:solidFill>
                  <a:srgbClr val="005894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14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25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97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5">
                <a:solidFill>
                  <a:srgbClr val="005894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25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291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14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19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34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79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-26">
                <a:solidFill>
                  <a:srgbClr val="005894"/>
                </a:solidFill>
                <a:latin typeface="Times New Roman"/>
                <a:cs typeface="Times New Roman"/>
              </a:rPr>
              <a:t>Af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-13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-18">
                <a:solidFill>
                  <a:srgbClr val="005894"/>
                </a:solidFill>
                <a:latin typeface="Times New Roman"/>
                <a:cs typeface="Times New Roman"/>
              </a:rPr>
              <a:t>c</a:t>
            </a:r>
            <a:r>
              <a:rPr dirty="0" smtClean="0" sz="1350" spc="-41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-14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b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y</a:t>
            </a:r>
            <a:r>
              <a:rPr dirty="0" smtClean="0" sz="1350" spc="10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83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81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5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63">
                <a:solidFill>
                  <a:srgbClr val="005894"/>
                </a:solidFill>
                <a:latin typeface="Times New Roman"/>
                <a:cs typeface="Times New Roman"/>
              </a:rPr>
              <a:t>u</a:t>
            </a:r>
            <a:r>
              <a:rPr dirty="0" smtClean="0" sz="1350" spc="47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-34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69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14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140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5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14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14">
                <a:solidFill>
                  <a:srgbClr val="005894"/>
                </a:solidFill>
                <a:latin typeface="Times New Roman"/>
                <a:cs typeface="Times New Roman"/>
              </a:rPr>
              <a:t>b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256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61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45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66">
                <a:solidFill>
                  <a:srgbClr val="005894"/>
                </a:solidFill>
                <a:latin typeface="Times New Roman"/>
                <a:cs typeface="Times New Roman"/>
              </a:rPr>
              <a:t>v</a:t>
            </a:r>
            <a:r>
              <a:rPr dirty="0" smtClean="0" sz="1350" spc="32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59">
                <a:solidFill>
                  <a:srgbClr val="005894"/>
                </a:solidFill>
                <a:latin typeface="Times New Roman"/>
                <a:cs typeface="Times New Roman"/>
              </a:rPr>
              <a:t>ro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83">
                <a:solidFill>
                  <a:srgbClr val="005894"/>
                </a:solidFill>
                <a:latin typeface="Times New Roman"/>
                <a:cs typeface="Times New Roman"/>
              </a:rPr>
              <a:t>m</a:t>
            </a:r>
            <a:r>
              <a:rPr dirty="0" smtClean="0" sz="1350" spc="61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21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-7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14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19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202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9">
                <a:solidFill>
                  <a:srgbClr val="005894"/>
                </a:solidFill>
                <a:latin typeface="Times New Roman"/>
                <a:cs typeface="Times New Roman"/>
              </a:rPr>
              <a:t>b</a:t>
            </a:r>
            <a:r>
              <a:rPr dirty="0" smtClean="0" sz="1350" spc="0">
                <a:solidFill>
                  <a:srgbClr val="005894"/>
                </a:solidFill>
                <a:latin typeface="Times New Roman"/>
                <a:cs typeface="Times New Roman"/>
              </a:rPr>
              <a:t>y</a:t>
            </a:r>
            <a:r>
              <a:rPr dirty="0" smtClean="0" sz="1350" spc="10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28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62">
                <a:solidFill>
                  <a:srgbClr val="005894"/>
                </a:solidFill>
                <a:latin typeface="Times New Roman"/>
                <a:cs typeface="Times New Roman"/>
              </a:rPr>
              <a:t>m</a:t>
            </a:r>
            <a:r>
              <a:rPr dirty="0" smtClean="0" sz="1350" spc="59">
                <a:solidFill>
                  <a:srgbClr val="005894"/>
                </a:solidFill>
                <a:latin typeface="Times New Roman"/>
                <a:cs typeface="Times New Roman"/>
              </a:rPr>
              <a:t>p</a:t>
            </a:r>
            <a:r>
              <a:rPr dirty="0" smtClean="0" sz="1350" spc="28">
                <a:solidFill>
                  <a:srgbClr val="005894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63">
                <a:solidFill>
                  <a:srgbClr val="005894"/>
                </a:solidFill>
                <a:latin typeface="Times New Roman"/>
                <a:cs typeface="Times New Roman"/>
              </a:rPr>
              <a:t>eme</a:t>
            </a:r>
            <a:r>
              <a:rPr dirty="0" smtClean="0" sz="1350" spc="43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44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28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43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32">
                <a:solidFill>
                  <a:srgbClr val="005894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15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65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35">
                <a:solidFill>
                  <a:srgbClr val="005894"/>
                </a:solidFill>
                <a:latin typeface="Times New Roman"/>
                <a:cs typeface="Times New Roman"/>
              </a:rPr>
              <a:t>c</a:t>
            </a:r>
            <a:r>
              <a:rPr dirty="0" smtClean="0" sz="1350" spc="98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-24">
                <a:solidFill>
                  <a:srgbClr val="005894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94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81">
                <a:solidFill>
                  <a:srgbClr val="005894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-3">
                <a:solidFill>
                  <a:srgbClr val="005894"/>
                </a:solidFill>
                <a:latin typeface="Times New Roman"/>
                <a:cs typeface="Times New Roman"/>
              </a:rPr>
              <a:t>,</a:t>
            </a:r>
            <a:endParaRPr sz="1350">
              <a:latin typeface="Times New Roman"/>
              <a:cs typeface="Times New Roman"/>
            </a:endParaRPr>
          </a:p>
          <a:p>
            <a:pPr marL="91760" marR="93077" algn="ctr">
              <a:lnSpc>
                <a:spcPct val="95825"/>
              </a:lnSpc>
            </a:pP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c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or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,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f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m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,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v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ti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v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ppr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c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s</a:t>
            </a:r>
            <a:r>
              <a:rPr dirty="0" smtClean="0" sz="1350" spc="50">
                <a:solidFill>
                  <a:srgbClr val="005894"/>
                </a:solidFill>
                <a:latin typeface="Times New Roman"/>
                <a:cs typeface="Times New Roman"/>
              </a:rPr>
              <a:t>.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5265" y="8698181"/>
            <a:ext cx="16080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28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55727" y="379895"/>
            <a:ext cx="5687745" cy="475551"/>
          </a:xfrm>
          <a:prstGeom prst="rect">
            <a:avLst/>
          </a:prstGeom>
        </p:spPr>
        <p:txBody>
          <a:bodyPr wrap="square" lIns="0" tIns="3018" rIns="0" bIns="0" rtlCol="0">
            <a:noAutofit/>
          </a:bodyPr>
          <a:lstStyle/>
          <a:p>
            <a:pPr>
              <a:lnSpc>
                <a:spcPts val="1100"/>
              </a:lnSpc>
            </a:pPr>
            <a:endParaRPr sz="1100"/>
          </a:p>
          <a:p>
            <a:pPr marL="480858">
              <a:lnSpc>
                <a:spcPct val="95825"/>
              </a:lnSpc>
            </a:pP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5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endParaRPr sz="13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bject 17"/>
          <p:cNvSpPr/>
          <p:nvPr/>
        </p:nvSpPr>
        <p:spPr>
          <a:xfrm>
            <a:off x="636587" y="1718271"/>
            <a:ext cx="2664993" cy="1861972"/>
          </a:xfrm>
          <a:custGeom>
            <a:avLst/>
            <a:gdLst/>
            <a:ahLst/>
            <a:cxnLst/>
            <a:rect l="l" t="t" r="r" b="b"/>
            <a:pathLst>
              <a:path w="2664993" h="1861972">
                <a:moveTo>
                  <a:pt x="0" y="0"/>
                </a:moveTo>
                <a:lnTo>
                  <a:pt x="0" y="1861972"/>
                </a:lnTo>
                <a:lnTo>
                  <a:pt x="2664993" y="1861972"/>
                </a:lnTo>
                <a:lnTo>
                  <a:pt x="2664993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3301580" y="3580244"/>
            <a:ext cx="2541892" cy="1536065"/>
          </a:xfrm>
          <a:custGeom>
            <a:avLst/>
            <a:gdLst/>
            <a:ahLst/>
            <a:cxnLst/>
            <a:rect l="l" t="t" r="r" b="b"/>
            <a:pathLst>
              <a:path w="2541892" h="1536065">
                <a:moveTo>
                  <a:pt x="0" y="0"/>
                </a:moveTo>
                <a:lnTo>
                  <a:pt x="0" y="1536065"/>
                </a:lnTo>
                <a:lnTo>
                  <a:pt x="2541892" y="1536065"/>
                </a:lnTo>
                <a:lnTo>
                  <a:pt x="2541892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636587" y="5116309"/>
            <a:ext cx="2664993" cy="1861997"/>
          </a:xfrm>
          <a:custGeom>
            <a:avLst/>
            <a:gdLst/>
            <a:ahLst/>
            <a:cxnLst/>
            <a:rect l="l" t="t" r="r" b="b"/>
            <a:pathLst>
              <a:path w="2664993" h="1861997">
                <a:moveTo>
                  <a:pt x="0" y="0"/>
                </a:moveTo>
                <a:lnTo>
                  <a:pt x="0" y="1861997"/>
                </a:lnTo>
                <a:lnTo>
                  <a:pt x="2664993" y="1861997"/>
                </a:lnTo>
                <a:lnTo>
                  <a:pt x="2664993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3301580" y="1718284"/>
            <a:ext cx="2541892" cy="1861972"/>
          </a:xfrm>
          <a:custGeom>
            <a:avLst/>
            <a:gdLst/>
            <a:ahLst/>
            <a:cxnLst/>
            <a:rect l="l" t="t" r="r" b="b"/>
            <a:pathLst>
              <a:path w="2541892" h="1861972">
                <a:moveTo>
                  <a:pt x="0" y="1861972"/>
                </a:moveTo>
                <a:lnTo>
                  <a:pt x="2541892" y="1861972"/>
                </a:lnTo>
                <a:lnTo>
                  <a:pt x="2541892" y="0"/>
                </a:lnTo>
                <a:lnTo>
                  <a:pt x="0" y="0"/>
                </a:lnTo>
                <a:lnTo>
                  <a:pt x="0" y="1861972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636587" y="3580257"/>
            <a:ext cx="2664993" cy="1536065"/>
          </a:xfrm>
          <a:custGeom>
            <a:avLst/>
            <a:gdLst/>
            <a:ahLst/>
            <a:cxnLst/>
            <a:rect l="l" t="t" r="r" b="b"/>
            <a:pathLst>
              <a:path w="2664993" h="1536064">
                <a:moveTo>
                  <a:pt x="0" y="0"/>
                </a:moveTo>
                <a:lnTo>
                  <a:pt x="0" y="1536065"/>
                </a:lnTo>
                <a:lnTo>
                  <a:pt x="2664993" y="1536065"/>
                </a:lnTo>
                <a:lnTo>
                  <a:pt x="2664993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3301580" y="5116322"/>
            <a:ext cx="2541892" cy="1861997"/>
          </a:xfrm>
          <a:custGeom>
            <a:avLst/>
            <a:gdLst/>
            <a:ahLst/>
            <a:cxnLst/>
            <a:rect l="l" t="t" r="r" b="b"/>
            <a:pathLst>
              <a:path w="2541892" h="1861997">
                <a:moveTo>
                  <a:pt x="0" y="0"/>
                </a:moveTo>
                <a:lnTo>
                  <a:pt x="0" y="1861997"/>
                </a:lnTo>
                <a:lnTo>
                  <a:pt x="2541892" y="1861997"/>
                </a:lnTo>
                <a:lnTo>
                  <a:pt x="2541892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636587" y="6978319"/>
            <a:ext cx="2664993" cy="1445234"/>
          </a:xfrm>
          <a:custGeom>
            <a:avLst/>
            <a:gdLst/>
            <a:ahLst/>
            <a:cxnLst/>
            <a:rect l="l" t="t" r="r" b="b"/>
            <a:pathLst>
              <a:path w="2664993" h="1445234">
                <a:moveTo>
                  <a:pt x="0" y="0"/>
                </a:moveTo>
                <a:lnTo>
                  <a:pt x="0" y="1445234"/>
                </a:lnTo>
                <a:lnTo>
                  <a:pt x="2664993" y="1445234"/>
                </a:lnTo>
                <a:lnTo>
                  <a:pt x="2664993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737539" y="3632758"/>
            <a:ext cx="317309" cy="31790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722299" y="5156758"/>
            <a:ext cx="322757" cy="3689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3380917" y="5210860"/>
            <a:ext cx="340715" cy="3499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716203" y="7068616"/>
            <a:ext cx="329653" cy="32933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3390823" y="3649522"/>
            <a:ext cx="322757" cy="31790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729157" y="1744522"/>
            <a:ext cx="335064" cy="3217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3390823" y="1746808"/>
            <a:ext cx="335064" cy="3171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23886" y="554971"/>
            <a:ext cx="5144189" cy="656550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DIG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56">
                <a:solidFill>
                  <a:srgbClr val="0F335D"/>
                </a:solidFill>
                <a:latin typeface="Times New Roman"/>
                <a:cs typeface="Times New Roman"/>
              </a:rPr>
              <a:t>UTS</a:t>
            </a:r>
            <a:endParaRPr sz="110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41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nder</a:t>
            </a:r>
            <a:r>
              <a:rPr dirty="0" smtClean="0" sz="9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ls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23886" y="1463945"/>
            <a:ext cx="448231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thro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Combined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egi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Count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ƛo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26149" y="2310804"/>
            <a:ext cx="61147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71433" y="2310804"/>
            <a:ext cx="52500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028501" y="2310804"/>
            <a:ext cx="43541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26149" y="5986684"/>
            <a:ext cx="147751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215062" y="8698181"/>
            <a:ext cx="1617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0F335D"/>
                </a:solidFill>
                <a:latin typeface="Times New Roman"/>
                <a:cs typeface="Times New Roman"/>
              </a:rPr>
              <a:t>29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1718278"/>
            <a:ext cx="2664993" cy="1861972"/>
          </a:xfrm>
          <a:prstGeom prst="rect">
            <a:avLst/>
          </a:prstGeom>
        </p:spPr>
        <p:txBody>
          <a:bodyPr wrap="square" lIns="0" tIns="1415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480856">
              <a:lnSpc>
                <a:spcPct val="95825"/>
              </a:lnSpc>
            </a:pP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bli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8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23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du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4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-3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3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4">
                <a:solidFill>
                  <a:srgbClr val="0F335D"/>
                </a:solidFill>
                <a:latin typeface="Times New Roman"/>
                <a:cs typeface="Times New Roman"/>
              </a:rPr>
              <a:t>rene</a:t>
            </a:r>
            <a:r>
              <a:rPr dirty="0" smtClean="0" sz="950" spc="6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537273" marR="155274" indent="-56417">
              <a:lnSpc>
                <a:spcPts val="1092"/>
              </a:lnSpc>
              <a:spcBef>
                <a:spcPts val="434"/>
              </a:spcBef>
            </a:pPr>
            <a:r>
              <a:rPr dirty="0" smtClean="0" sz="950" spc="10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when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ek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537273" marR="223707" indent="-56417">
              <a:lnSpc>
                <a:spcPts val="1092"/>
              </a:lnSpc>
              <a:spcBef>
                <a:spcPts val="442"/>
              </a:spcBef>
            </a:pP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537273" marR="110220" indent="-56417">
              <a:lnSpc>
                <a:spcPts val="1092"/>
              </a:lnSpc>
              <a:spcBef>
                <a:spcPts val="442"/>
              </a:spcBef>
            </a:pP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301580" y="1718278"/>
            <a:ext cx="2541892" cy="1861972"/>
          </a:xfrm>
          <a:prstGeom prst="rect">
            <a:avLst/>
          </a:prstGeom>
        </p:spPr>
        <p:txBody>
          <a:bodyPr wrap="square" lIns="0" tIns="1415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480855">
              <a:lnSpc>
                <a:spcPct val="95825"/>
              </a:lnSpc>
            </a:pP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ment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po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480855">
              <a:lnSpc>
                <a:spcPct val="95825"/>
              </a:lnSpc>
              <a:spcBef>
                <a:spcPts val="434"/>
              </a:spcBef>
            </a:pPr>
            <a:r>
              <a:rPr dirty="0" smtClean="0" sz="950" spc="3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80855">
              <a:lnSpc>
                <a:spcPct val="95825"/>
              </a:lnSpc>
              <a:spcBef>
                <a:spcPts val="434"/>
              </a:spcBef>
            </a:pPr>
            <a:r>
              <a:rPr dirty="0" smtClean="0" sz="950" spc="7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537268" marR="103837">
              <a:lnSpc>
                <a:spcPts val="1092"/>
              </a:lnSpc>
              <a:spcBef>
                <a:spcPts val="1152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ask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537268" marR="144525" indent="-56413">
              <a:lnSpc>
                <a:spcPts val="1092"/>
              </a:lnSpc>
              <a:spcBef>
                <a:spcPts val="442"/>
              </a:spcBef>
            </a:pPr>
            <a:r>
              <a:rPr dirty="0" smtClean="0" sz="950" spc="-59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5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3580250"/>
            <a:ext cx="2664993" cy="1536064"/>
          </a:xfrm>
          <a:prstGeom prst="rect">
            <a:avLst/>
          </a:prstGeom>
        </p:spPr>
        <p:txBody>
          <a:bodyPr wrap="square" lIns="0" tIns="1419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480856">
              <a:lnSpc>
                <a:spcPct val="95825"/>
              </a:lnSpc>
            </a:pP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alth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du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ini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537273" marR="205653" indent="-56417">
              <a:lnSpc>
                <a:spcPts val="1092"/>
              </a:lnSpc>
              <a:spcBef>
                <a:spcPts val="434"/>
              </a:spcBef>
            </a:pP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537273" marR="130190" indent="-56417">
              <a:lnSpc>
                <a:spcPts val="1092"/>
              </a:lnSpc>
              <a:spcBef>
                <a:spcPts val="442"/>
              </a:spcBef>
            </a:pPr>
            <a:r>
              <a:rPr dirty="0" smtClean="0" sz="950" spc="-3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537273" marR="230231" indent="-56417">
              <a:lnSpc>
                <a:spcPts val="1092"/>
              </a:lnSpc>
              <a:spcBef>
                <a:spcPts val="442"/>
              </a:spcBef>
            </a:pP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01580" y="3580250"/>
            <a:ext cx="2541892" cy="1536064"/>
          </a:xfrm>
          <a:prstGeom prst="rect">
            <a:avLst/>
          </a:prstGeom>
        </p:spPr>
        <p:txBody>
          <a:bodyPr wrap="square" lIns="0" tIns="1419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480855">
              <a:lnSpc>
                <a:spcPct val="95825"/>
              </a:lnSpc>
            </a:pP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eillan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espon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537268" marR="180422" indent="-56413">
              <a:lnSpc>
                <a:spcPts val="1092"/>
              </a:lnSpc>
              <a:spcBef>
                <a:spcPts val="434"/>
              </a:spcBef>
            </a:pPr>
            <a:r>
              <a:rPr dirty="0" smtClean="0" sz="950" spc="12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537268" marR="154281" indent="-56413">
              <a:lnSpc>
                <a:spcPts val="1092"/>
              </a:lnSpc>
              <a:spcBef>
                <a:spcPts val="442"/>
              </a:spcBef>
            </a:pP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mely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537268" marR="170079" indent="-56413">
              <a:lnSpc>
                <a:spcPts val="1092"/>
              </a:lnSpc>
              <a:spcBef>
                <a:spcPts val="442"/>
              </a:spcBef>
            </a:pPr>
            <a:r>
              <a:rPr dirty="0" smtClean="0" sz="950" spc="9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5116315"/>
            <a:ext cx="2664993" cy="1861997"/>
          </a:xfrm>
          <a:prstGeom prst="rect">
            <a:avLst/>
          </a:prstGeom>
        </p:spPr>
        <p:txBody>
          <a:bodyPr wrap="square" lIns="0" tIns="1434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480856">
              <a:lnSpc>
                <a:spcPct val="95825"/>
              </a:lnSpc>
            </a:pP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Supply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ain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Ma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0F335D"/>
                </a:solidFill>
                <a:latin typeface="Times New Roman"/>
                <a:cs typeface="Times New Roman"/>
              </a:rPr>
              <a:t>agement</a:t>
            </a:r>
            <a:endParaRPr sz="950">
              <a:latin typeface="Times New Roman"/>
              <a:cs typeface="Times New Roman"/>
            </a:endParaRPr>
          </a:p>
          <a:p>
            <a:pPr marL="480856">
              <a:lnSpc>
                <a:spcPct val="95825"/>
              </a:lnSpc>
              <a:spcBef>
                <a:spcPts val="434"/>
              </a:spcBef>
            </a:pPr>
            <a:r>
              <a:rPr dirty="0" smtClean="0" sz="950" spc="9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537273" marR="272040" indent="-56417">
              <a:lnSpc>
                <a:spcPts val="1092"/>
              </a:lnSpc>
              <a:spcBef>
                <a:spcPts val="434"/>
              </a:spcBef>
            </a:pPr>
            <a:r>
              <a:rPr dirty="0" smtClean="0" sz="950" spc="-59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5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cou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endParaRPr sz="950">
              <a:latin typeface="Times New Roman"/>
              <a:cs typeface="Times New Roman"/>
            </a:endParaRPr>
          </a:p>
          <a:p>
            <a:pPr marL="537273" marR="181909" indent="-56417">
              <a:lnSpc>
                <a:spcPts val="1092"/>
              </a:lnSpc>
              <a:spcBef>
                <a:spcPts val="442"/>
              </a:spcBef>
            </a:pPr>
            <a:r>
              <a:rPr dirty="0" smtClean="0" sz="950" spc="4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01580" y="5116315"/>
            <a:ext cx="2541892" cy="1861997"/>
          </a:xfrm>
          <a:prstGeom prst="rect">
            <a:avLst/>
          </a:prstGeom>
        </p:spPr>
        <p:txBody>
          <a:bodyPr wrap="square" lIns="0" tIns="1434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480855">
              <a:lnSpc>
                <a:spcPct val="95825"/>
              </a:lnSpc>
            </a:pP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ur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Allo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Ma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6">
                <a:solidFill>
                  <a:srgbClr val="0F335D"/>
                </a:solidFill>
                <a:latin typeface="Times New Roman"/>
                <a:cs typeface="Times New Roman"/>
              </a:rPr>
              <a:t>agement</a:t>
            </a:r>
            <a:endParaRPr sz="950">
              <a:latin typeface="Times New Roman"/>
              <a:cs typeface="Times New Roman"/>
            </a:endParaRPr>
          </a:p>
          <a:p>
            <a:pPr marL="537268" marR="90267" indent="-56413">
              <a:lnSpc>
                <a:spcPts val="1092"/>
              </a:lnSpc>
              <a:spcBef>
                <a:spcPts val="434"/>
              </a:spcBef>
            </a:pPr>
            <a:r>
              <a:rPr dirty="0" smtClean="0" sz="950" spc="6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endParaRPr sz="950">
              <a:latin typeface="Times New Roman"/>
              <a:cs typeface="Times New Roman"/>
            </a:endParaRPr>
          </a:p>
          <a:p>
            <a:pPr marL="480855">
              <a:lnSpc>
                <a:spcPct val="95825"/>
              </a:lnSpc>
              <a:spcBef>
                <a:spcPts val="442"/>
              </a:spcBef>
            </a:pPr>
            <a:r>
              <a:rPr dirty="0" smtClean="0" sz="950" spc="-2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537268">
              <a:lnSpc>
                <a:spcPct val="95825"/>
              </a:lnSpc>
              <a:spcBef>
                <a:spcPts val="55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537268" marR="183043" indent="-56413">
              <a:lnSpc>
                <a:spcPts val="1092"/>
              </a:lnSpc>
              <a:spcBef>
                <a:spcPts val="1531"/>
              </a:spcBef>
            </a:pPr>
            <a:r>
              <a:rPr dirty="0" smtClean="0" sz="950" spc="9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dep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6978313"/>
            <a:ext cx="2664993" cy="1445240"/>
          </a:xfrm>
          <a:prstGeom prst="rect">
            <a:avLst/>
          </a:prstGeom>
        </p:spPr>
        <p:txBody>
          <a:bodyPr wrap="square" lIns="0" tIns="1414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480856">
              <a:lnSpc>
                <a:spcPct val="95825"/>
              </a:lnSpc>
            </a:pP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pul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4">
                <a:solidFill>
                  <a:srgbClr val="0F335D"/>
                </a:solidFill>
                <a:latin typeface="Times New Roman"/>
                <a:cs typeface="Times New Roman"/>
              </a:rPr>
              <a:t>tus</a:t>
            </a:r>
            <a:endParaRPr sz="950">
              <a:latin typeface="Times New Roman"/>
              <a:cs typeface="Times New Roman"/>
            </a:endParaRPr>
          </a:p>
          <a:p>
            <a:pPr marL="480856">
              <a:lnSpc>
                <a:spcPct val="95825"/>
              </a:lnSpc>
              <a:spcBef>
                <a:spcPts val="434"/>
              </a:spcBef>
            </a:pPr>
            <a:r>
              <a:rPr dirty="0" smtClean="0" sz="950" spc="3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endParaRPr sz="950">
              <a:latin typeface="Times New Roman"/>
              <a:cs typeface="Times New Roman"/>
            </a:endParaRPr>
          </a:p>
          <a:p>
            <a:pPr marL="537273" marR="278411" indent="-56417">
              <a:lnSpc>
                <a:spcPts val="1092"/>
              </a:lnSpc>
              <a:spcBef>
                <a:spcPts val="434"/>
              </a:spcBef>
            </a:pPr>
            <a:r>
              <a:rPr dirty="0" smtClean="0" sz="950" spc="3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endParaRPr sz="950">
              <a:latin typeface="Times New Roman"/>
              <a:cs typeface="Times New Roman"/>
            </a:endParaRPr>
          </a:p>
          <a:p>
            <a:pPr marL="537273" marR="212106" indent="-56417">
              <a:lnSpc>
                <a:spcPts val="1092"/>
              </a:lnSpc>
              <a:spcBef>
                <a:spcPts val="442"/>
              </a:spcBef>
            </a:pPr>
            <a:r>
              <a:rPr dirty="0" smtClean="0" sz="950" spc="13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301580" y="6978313"/>
            <a:ext cx="2541892" cy="14452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/>
          <p:nvPr/>
        </p:nvSpPr>
        <p:spPr>
          <a:xfrm>
            <a:off x="2333960" y="551817"/>
            <a:ext cx="1847517" cy="260484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850" spc="4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3886" y="1039201"/>
            <a:ext cx="4937550" cy="7019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Ɯnition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100000"/>
              </a:lnSpc>
              <a:spcBef>
                <a:spcPts val="521"/>
              </a:spcBef>
            </a:pPr>
            <a:r>
              <a:rPr dirty="0" smtClean="0" sz="950" spc="3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163E6B"/>
                </a:solidFill>
                <a:latin typeface="Times New Roman"/>
                <a:cs typeface="Times New Roman"/>
              </a:rPr>
              <a:t>bbr</a:t>
            </a:r>
            <a:r>
              <a:rPr dirty="0" smtClean="0" sz="950" spc="3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163E6B"/>
                </a:solidFill>
                <a:latin typeface="Times New Roman"/>
                <a:cs typeface="Times New Roman"/>
              </a:rPr>
              <a:t>tions</a:t>
            </a:r>
            <a:r>
              <a:rPr dirty="0" smtClean="0" sz="950" spc="3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100000"/>
              </a:lnSpc>
              <a:spcBef>
                <a:spcPts val="521"/>
              </a:spcBef>
            </a:pP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544651">
              <a:lnSpc>
                <a:spcPts val="1092"/>
              </a:lnSpc>
              <a:spcBef>
                <a:spcPts val="521"/>
              </a:spcBef>
            </a:pP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rd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uti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reta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uti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Sum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100000"/>
              </a:lnSpc>
              <a:spcBef>
                <a:spcPts val="570"/>
              </a:spcBef>
            </a:pPr>
            <a:r>
              <a:rPr dirty="0" smtClean="0" sz="950" spc="35">
                <a:solidFill>
                  <a:srgbClr val="163E6B"/>
                </a:solidFill>
                <a:latin typeface="Times New Roman"/>
                <a:cs typeface="Times New Roman"/>
              </a:rPr>
              <a:t>Introdu</a:t>
            </a:r>
            <a:r>
              <a:rPr dirty="0" smtClean="0" sz="950" spc="3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5">
                <a:solidFill>
                  <a:srgbClr val="163E6B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3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100000"/>
              </a:lnSpc>
              <a:spcBef>
                <a:spcPts val="521"/>
              </a:spcBef>
            </a:pP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gital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100000"/>
              </a:lnSpc>
              <a:spcBef>
                <a:spcPts val="521"/>
              </a:spcBef>
            </a:pP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Oppo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tuni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ita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Af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29387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605"/>
              </a:spcBef>
            </a:pP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Introdu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egio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Af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Communi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Init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ap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29388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 marL="429388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1" marR="2940955">
              <a:lnSpc>
                <a:spcPts val="1639"/>
              </a:lnSpc>
              <a:spcBef>
                <a:spcPts val="217"/>
              </a:spcBef>
            </a:pP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yi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gital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gital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Af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29388" marR="7015">
              <a:lnSpc>
                <a:spcPct val="95825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29388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endParaRPr sz="950">
              <a:latin typeface="Times New Roman"/>
              <a:cs typeface="Times New Roman"/>
            </a:endParaRPr>
          </a:p>
          <a:p>
            <a:pPr marL="12701" marR="7015">
              <a:lnSpc>
                <a:spcPct val="100000"/>
              </a:lnSpc>
              <a:spcBef>
                <a:spcPts val="605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Init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ap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29388" marR="1938343">
              <a:lnSpc>
                <a:spcPts val="1092"/>
              </a:lnSpc>
              <a:spcBef>
                <a:spcPts val="140"/>
              </a:spcBef>
            </a:pP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29388" marR="1938343">
              <a:lnSpc>
                <a:spcPts val="1092"/>
              </a:lnSpc>
              <a:spcBef>
                <a:spcPts val="150"/>
              </a:spcBef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29388" marR="1938343">
              <a:lnSpc>
                <a:spcPts val="1092"/>
              </a:lnSpc>
              <a:spcBef>
                <a:spcPts val="15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29388" marR="1938343">
              <a:lnSpc>
                <a:spcPts val="1092"/>
              </a:lnSpc>
              <a:spcBef>
                <a:spcPts val="150"/>
              </a:spcBef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 marL="12701" marR="2025571" indent="416687">
              <a:lnSpc>
                <a:spcPts val="1092"/>
              </a:lnSpc>
              <a:spcBef>
                <a:spcPts val="155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2025571">
              <a:lnSpc>
                <a:spcPts val="1092"/>
              </a:lnSpc>
              <a:spcBef>
                <a:spcPts val="639"/>
              </a:spcBef>
            </a:pP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Organis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Ma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agement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alth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rog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ams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7015">
              <a:lnSpc>
                <a:spcPct val="100000"/>
              </a:lnSpc>
              <a:spcBef>
                <a:spcPts val="659"/>
              </a:spcBef>
            </a:pP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ture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2443328">
              <a:lnSpc>
                <a:spcPts val="1092"/>
              </a:lnSpc>
              <a:spcBef>
                <a:spcPts val="521"/>
              </a:spcBef>
            </a:pP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es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ppli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tions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2443328">
              <a:lnSpc>
                <a:spcPts val="1092"/>
              </a:lnSpc>
              <a:spcBef>
                <a:spcPts val="617"/>
              </a:spcBef>
            </a:pP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ship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2443328">
              <a:lnSpc>
                <a:spcPts val="1092"/>
              </a:lnSpc>
              <a:spcBef>
                <a:spcPts val="617"/>
              </a:spcBef>
            </a:pP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tment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2443328">
              <a:lnSpc>
                <a:spcPts val="1092"/>
              </a:lnSpc>
              <a:spcBef>
                <a:spcPts val="617"/>
              </a:spcBef>
            </a:pP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Legisl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oli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Compl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1819860">
              <a:lnSpc>
                <a:spcPts val="1092"/>
              </a:lnSpc>
              <a:spcBef>
                <a:spcPts val="657"/>
              </a:spcBef>
            </a:pP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Ha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onis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tan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ard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erope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abili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rd</a:t>
            </a:r>
            <a:r>
              <a:rPr dirty="0" smtClean="0" sz="9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7015">
              <a:lnSpc>
                <a:spcPct val="100000"/>
              </a:lnSpc>
              <a:spcBef>
                <a:spcPts val="659"/>
              </a:spcBef>
            </a:pP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Con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lus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7015">
              <a:lnSpc>
                <a:spcPct val="100000"/>
              </a:lnSpc>
              <a:spcBef>
                <a:spcPts val="605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pendix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ull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kno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gemen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7015">
              <a:lnSpc>
                <a:spcPct val="100000"/>
              </a:lnSpc>
              <a:spcBef>
                <a:spcPts val="605"/>
              </a:spcBef>
            </a:pP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pendix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Af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Sit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lysis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 marR="7015">
              <a:lnSpc>
                <a:spcPct val="100000"/>
              </a:lnSpc>
              <a:spcBef>
                <a:spcPts val="605"/>
              </a:spcBef>
            </a:pP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pendix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esponsibilities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3" indent="-11">
              <a:lnSpc>
                <a:spcPts val="1639"/>
              </a:lnSpc>
              <a:spcBef>
                <a:spcPts val="217"/>
              </a:spcBef>
            </a:pP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pendix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Dǿ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relimi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Skil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equired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Init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pendix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Eǿ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mple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Implement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roj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Af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ri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Open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ie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Cloud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5699527" y="1039201"/>
            <a:ext cx="153332" cy="7019165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42861" marR="32540" algn="just">
              <a:lnSpc>
                <a:spcPts val="1019"/>
              </a:lnSpc>
            </a:pPr>
            <a:r>
              <a:rPr dirty="0" smtClean="0" sz="950" spc="-185">
                <a:solidFill>
                  <a:srgbClr val="163E6B"/>
                </a:solidFill>
                <a:latin typeface="Times New Roman"/>
                <a:cs typeface="Times New Roman"/>
              </a:rPr>
              <a:t>Ǚ</a:t>
            </a:r>
            <a:endParaRPr sz="950">
              <a:latin typeface="Times New Roman"/>
              <a:cs typeface="Times New Roman"/>
            </a:endParaRPr>
          </a:p>
          <a:p>
            <a:pPr marL="42861" marR="30456" algn="just">
              <a:lnSpc>
                <a:spcPct val="95825"/>
              </a:lnSpc>
              <a:spcBef>
                <a:spcPts val="470"/>
              </a:spcBef>
            </a:pPr>
            <a:r>
              <a:rPr dirty="0" smtClean="0" sz="950" spc="-185">
                <a:solidFill>
                  <a:srgbClr val="163E6B"/>
                </a:solidFill>
                <a:latin typeface="Times New Roman"/>
                <a:cs typeface="Times New Roman"/>
              </a:rPr>
              <a:t>Ǜ</a:t>
            </a:r>
            <a:endParaRPr sz="950">
              <a:latin typeface="Times New Roman"/>
              <a:cs typeface="Times New Roman"/>
            </a:endParaRPr>
          </a:p>
          <a:p>
            <a:pPr marL="42861" marR="32540" algn="just">
              <a:lnSpc>
                <a:spcPct val="95825"/>
              </a:lnSpc>
              <a:spcBef>
                <a:spcPts val="521"/>
              </a:spcBef>
            </a:pPr>
            <a:r>
              <a:rPr dirty="0" smtClean="0" sz="950" spc="22">
                <a:solidFill>
                  <a:srgbClr val="163E6B"/>
                </a:solidFill>
                <a:latin typeface="Times New Roman"/>
                <a:cs typeface="Times New Roman"/>
              </a:rPr>
              <a:t>ǜ</a:t>
            </a:r>
            <a:endParaRPr sz="950">
              <a:latin typeface="Times New Roman"/>
              <a:cs typeface="Times New Roman"/>
            </a:endParaRPr>
          </a:p>
          <a:p>
            <a:pPr marL="42849" marR="32551" algn="just">
              <a:lnSpc>
                <a:spcPct val="95825"/>
              </a:lnSpc>
              <a:spcBef>
                <a:spcPts val="521"/>
              </a:spcBef>
            </a:pPr>
            <a:r>
              <a:rPr dirty="0" smtClean="0" sz="950" spc="22">
                <a:solidFill>
                  <a:srgbClr val="163E6B"/>
                </a:solidFill>
                <a:latin typeface="Times New Roman"/>
                <a:cs typeface="Times New Roman"/>
              </a:rPr>
              <a:t>8</a:t>
            </a:r>
            <a:endParaRPr sz="950">
              <a:latin typeface="Times New Roman"/>
              <a:cs typeface="Times New Roman"/>
            </a:endParaRPr>
          </a:p>
          <a:p>
            <a:pPr marL="12700" marR="2402" algn="just">
              <a:lnSpc>
                <a:spcPct val="95825"/>
              </a:lnSpc>
              <a:spcBef>
                <a:spcPts val="521"/>
              </a:spcBef>
            </a:pPr>
            <a:r>
              <a:rPr dirty="0" smtClean="0" sz="950" spc="22">
                <a:solidFill>
                  <a:srgbClr val="163E6B"/>
                </a:solidFill>
                <a:latin typeface="Times New Roman"/>
                <a:cs typeface="Times New Roman"/>
              </a:rPr>
              <a:t>10</a:t>
            </a:r>
            <a:endParaRPr sz="950">
              <a:latin typeface="Times New Roman"/>
              <a:cs typeface="Times New Roman"/>
            </a:endParaRPr>
          </a:p>
          <a:p>
            <a:pPr marL="12841" marR="224" indent="-141" algn="just">
              <a:lnSpc>
                <a:spcPts val="1560"/>
              </a:lnSpc>
              <a:spcBef>
                <a:spcPts val="188"/>
              </a:spcBef>
            </a:pPr>
            <a:r>
              <a:rPr dirty="0" smtClean="0" sz="950" spc="22">
                <a:solidFill>
                  <a:srgbClr val="163E6B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-185">
                <a:solidFill>
                  <a:srgbClr val="163E6B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6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1">
                <a:solidFill>
                  <a:srgbClr val="163E6B"/>
                </a:solidFill>
                <a:latin typeface="Times New Roman"/>
                <a:cs typeface="Times New Roman"/>
              </a:rPr>
              <a:t>ǖǜ</a:t>
            </a:r>
            <a:r>
              <a:rPr dirty="0" smtClean="0" sz="950" spc="-4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163E6B"/>
                </a:solidFill>
                <a:latin typeface="Times New Roman"/>
                <a:cs typeface="Times New Roman"/>
              </a:rPr>
              <a:t>ǖǝ</a:t>
            </a:r>
            <a:endParaRPr sz="950">
              <a:latin typeface="Times New Roman"/>
              <a:cs typeface="Times New Roman"/>
            </a:endParaRPr>
          </a:p>
          <a:p>
            <a:pPr marL="17284" marR="6751" algn="just">
              <a:lnSpc>
                <a:spcPct val="95825"/>
              </a:lnSpc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  <a:p>
            <a:pPr marL="13264" marR="4189" algn="just">
              <a:lnSpc>
                <a:spcPct val="95825"/>
              </a:lnSpc>
              <a:spcBef>
                <a:spcPts val="605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21</a:t>
            </a:r>
            <a:endParaRPr sz="950">
              <a:latin typeface="Times New Roman"/>
              <a:cs typeface="Times New Roman"/>
            </a:endParaRPr>
          </a:p>
          <a:p>
            <a:pPr marL="17038" marR="6750" algn="just">
              <a:lnSpc>
                <a:spcPct val="95825"/>
              </a:lnSpc>
              <a:spcBef>
                <a:spcPts val="140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  <a:p>
            <a:pPr marL="15933" marR="5374" algn="just">
              <a:lnSpc>
                <a:spcPct val="95825"/>
              </a:lnSpc>
              <a:spcBef>
                <a:spcPts val="14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  <a:p>
            <a:pPr marL="13277" marR="4175" algn="just">
              <a:lnSpc>
                <a:spcPct val="95825"/>
              </a:lnSpc>
              <a:spcBef>
                <a:spcPts val="605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23</a:t>
            </a:r>
            <a:endParaRPr sz="950">
              <a:latin typeface="Times New Roman"/>
              <a:cs typeface="Times New Roman"/>
            </a:endParaRPr>
          </a:p>
          <a:p>
            <a:pPr marL="13277" marR="4175" algn="just">
              <a:lnSpc>
                <a:spcPct val="95825"/>
              </a:lnSpc>
              <a:spcBef>
                <a:spcPts val="605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25</a:t>
            </a:r>
            <a:endParaRPr sz="950">
              <a:latin typeface="Times New Roman"/>
              <a:cs typeface="Times New Roman"/>
            </a:endParaRPr>
          </a:p>
          <a:p>
            <a:pPr marL="15863" marR="5327" algn="just">
              <a:lnSpc>
                <a:spcPct val="95825"/>
              </a:lnSpc>
              <a:spcBef>
                <a:spcPts val="14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5</a:t>
            </a:r>
            <a:endParaRPr sz="950">
              <a:latin typeface="Times New Roman"/>
              <a:cs typeface="Times New Roman"/>
            </a:endParaRPr>
          </a:p>
          <a:p>
            <a:pPr marL="17344" marR="7196" algn="just">
              <a:lnSpc>
                <a:spcPct val="95825"/>
              </a:lnSpc>
              <a:spcBef>
                <a:spcPts val="14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  <a:p>
            <a:pPr marL="13277" marR="4175" algn="just">
              <a:lnSpc>
                <a:spcPct val="95825"/>
              </a:lnSpc>
              <a:spcBef>
                <a:spcPts val="605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28</a:t>
            </a:r>
            <a:endParaRPr sz="950">
              <a:latin typeface="Times New Roman"/>
              <a:cs typeface="Times New Roman"/>
            </a:endParaRPr>
          </a:p>
          <a:p>
            <a:pPr marL="16779" marR="6573" algn="just">
              <a:lnSpc>
                <a:spcPct val="95825"/>
              </a:lnSpc>
              <a:spcBef>
                <a:spcPts val="140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28</a:t>
            </a:r>
            <a:endParaRPr sz="950">
              <a:latin typeface="Times New Roman"/>
              <a:cs typeface="Times New Roman"/>
            </a:endParaRPr>
          </a:p>
          <a:p>
            <a:pPr marL="16638" marR="5527" algn="just">
              <a:lnSpc>
                <a:spcPct val="95825"/>
              </a:lnSpc>
              <a:spcBef>
                <a:spcPts val="14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9</a:t>
            </a:r>
            <a:endParaRPr sz="950">
              <a:latin typeface="Times New Roman"/>
              <a:cs typeface="Times New Roman"/>
            </a:endParaRPr>
          </a:p>
          <a:p>
            <a:pPr marL="16368" marR="5680" algn="just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  <a:p>
            <a:pPr marL="18601" marR="8007" algn="just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endParaRPr sz="950">
              <a:latin typeface="Times New Roman"/>
              <a:cs typeface="Times New Roman"/>
            </a:endParaRPr>
          </a:p>
          <a:p>
            <a:pPr marL="13277" marR="2092" algn="just">
              <a:lnSpc>
                <a:spcPct val="95825"/>
              </a:lnSpc>
              <a:spcBef>
                <a:spcPts val="605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32</a:t>
            </a:r>
            <a:endParaRPr sz="950">
              <a:latin typeface="Times New Roman"/>
              <a:cs typeface="Times New Roman"/>
            </a:endParaRPr>
          </a:p>
          <a:p>
            <a:pPr marL="13653" marR="2624" algn="just">
              <a:lnSpc>
                <a:spcPct val="95825"/>
              </a:lnSpc>
              <a:spcBef>
                <a:spcPts val="605"/>
              </a:spcBef>
            </a:pP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Ǜ</a:t>
            </a:r>
            <a:endParaRPr sz="950">
              <a:latin typeface="Times New Roman"/>
              <a:cs typeface="Times New Roman"/>
            </a:endParaRPr>
          </a:p>
          <a:p>
            <a:pPr marL="13277" marR="4175" algn="just">
              <a:lnSpc>
                <a:spcPct val="95825"/>
              </a:lnSpc>
              <a:spcBef>
                <a:spcPts val="605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39</a:t>
            </a:r>
            <a:endParaRPr sz="950">
              <a:latin typeface="Times New Roman"/>
              <a:cs typeface="Times New Roman"/>
            </a:endParaRPr>
          </a:p>
          <a:p>
            <a:pPr marL="13206" marR="646" indent="587" algn="just">
              <a:lnSpc>
                <a:spcPts val="1092"/>
              </a:lnSpc>
              <a:spcBef>
                <a:spcPts val="521"/>
              </a:spcBef>
            </a:pPr>
            <a:r>
              <a:rPr dirty="0" smtClean="0" sz="950" spc="-205">
                <a:solidFill>
                  <a:srgbClr val="163E6B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22">
                <a:solidFill>
                  <a:srgbClr val="163E6B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206" marR="646" algn="just">
              <a:lnSpc>
                <a:spcPts val="1092"/>
              </a:lnSpc>
              <a:spcBef>
                <a:spcPts val="621"/>
              </a:spcBef>
            </a:pPr>
            <a:r>
              <a:rPr dirty="0" smtClean="0" sz="950" spc="-200">
                <a:solidFill>
                  <a:srgbClr val="163E6B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-185">
                <a:solidFill>
                  <a:srgbClr val="163E6B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6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206" marR="646" algn="just">
              <a:lnSpc>
                <a:spcPts val="1092"/>
              </a:lnSpc>
              <a:spcBef>
                <a:spcPts val="621"/>
              </a:spcBef>
            </a:pPr>
            <a:r>
              <a:rPr dirty="0" smtClean="0" sz="950" spc="-195">
                <a:solidFill>
                  <a:srgbClr val="163E6B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-185">
                <a:solidFill>
                  <a:srgbClr val="163E6B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-6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206" marR="646" algn="just">
              <a:lnSpc>
                <a:spcPts val="1092"/>
              </a:lnSpc>
              <a:spcBef>
                <a:spcPts val="621"/>
              </a:spcBef>
            </a:pPr>
            <a:r>
              <a:rPr dirty="0" smtClean="0" sz="950" spc="-195">
                <a:solidFill>
                  <a:srgbClr val="163E6B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-185">
                <a:solidFill>
                  <a:srgbClr val="163E6B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6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206" marR="646" algn="just">
              <a:lnSpc>
                <a:spcPts val="1092"/>
              </a:lnSpc>
              <a:spcBef>
                <a:spcPts val="621"/>
              </a:spcBef>
            </a:pPr>
            <a:r>
              <a:rPr dirty="0" smtClean="0" sz="950" spc="-9">
                <a:solidFill>
                  <a:srgbClr val="163E6B"/>
                </a:solidFill>
                <a:latin typeface="Times New Roman"/>
                <a:cs typeface="Times New Roman"/>
              </a:rPr>
              <a:t>Ǚǝ</a:t>
            </a:r>
            <a:r>
              <a:rPr dirty="0" smtClean="0" sz="950" spc="-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206" marR="646" algn="just">
              <a:lnSpc>
                <a:spcPts val="1092"/>
              </a:lnSpc>
              <a:spcBef>
                <a:spcPts val="621"/>
              </a:spcBef>
            </a:pPr>
            <a:r>
              <a:rPr dirty="0" smtClean="0" sz="950" spc="-190">
                <a:solidFill>
                  <a:srgbClr val="163E6B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-190">
                <a:solidFill>
                  <a:srgbClr val="163E6B"/>
                </a:solidFill>
                <a:latin typeface="Times New Roman"/>
                <a:cs typeface="Times New Roman"/>
              </a:rPr>
              <a:t>Ǟ</a:t>
            </a:r>
            <a:endParaRPr sz="950">
              <a:latin typeface="Times New Roman"/>
              <a:cs typeface="Times New Roman"/>
            </a:endParaRPr>
          </a:p>
          <a:p>
            <a:pPr marL="13277" marR="4175" algn="just">
              <a:lnSpc>
                <a:spcPct val="95825"/>
              </a:lnSpc>
              <a:spcBef>
                <a:spcPts val="656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50</a:t>
            </a:r>
            <a:endParaRPr sz="950">
              <a:latin typeface="Times New Roman"/>
              <a:cs typeface="Times New Roman"/>
            </a:endParaRPr>
          </a:p>
          <a:p>
            <a:pPr marL="13277" marR="4175" algn="just">
              <a:lnSpc>
                <a:spcPct val="95825"/>
              </a:lnSpc>
              <a:spcBef>
                <a:spcPts val="605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51</a:t>
            </a:r>
            <a:endParaRPr sz="950">
              <a:latin typeface="Times New Roman"/>
              <a:cs typeface="Times New Roman"/>
            </a:endParaRPr>
          </a:p>
          <a:p>
            <a:pPr marL="13277" marR="4175" algn="just">
              <a:lnSpc>
                <a:spcPct val="95825"/>
              </a:lnSpc>
              <a:spcBef>
                <a:spcPts val="605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53</a:t>
            </a:r>
            <a:endParaRPr sz="950">
              <a:latin typeface="Times New Roman"/>
              <a:cs typeface="Times New Roman"/>
            </a:endParaRPr>
          </a:p>
          <a:p>
            <a:pPr marL="12924" indent="493" algn="just">
              <a:lnSpc>
                <a:spcPts val="1639"/>
              </a:lnSpc>
              <a:spcBef>
                <a:spcPts val="217"/>
              </a:spcBef>
            </a:pPr>
            <a:r>
              <a:rPr dirty="0" smtClean="0" sz="950" spc="-195">
                <a:solidFill>
                  <a:srgbClr val="163E6B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22">
                <a:solidFill>
                  <a:srgbClr val="163E6B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5">
                <a:solidFill>
                  <a:srgbClr val="163E6B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22">
                <a:solidFill>
                  <a:srgbClr val="163E6B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22">
                <a:solidFill>
                  <a:srgbClr val="163E6B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1">
                <a:solidFill>
                  <a:srgbClr val="163E6B"/>
                </a:solidFill>
                <a:latin typeface="Times New Roman"/>
                <a:cs typeface="Times New Roman"/>
              </a:rPr>
              <a:t>ǜǙ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/>
          <p:nvPr/>
        </p:nvSpPr>
        <p:spPr>
          <a:xfrm>
            <a:off x="3906418" y="574916"/>
            <a:ext cx="1937054" cy="3173133"/>
          </a:xfrm>
          <a:custGeom>
            <a:avLst/>
            <a:gdLst/>
            <a:ahLst/>
            <a:cxnLst/>
            <a:rect l="l" t="t" r="r" b="b"/>
            <a:pathLst>
              <a:path w="1937054" h="3173133">
                <a:moveTo>
                  <a:pt x="0" y="3173133"/>
                </a:moveTo>
                <a:lnTo>
                  <a:pt x="1937054" y="3173133"/>
                </a:lnTo>
                <a:lnTo>
                  <a:pt x="1937054" y="0"/>
                </a:lnTo>
                <a:lnTo>
                  <a:pt x="0" y="0"/>
                </a:lnTo>
                <a:lnTo>
                  <a:pt x="0" y="3173133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23886" y="554971"/>
            <a:ext cx="3196042" cy="2189940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GUID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INIT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6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endParaRPr sz="110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20"/>
              </a:spcBef>
            </a:pP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772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rch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add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12700" marR="66270" indent="0">
              <a:lnSpc>
                <a:spcPts val="1092"/>
              </a:lnSpc>
              <a:spcBef>
                <a:spcPts val="62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821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16229" y="2837069"/>
            <a:ext cx="1998966" cy="28185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INTRODU</a:t>
            </a: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TION</a:t>
            </a:r>
            <a:endParaRPr sz="950">
              <a:latin typeface="Times New Roman"/>
              <a:cs typeface="Times New Roman"/>
            </a:endParaRPr>
          </a:p>
          <a:p>
            <a:pPr marL="88981">
              <a:lnSpc>
                <a:spcPct val="95825"/>
              </a:lnSpc>
              <a:spcBef>
                <a:spcPts val="4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6229" y="3211071"/>
            <a:ext cx="2390883" cy="281853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88988">
              <a:lnSpc>
                <a:spcPct val="95825"/>
              </a:lnSpc>
              <a:spcBef>
                <a:spcPts val="4"/>
              </a:spcBef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6229" y="3585075"/>
            <a:ext cx="2792260" cy="28185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88981">
              <a:lnSpc>
                <a:spcPct val="95825"/>
              </a:lnSpc>
              <a:spcBef>
                <a:spcPts val="4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6229" y="3862899"/>
            <a:ext cx="4682479" cy="107259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88981" marR="7015">
              <a:lnSpc>
                <a:spcPts val="1019"/>
              </a:lnSpc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hop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765"/>
              </a:spcBef>
            </a:pP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88981">
              <a:lnSpc>
                <a:spcPts val="1092"/>
              </a:lnSpc>
              <a:spcBef>
                <a:spcPts val="55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don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shop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6229" y="5027645"/>
            <a:ext cx="4676731" cy="559677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NTIN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88981">
              <a:lnSpc>
                <a:spcPts val="1092"/>
              </a:lnSpc>
              <a:spcBef>
                <a:spcPts val="4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sed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5679474"/>
            <a:ext cx="5235507" cy="2750233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83527" marR="3294712" algn="ctr">
              <a:lnSpc>
                <a:spcPts val="1019"/>
              </a:lnSpc>
            </a:pP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RM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281324" marR="7015">
              <a:lnSpc>
                <a:spcPct val="95825"/>
              </a:lnSpc>
              <a:spcBef>
                <a:spcPts val="4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  <a:p>
            <a:pPr marL="493557" marR="7015">
              <a:lnSpc>
                <a:spcPct val="95825"/>
              </a:lnSpc>
              <a:spcBef>
                <a:spcPts val="816"/>
              </a:spcBef>
            </a:pPr>
            <a:r>
              <a:rPr dirty="0" smtClean="0" sz="950" spc="-31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3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569838" marR="474083">
              <a:lnSpc>
                <a:spcPts val="1092"/>
              </a:lnSpc>
              <a:spcBef>
                <a:spcPts val="55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493557" marR="7015">
              <a:lnSpc>
                <a:spcPct val="95825"/>
              </a:lnSpc>
              <a:spcBef>
                <a:spcPts val="821"/>
              </a:spcBef>
            </a:pP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 marL="569838" marR="246627">
              <a:lnSpc>
                <a:spcPts val="1092"/>
              </a:lnSpc>
              <a:spcBef>
                <a:spcPts val="55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493557" marR="7015">
              <a:lnSpc>
                <a:spcPct val="95825"/>
              </a:lnSpc>
              <a:spcBef>
                <a:spcPts val="821"/>
              </a:spcBef>
            </a:pP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TITUTIO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ISE</a:t>
            </a:r>
            <a:endParaRPr sz="950">
              <a:latin typeface="Times New Roman"/>
              <a:cs typeface="Times New Roman"/>
            </a:endParaRPr>
          </a:p>
          <a:p>
            <a:pPr marL="569838" marR="224705">
              <a:lnSpc>
                <a:spcPts val="1092"/>
              </a:lnSpc>
              <a:spcBef>
                <a:spcPts val="55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“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”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21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sho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4922" y="8698181"/>
            <a:ext cx="16221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30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906418" y="574916"/>
            <a:ext cx="1937054" cy="3173133"/>
          </a:xfrm>
          <a:prstGeom prst="rect">
            <a:avLst/>
          </a:prstGeom>
        </p:spPr>
        <p:txBody>
          <a:bodyPr wrap="square" lIns="0" tIns="5277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44255">
              <a:lnSpc>
                <a:spcPct val="95825"/>
              </a:lnSpc>
            </a:pP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k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endParaRPr sz="12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824"/>
              </a:spcBef>
            </a:pP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1.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Orga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tio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endParaRPr sz="950">
              <a:latin typeface="Times New Roman"/>
              <a:cs typeface="Times New Roman"/>
            </a:endParaRPr>
          </a:p>
          <a:p>
            <a:pPr marL="258242" marR="993788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36">
                <a:solidFill>
                  <a:srgbClr val="081538"/>
                </a:solidFill>
                <a:latin typeface="Times New Roman"/>
                <a:cs typeface="Times New Roman"/>
              </a:rPr>
              <a:t>Manag</a:t>
            </a:r>
            <a:r>
              <a:rPr dirty="0" smtClean="0" sz="950" spc="3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081538"/>
                </a:solidFill>
                <a:latin typeface="Times New Roman"/>
                <a:cs typeface="Times New Roman"/>
              </a:rPr>
              <a:t>nt</a:t>
            </a:r>
            <a:endParaRPr sz="9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900"/>
              </a:spcBef>
            </a:pP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900"/>
              </a:spcBef>
            </a:pP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3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re</a:t>
            </a:r>
            <a:endParaRPr sz="9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900"/>
              </a:spcBef>
            </a:pP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4.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081538"/>
                </a:solidFill>
                <a:latin typeface="Times New Roman"/>
                <a:cs typeface="Times New Roman"/>
              </a:rPr>
              <a:t>ations</a:t>
            </a:r>
            <a:endParaRPr sz="9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900"/>
              </a:spcBef>
            </a:pP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5.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900"/>
              </a:spcBef>
            </a:pP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6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900"/>
              </a:spcBef>
            </a:pP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7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Legislat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ion,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endParaRPr sz="9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140"/>
              </a:spcBef>
            </a:pPr>
            <a:r>
              <a:rPr dirty="0" smtClean="0" sz="950" spc="21">
                <a:solidFill>
                  <a:srgbClr val="081538"/>
                </a:solidFill>
                <a:latin typeface="Times New Roman"/>
                <a:cs typeface="Times New Roman"/>
              </a:rPr>
              <a:t>Compl</a:t>
            </a:r>
            <a:r>
              <a:rPr dirty="0" smtClean="0" sz="950" spc="2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2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900"/>
              </a:spcBef>
            </a:pP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8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254228" marR="339420" indent="-109972">
              <a:lnSpc>
                <a:spcPts val="1092"/>
              </a:lnSpc>
              <a:spcBef>
                <a:spcPts val="900"/>
              </a:spcBef>
            </a:pP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9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is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ion,</a:t>
            </a:r>
            <a:r>
              <a:rPr dirty="0" smtClean="0" sz="950" spc="1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4228" marR="339420">
              <a:lnSpc>
                <a:spcPts val="1092"/>
              </a:lnSpc>
              <a:spcBef>
                <a:spcPts val="150"/>
              </a:spcBef>
            </a:pP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rd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4228" marR="339420">
              <a:lnSpc>
                <a:spcPts val="1092"/>
              </a:lnSpc>
              <a:spcBef>
                <a:spcPts val="150"/>
              </a:spcBef>
            </a:pP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bili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object 45"/>
          <p:cNvSpPr/>
          <p:nvPr/>
        </p:nvSpPr>
        <p:spPr>
          <a:xfrm>
            <a:off x="642124" y="1918970"/>
            <a:ext cx="5200840" cy="288150"/>
          </a:xfrm>
          <a:custGeom>
            <a:avLst/>
            <a:gdLst/>
            <a:ahLst/>
            <a:cxnLst/>
            <a:rect l="l" t="t" r="r" b="b"/>
            <a:pathLst>
              <a:path w="5200840" h="288150">
                <a:moveTo>
                  <a:pt x="0" y="288150"/>
                </a:moveTo>
                <a:lnTo>
                  <a:pt x="5200840" y="288150"/>
                </a:lnTo>
                <a:lnTo>
                  <a:pt x="5200840" y="0"/>
                </a:lnTo>
                <a:lnTo>
                  <a:pt x="0" y="0"/>
                </a:lnTo>
                <a:lnTo>
                  <a:pt x="0" y="288150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6" name="object 46"/>
          <p:cNvSpPr/>
          <p:nvPr/>
        </p:nvSpPr>
        <p:spPr>
          <a:xfrm>
            <a:off x="648157" y="2224087"/>
            <a:ext cx="5200840" cy="2329535"/>
          </a:xfrm>
          <a:custGeom>
            <a:avLst/>
            <a:gdLst/>
            <a:ahLst/>
            <a:cxnLst/>
            <a:rect l="l" t="t" r="r" b="b"/>
            <a:pathLst>
              <a:path w="5200840" h="2329535">
                <a:moveTo>
                  <a:pt x="0" y="2329535"/>
                </a:moveTo>
                <a:lnTo>
                  <a:pt x="5200840" y="2329535"/>
                </a:lnTo>
                <a:lnTo>
                  <a:pt x="5200840" y="0"/>
                </a:lnTo>
                <a:lnTo>
                  <a:pt x="0" y="0"/>
                </a:lnTo>
                <a:lnTo>
                  <a:pt x="0" y="2329535"/>
                </a:lnTo>
                <a:close/>
              </a:path>
            </a:pathLst>
          </a:custGeom>
          <a:solidFill>
            <a:srgbClr val="80CCD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7" name="object 47"/>
          <p:cNvSpPr/>
          <p:nvPr/>
        </p:nvSpPr>
        <p:spPr>
          <a:xfrm>
            <a:off x="648157" y="4569028"/>
            <a:ext cx="5200840" cy="2646654"/>
          </a:xfrm>
          <a:custGeom>
            <a:avLst/>
            <a:gdLst/>
            <a:ahLst/>
            <a:cxnLst/>
            <a:rect l="l" t="t" r="r" b="b"/>
            <a:pathLst>
              <a:path w="5200840" h="2646654">
                <a:moveTo>
                  <a:pt x="0" y="2646654"/>
                </a:moveTo>
                <a:lnTo>
                  <a:pt x="5200840" y="2646654"/>
                </a:lnTo>
                <a:lnTo>
                  <a:pt x="5200840" y="0"/>
                </a:lnTo>
                <a:lnTo>
                  <a:pt x="0" y="0"/>
                </a:lnTo>
                <a:lnTo>
                  <a:pt x="0" y="2646654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/>
          <p:nvPr/>
        </p:nvSpPr>
        <p:spPr>
          <a:xfrm>
            <a:off x="1983466" y="2607424"/>
            <a:ext cx="1248347" cy="1835779"/>
          </a:xfrm>
          <a:custGeom>
            <a:avLst/>
            <a:gdLst/>
            <a:ahLst/>
            <a:cxnLst/>
            <a:rect l="l" t="t" r="r" b="b"/>
            <a:pathLst>
              <a:path w="1248347" h="1835779">
                <a:moveTo>
                  <a:pt x="128187" y="0"/>
                </a:moveTo>
                <a:lnTo>
                  <a:pt x="81500" y="352"/>
                </a:lnTo>
                <a:lnTo>
                  <a:pt x="35146" y="5505"/>
                </a:lnTo>
                <a:lnTo>
                  <a:pt x="6436" y="32107"/>
                </a:lnTo>
                <a:lnTo>
                  <a:pt x="477" y="76105"/>
                </a:lnTo>
                <a:lnTo>
                  <a:pt x="0" y="1732689"/>
                </a:lnTo>
                <a:lnTo>
                  <a:pt x="308" y="1754278"/>
                </a:lnTo>
                <a:lnTo>
                  <a:pt x="5461" y="1800632"/>
                </a:lnTo>
                <a:lnTo>
                  <a:pt x="32063" y="1829342"/>
                </a:lnTo>
                <a:lnTo>
                  <a:pt x="76061" y="1835301"/>
                </a:lnTo>
                <a:lnTo>
                  <a:pt x="1145257" y="1835779"/>
                </a:lnTo>
                <a:lnTo>
                  <a:pt x="1166846" y="1835470"/>
                </a:lnTo>
                <a:lnTo>
                  <a:pt x="1213201" y="1830317"/>
                </a:lnTo>
                <a:lnTo>
                  <a:pt x="1241910" y="1803715"/>
                </a:lnTo>
                <a:lnTo>
                  <a:pt x="1247869" y="1759717"/>
                </a:lnTo>
                <a:lnTo>
                  <a:pt x="1248347" y="103133"/>
                </a:lnTo>
                <a:lnTo>
                  <a:pt x="1248039" y="81544"/>
                </a:lnTo>
                <a:lnTo>
                  <a:pt x="1242886" y="35190"/>
                </a:lnTo>
                <a:lnTo>
                  <a:pt x="1216284" y="6480"/>
                </a:lnTo>
                <a:lnTo>
                  <a:pt x="1172285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9" name="object 49"/>
          <p:cNvSpPr/>
          <p:nvPr/>
        </p:nvSpPr>
        <p:spPr>
          <a:xfrm>
            <a:off x="1983422" y="2607424"/>
            <a:ext cx="1248435" cy="1835823"/>
          </a:xfrm>
          <a:custGeom>
            <a:avLst/>
            <a:gdLst/>
            <a:ahLst/>
            <a:cxnLst/>
            <a:rect l="l" t="t" r="r" b="b"/>
            <a:pathLst>
              <a:path w="1248435" h="1835823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1707591"/>
                </a:lnTo>
                <a:lnTo>
                  <a:pt x="352" y="1754278"/>
                </a:lnTo>
                <a:lnTo>
                  <a:pt x="5505" y="1800632"/>
                </a:lnTo>
                <a:lnTo>
                  <a:pt x="32107" y="1829342"/>
                </a:lnTo>
                <a:lnTo>
                  <a:pt x="76105" y="1835301"/>
                </a:lnTo>
                <a:lnTo>
                  <a:pt x="120853" y="1835822"/>
                </a:lnTo>
                <a:lnTo>
                  <a:pt x="128231" y="1835823"/>
                </a:lnTo>
                <a:lnTo>
                  <a:pt x="1120203" y="1835823"/>
                </a:lnTo>
                <a:lnTo>
                  <a:pt x="1166890" y="1835470"/>
                </a:lnTo>
                <a:lnTo>
                  <a:pt x="1213245" y="1830317"/>
                </a:lnTo>
                <a:lnTo>
                  <a:pt x="1241954" y="1803715"/>
                </a:lnTo>
                <a:lnTo>
                  <a:pt x="1247913" y="1759717"/>
                </a:lnTo>
                <a:lnTo>
                  <a:pt x="1248434" y="1714969"/>
                </a:lnTo>
                <a:lnTo>
                  <a:pt x="1248435" y="1707591"/>
                </a:lnTo>
                <a:lnTo>
                  <a:pt x="1248435" y="128231"/>
                </a:lnTo>
                <a:lnTo>
                  <a:pt x="1248083" y="81544"/>
                </a:lnTo>
                <a:lnTo>
                  <a:pt x="1242930" y="35190"/>
                </a:lnTo>
                <a:lnTo>
                  <a:pt x="1216328" y="6480"/>
                </a:lnTo>
                <a:lnTo>
                  <a:pt x="1172329" y="521"/>
                </a:lnTo>
                <a:lnTo>
                  <a:pt x="1127582" y="0"/>
                </a:lnTo>
                <a:lnTo>
                  <a:pt x="1120203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0" name="object 50"/>
          <p:cNvSpPr/>
          <p:nvPr/>
        </p:nvSpPr>
        <p:spPr>
          <a:xfrm>
            <a:off x="705567" y="2607411"/>
            <a:ext cx="1248347" cy="1820399"/>
          </a:xfrm>
          <a:custGeom>
            <a:avLst/>
            <a:gdLst/>
            <a:ahLst/>
            <a:cxnLst/>
            <a:rect l="l" t="t" r="r" b="b"/>
            <a:pathLst>
              <a:path w="1248347" h="1820399">
                <a:moveTo>
                  <a:pt x="128187" y="0"/>
                </a:moveTo>
                <a:lnTo>
                  <a:pt x="81500" y="352"/>
                </a:lnTo>
                <a:lnTo>
                  <a:pt x="35146" y="5505"/>
                </a:lnTo>
                <a:lnTo>
                  <a:pt x="6436" y="32107"/>
                </a:lnTo>
                <a:lnTo>
                  <a:pt x="477" y="76105"/>
                </a:lnTo>
                <a:lnTo>
                  <a:pt x="0" y="1717309"/>
                </a:lnTo>
                <a:lnTo>
                  <a:pt x="308" y="1738898"/>
                </a:lnTo>
                <a:lnTo>
                  <a:pt x="5461" y="1785253"/>
                </a:lnTo>
                <a:lnTo>
                  <a:pt x="32063" y="1813962"/>
                </a:lnTo>
                <a:lnTo>
                  <a:pt x="76061" y="1819921"/>
                </a:lnTo>
                <a:lnTo>
                  <a:pt x="1145257" y="1820399"/>
                </a:lnTo>
                <a:lnTo>
                  <a:pt x="1166846" y="1820091"/>
                </a:lnTo>
                <a:lnTo>
                  <a:pt x="1213201" y="1814938"/>
                </a:lnTo>
                <a:lnTo>
                  <a:pt x="1241910" y="1788336"/>
                </a:lnTo>
                <a:lnTo>
                  <a:pt x="1247869" y="1744337"/>
                </a:lnTo>
                <a:lnTo>
                  <a:pt x="1248347" y="103133"/>
                </a:lnTo>
                <a:lnTo>
                  <a:pt x="1248039" y="81544"/>
                </a:lnTo>
                <a:lnTo>
                  <a:pt x="1242886" y="35190"/>
                </a:lnTo>
                <a:lnTo>
                  <a:pt x="1216284" y="6480"/>
                </a:lnTo>
                <a:lnTo>
                  <a:pt x="1172285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1" name="object 51"/>
          <p:cNvSpPr/>
          <p:nvPr/>
        </p:nvSpPr>
        <p:spPr>
          <a:xfrm>
            <a:off x="705523" y="2607411"/>
            <a:ext cx="1248435" cy="1820443"/>
          </a:xfrm>
          <a:custGeom>
            <a:avLst/>
            <a:gdLst/>
            <a:ahLst/>
            <a:cxnLst/>
            <a:rect l="l" t="t" r="r" b="b"/>
            <a:pathLst>
              <a:path w="1248435" h="1820443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1692211"/>
                </a:lnTo>
                <a:lnTo>
                  <a:pt x="352" y="1738898"/>
                </a:lnTo>
                <a:lnTo>
                  <a:pt x="5505" y="1785253"/>
                </a:lnTo>
                <a:lnTo>
                  <a:pt x="32107" y="1813962"/>
                </a:lnTo>
                <a:lnTo>
                  <a:pt x="76105" y="1819921"/>
                </a:lnTo>
                <a:lnTo>
                  <a:pt x="120853" y="1820442"/>
                </a:lnTo>
                <a:lnTo>
                  <a:pt x="128231" y="1820443"/>
                </a:lnTo>
                <a:lnTo>
                  <a:pt x="1120203" y="1820443"/>
                </a:lnTo>
                <a:lnTo>
                  <a:pt x="1166890" y="1820091"/>
                </a:lnTo>
                <a:lnTo>
                  <a:pt x="1213245" y="1814938"/>
                </a:lnTo>
                <a:lnTo>
                  <a:pt x="1241954" y="1788336"/>
                </a:lnTo>
                <a:lnTo>
                  <a:pt x="1247913" y="1744337"/>
                </a:lnTo>
                <a:lnTo>
                  <a:pt x="1248434" y="1699590"/>
                </a:lnTo>
                <a:lnTo>
                  <a:pt x="1248435" y="1692211"/>
                </a:lnTo>
                <a:lnTo>
                  <a:pt x="1248435" y="128231"/>
                </a:lnTo>
                <a:lnTo>
                  <a:pt x="1248083" y="81544"/>
                </a:lnTo>
                <a:lnTo>
                  <a:pt x="1242930" y="35190"/>
                </a:lnTo>
                <a:lnTo>
                  <a:pt x="1216328" y="6480"/>
                </a:lnTo>
                <a:lnTo>
                  <a:pt x="1172329" y="521"/>
                </a:lnTo>
                <a:lnTo>
                  <a:pt x="1127582" y="0"/>
                </a:lnTo>
                <a:lnTo>
                  <a:pt x="1120203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2" name="object 52"/>
          <p:cNvSpPr/>
          <p:nvPr/>
        </p:nvSpPr>
        <p:spPr>
          <a:xfrm>
            <a:off x="3261391" y="2605074"/>
            <a:ext cx="1248334" cy="1853508"/>
          </a:xfrm>
          <a:custGeom>
            <a:avLst/>
            <a:gdLst/>
            <a:ahLst/>
            <a:cxnLst/>
            <a:rect l="l" t="t" r="r" b="b"/>
            <a:pathLst>
              <a:path w="1248334" h="1853508">
                <a:moveTo>
                  <a:pt x="128175" y="0"/>
                </a:moveTo>
                <a:lnTo>
                  <a:pt x="81490" y="352"/>
                </a:lnTo>
                <a:lnTo>
                  <a:pt x="35139" y="5506"/>
                </a:lnTo>
                <a:lnTo>
                  <a:pt x="6434" y="32111"/>
                </a:lnTo>
                <a:lnTo>
                  <a:pt x="477" y="76117"/>
                </a:lnTo>
                <a:lnTo>
                  <a:pt x="0" y="1750419"/>
                </a:lnTo>
                <a:lnTo>
                  <a:pt x="308" y="1772009"/>
                </a:lnTo>
                <a:lnTo>
                  <a:pt x="5461" y="1818364"/>
                </a:lnTo>
                <a:lnTo>
                  <a:pt x="32064" y="1847073"/>
                </a:lnTo>
                <a:lnTo>
                  <a:pt x="76065" y="1853031"/>
                </a:lnTo>
                <a:lnTo>
                  <a:pt x="1145256" y="1853508"/>
                </a:lnTo>
                <a:lnTo>
                  <a:pt x="1166843" y="1853199"/>
                </a:lnTo>
                <a:lnTo>
                  <a:pt x="1213194" y="1848046"/>
                </a:lnTo>
                <a:lnTo>
                  <a:pt x="1241900" y="1821440"/>
                </a:lnTo>
                <a:lnTo>
                  <a:pt x="1247857" y="1777435"/>
                </a:lnTo>
                <a:lnTo>
                  <a:pt x="1248334" y="103132"/>
                </a:lnTo>
                <a:lnTo>
                  <a:pt x="1248026" y="81542"/>
                </a:lnTo>
                <a:lnTo>
                  <a:pt x="1242873" y="35187"/>
                </a:lnTo>
                <a:lnTo>
                  <a:pt x="1216269" y="6478"/>
                </a:lnTo>
                <a:lnTo>
                  <a:pt x="1172269" y="521"/>
                </a:lnTo>
                <a:lnTo>
                  <a:pt x="128175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3" name="object 53"/>
          <p:cNvSpPr/>
          <p:nvPr/>
        </p:nvSpPr>
        <p:spPr>
          <a:xfrm>
            <a:off x="3261347" y="2605074"/>
            <a:ext cx="1248422" cy="1853552"/>
          </a:xfrm>
          <a:custGeom>
            <a:avLst/>
            <a:gdLst/>
            <a:ahLst/>
            <a:cxnLst/>
            <a:rect l="l" t="t" r="r" b="b"/>
            <a:pathLst>
              <a:path w="1248422" h="1853552">
                <a:moveTo>
                  <a:pt x="128219" y="0"/>
                </a:moveTo>
                <a:lnTo>
                  <a:pt x="81534" y="352"/>
                </a:lnTo>
                <a:lnTo>
                  <a:pt x="35183" y="5506"/>
                </a:lnTo>
                <a:lnTo>
                  <a:pt x="6478" y="32111"/>
                </a:lnTo>
                <a:lnTo>
                  <a:pt x="521" y="76117"/>
                </a:lnTo>
                <a:lnTo>
                  <a:pt x="0" y="120871"/>
                </a:lnTo>
                <a:lnTo>
                  <a:pt x="0" y="128231"/>
                </a:lnTo>
                <a:lnTo>
                  <a:pt x="0" y="1725320"/>
                </a:lnTo>
                <a:lnTo>
                  <a:pt x="352" y="1772009"/>
                </a:lnTo>
                <a:lnTo>
                  <a:pt x="5505" y="1818364"/>
                </a:lnTo>
                <a:lnTo>
                  <a:pt x="32108" y="1847073"/>
                </a:lnTo>
                <a:lnTo>
                  <a:pt x="76109" y="1853031"/>
                </a:lnTo>
                <a:lnTo>
                  <a:pt x="120859" y="1853551"/>
                </a:lnTo>
                <a:lnTo>
                  <a:pt x="128219" y="1853552"/>
                </a:lnTo>
                <a:lnTo>
                  <a:pt x="1120203" y="1853552"/>
                </a:lnTo>
                <a:lnTo>
                  <a:pt x="1166887" y="1853199"/>
                </a:lnTo>
                <a:lnTo>
                  <a:pt x="1213238" y="1848046"/>
                </a:lnTo>
                <a:lnTo>
                  <a:pt x="1241944" y="1821440"/>
                </a:lnTo>
                <a:lnTo>
                  <a:pt x="1247901" y="1777435"/>
                </a:lnTo>
                <a:lnTo>
                  <a:pt x="1248421" y="1732681"/>
                </a:lnTo>
                <a:lnTo>
                  <a:pt x="1248422" y="1725320"/>
                </a:lnTo>
                <a:lnTo>
                  <a:pt x="1248422" y="128231"/>
                </a:lnTo>
                <a:lnTo>
                  <a:pt x="1248070" y="81542"/>
                </a:lnTo>
                <a:lnTo>
                  <a:pt x="1242917" y="35187"/>
                </a:lnTo>
                <a:lnTo>
                  <a:pt x="1216313" y="6478"/>
                </a:lnTo>
                <a:lnTo>
                  <a:pt x="1172313" y="521"/>
                </a:lnTo>
                <a:lnTo>
                  <a:pt x="1127563" y="0"/>
                </a:lnTo>
                <a:lnTo>
                  <a:pt x="1120203" y="0"/>
                </a:lnTo>
                <a:lnTo>
                  <a:pt x="128219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4" name="object 54"/>
          <p:cNvSpPr/>
          <p:nvPr/>
        </p:nvSpPr>
        <p:spPr>
          <a:xfrm>
            <a:off x="4539290" y="2588260"/>
            <a:ext cx="1248334" cy="1854930"/>
          </a:xfrm>
          <a:custGeom>
            <a:avLst/>
            <a:gdLst/>
            <a:ahLst/>
            <a:cxnLst/>
            <a:rect l="l" t="t" r="r" b="b"/>
            <a:pathLst>
              <a:path w="1248334" h="1854930">
                <a:moveTo>
                  <a:pt x="128187" y="0"/>
                </a:moveTo>
                <a:lnTo>
                  <a:pt x="81498" y="352"/>
                </a:lnTo>
                <a:lnTo>
                  <a:pt x="35143" y="5505"/>
                </a:lnTo>
                <a:lnTo>
                  <a:pt x="6434" y="32108"/>
                </a:lnTo>
                <a:lnTo>
                  <a:pt x="477" y="76109"/>
                </a:lnTo>
                <a:lnTo>
                  <a:pt x="0" y="1751852"/>
                </a:lnTo>
                <a:lnTo>
                  <a:pt x="308" y="1773439"/>
                </a:lnTo>
                <a:lnTo>
                  <a:pt x="5462" y="1819790"/>
                </a:lnTo>
                <a:lnTo>
                  <a:pt x="32067" y="1848496"/>
                </a:lnTo>
                <a:lnTo>
                  <a:pt x="76073" y="1854453"/>
                </a:lnTo>
                <a:lnTo>
                  <a:pt x="1145246" y="1854930"/>
                </a:lnTo>
                <a:lnTo>
                  <a:pt x="1166835" y="1854622"/>
                </a:lnTo>
                <a:lnTo>
                  <a:pt x="1213191" y="1849469"/>
                </a:lnTo>
                <a:lnTo>
                  <a:pt x="1241899" y="1822865"/>
                </a:lnTo>
                <a:lnTo>
                  <a:pt x="1247857" y="1778865"/>
                </a:lnTo>
                <a:lnTo>
                  <a:pt x="1248334" y="103122"/>
                </a:lnTo>
                <a:lnTo>
                  <a:pt x="1248026" y="81534"/>
                </a:lnTo>
                <a:lnTo>
                  <a:pt x="1242872" y="35183"/>
                </a:lnTo>
                <a:lnTo>
                  <a:pt x="1216266" y="6478"/>
                </a:lnTo>
                <a:lnTo>
                  <a:pt x="1172261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5" name="object 55"/>
          <p:cNvSpPr/>
          <p:nvPr/>
        </p:nvSpPr>
        <p:spPr>
          <a:xfrm>
            <a:off x="4539246" y="2588260"/>
            <a:ext cx="1248422" cy="1854974"/>
          </a:xfrm>
          <a:custGeom>
            <a:avLst/>
            <a:gdLst/>
            <a:ahLst/>
            <a:cxnLst/>
            <a:rect l="l" t="t" r="r" b="b"/>
            <a:pathLst>
              <a:path w="1248422" h="1854974">
                <a:moveTo>
                  <a:pt x="128231" y="0"/>
                </a:moveTo>
                <a:lnTo>
                  <a:pt x="81542" y="352"/>
                </a:lnTo>
                <a:lnTo>
                  <a:pt x="35187" y="5505"/>
                </a:lnTo>
                <a:lnTo>
                  <a:pt x="6478" y="32108"/>
                </a:lnTo>
                <a:lnTo>
                  <a:pt x="521" y="76109"/>
                </a:lnTo>
                <a:lnTo>
                  <a:pt x="0" y="120859"/>
                </a:lnTo>
                <a:lnTo>
                  <a:pt x="0" y="128219"/>
                </a:lnTo>
                <a:lnTo>
                  <a:pt x="0" y="1726755"/>
                </a:lnTo>
                <a:lnTo>
                  <a:pt x="352" y="1773439"/>
                </a:lnTo>
                <a:lnTo>
                  <a:pt x="5506" y="1819790"/>
                </a:lnTo>
                <a:lnTo>
                  <a:pt x="32111" y="1848496"/>
                </a:lnTo>
                <a:lnTo>
                  <a:pt x="76117" y="1854453"/>
                </a:lnTo>
                <a:lnTo>
                  <a:pt x="120871" y="1854973"/>
                </a:lnTo>
                <a:lnTo>
                  <a:pt x="128231" y="1854974"/>
                </a:lnTo>
                <a:lnTo>
                  <a:pt x="1120190" y="1854974"/>
                </a:lnTo>
                <a:lnTo>
                  <a:pt x="1166879" y="1854622"/>
                </a:lnTo>
                <a:lnTo>
                  <a:pt x="1213235" y="1849469"/>
                </a:lnTo>
                <a:lnTo>
                  <a:pt x="1241943" y="1822865"/>
                </a:lnTo>
                <a:lnTo>
                  <a:pt x="1247901" y="1778865"/>
                </a:lnTo>
                <a:lnTo>
                  <a:pt x="1248421" y="1734115"/>
                </a:lnTo>
                <a:lnTo>
                  <a:pt x="1248422" y="1726755"/>
                </a:lnTo>
                <a:lnTo>
                  <a:pt x="1248422" y="128219"/>
                </a:lnTo>
                <a:lnTo>
                  <a:pt x="1248070" y="81534"/>
                </a:lnTo>
                <a:lnTo>
                  <a:pt x="1242916" y="35183"/>
                </a:lnTo>
                <a:lnTo>
                  <a:pt x="1216310" y="6478"/>
                </a:lnTo>
                <a:lnTo>
                  <a:pt x="1172305" y="521"/>
                </a:lnTo>
                <a:lnTo>
                  <a:pt x="1127551" y="0"/>
                </a:lnTo>
                <a:lnTo>
                  <a:pt x="1120190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6" name="object 56"/>
          <p:cNvSpPr/>
          <p:nvPr/>
        </p:nvSpPr>
        <p:spPr>
          <a:xfrm>
            <a:off x="3242747" y="4864049"/>
            <a:ext cx="2537587" cy="906113"/>
          </a:xfrm>
          <a:custGeom>
            <a:avLst/>
            <a:gdLst/>
            <a:ahLst/>
            <a:cxnLst/>
            <a:rect l="l" t="t" r="r" b="b"/>
            <a:pathLst>
              <a:path w="2537587" h="906113">
                <a:moveTo>
                  <a:pt x="128187" y="0"/>
                </a:moveTo>
                <a:lnTo>
                  <a:pt x="81500" y="352"/>
                </a:lnTo>
                <a:lnTo>
                  <a:pt x="35146" y="5505"/>
                </a:lnTo>
                <a:lnTo>
                  <a:pt x="6436" y="32107"/>
                </a:lnTo>
                <a:lnTo>
                  <a:pt x="477" y="76105"/>
                </a:lnTo>
                <a:lnTo>
                  <a:pt x="0" y="803023"/>
                </a:lnTo>
                <a:lnTo>
                  <a:pt x="308" y="824612"/>
                </a:lnTo>
                <a:lnTo>
                  <a:pt x="5461" y="870967"/>
                </a:lnTo>
                <a:lnTo>
                  <a:pt x="32063" y="899677"/>
                </a:lnTo>
                <a:lnTo>
                  <a:pt x="76061" y="905636"/>
                </a:lnTo>
                <a:lnTo>
                  <a:pt x="2434498" y="906113"/>
                </a:lnTo>
                <a:lnTo>
                  <a:pt x="2456087" y="905805"/>
                </a:lnTo>
                <a:lnTo>
                  <a:pt x="2502441" y="900652"/>
                </a:lnTo>
                <a:lnTo>
                  <a:pt x="2531151" y="874050"/>
                </a:lnTo>
                <a:lnTo>
                  <a:pt x="2537110" y="830051"/>
                </a:lnTo>
                <a:lnTo>
                  <a:pt x="2537587" y="103133"/>
                </a:lnTo>
                <a:lnTo>
                  <a:pt x="2537279" y="81544"/>
                </a:lnTo>
                <a:lnTo>
                  <a:pt x="2532126" y="35190"/>
                </a:lnTo>
                <a:lnTo>
                  <a:pt x="2505524" y="6480"/>
                </a:lnTo>
                <a:lnTo>
                  <a:pt x="2461526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7" name="object 57"/>
          <p:cNvSpPr/>
          <p:nvPr/>
        </p:nvSpPr>
        <p:spPr>
          <a:xfrm>
            <a:off x="3242703" y="4864049"/>
            <a:ext cx="2537675" cy="906157"/>
          </a:xfrm>
          <a:custGeom>
            <a:avLst/>
            <a:gdLst/>
            <a:ahLst/>
            <a:cxnLst/>
            <a:rect l="l" t="t" r="r" b="b"/>
            <a:pathLst>
              <a:path w="2537675" h="906157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777925"/>
                </a:lnTo>
                <a:lnTo>
                  <a:pt x="352" y="824612"/>
                </a:lnTo>
                <a:lnTo>
                  <a:pt x="5505" y="870967"/>
                </a:lnTo>
                <a:lnTo>
                  <a:pt x="32107" y="899677"/>
                </a:lnTo>
                <a:lnTo>
                  <a:pt x="76105" y="905636"/>
                </a:lnTo>
                <a:lnTo>
                  <a:pt x="120853" y="906156"/>
                </a:lnTo>
                <a:lnTo>
                  <a:pt x="128231" y="906157"/>
                </a:lnTo>
                <a:lnTo>
                  <a:pt x="2409444" y="906157"/>
                </a:lnTo>
                <a:lnTo>
                  <a:pt x="2456131" y="905805"/>
                </a:lnTo>
                <a:lnTo>
                  <a:pt x="2502485" y="900652"/>
                </a:lnTo>
                <a:lnTo>
                  <a:pt x="2531195" y="874050"/>
                </a:lnTo>
                <a:lnTo>
                  <a:pt x="2537154" y="830051"/>
                </a:lnTo>
                <a:lnTo>
                  <a:pt x="2537674" y="785304"/>
                </a:lnTo>
                <a:lnTo>
                  <a:pt x="2537675" y="777925"/>
                </a:lnTo>
                <a:lnTo>
                  <a:pt x="2537675" y="128231"/>
                </a:lnTo>
                <a:lnTo>
                  <a:pt x="2537323" y="81544"/>
                </a:lnTo>
                <a:lnTo>
                  <a:pt x="2532170" y="35190"/>
                </a:lnTo>
                <a:lnTo>
                  <a:pt x="2505568" y="6480"/>
                </a:lnTo>
                <a:lnTo>
                  <a:pt x="2461570" y="521"/>
                </a:lnTo>
                <a:lnTo>
                  <a:pt x="2416822" y="0"/>
                </a:lnTo>
                <a:lnTo>
                  <a:pt x="2409444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8" name="object 58"/>
          <p:cNvSpPr/>
          <p:nvPr/>
        </p:nvSpPr>
        <p:spPr>
          <a:xfrm>
            <a:off x="716844" y="4868964"/>
            <a:ext cx="2513648" cy="906139"/>
          </a:xfrm>
          <a:custGeom>
            <a:avLst/>
            <a:gdLst/>
            <a:ahLst/>
            <a:cxnLst/>
            <a:rect l="l" t="t" r="r" b="b"/>
            <a:pathLst>
              <a:path w="2513648" h="906139">
                <a:moveTo>
                  <a:pt x="128187" y="0"/>
                </a:moveTo>
                <a:lnTo>
                  <a:pt x="81500" y="352"/>
                </a:lnTo>
                <a:lnTo>
                  <a:pt x="35146" y="5505"/>
                </a:lnTo>
                <a:lnTo>
                  <a:pt x="6436" y="32107"/>
                </a:lnTo>
                <a:lnTo>
                  <a:pt x="477" y="76105"/>
                </a:lnTo>
                <a:lnTo>
                  <a:pt x="0" y="803049"/>
                </a:lnTo>
                <a:lnTo>
                  <a:pt x="308" y="824638"/>
                </a:lnTo>
                <a:lnTo>
                  <a:pt x="5461" y="870992"/>
                </a:lnTo>
                <a:lnTo>
                  <a:pt x="32063" y="899702"/>
                </a:lnTo>
                <a:lnTo>
                  <a:pt x="76061" y="905661"/>
                </a:lnTo>
                <a:lnTo>
                  <a:pt x="2410569" y="906139"/>
                </a:lnTo>
                <a:lnTo>
                  <a:pt x="2432157" y="905830"/>
                </a:lnTo>
                <a:lnTo>
                  <a:pt x="2478508" y="900676"/>
                </a:lnTo>
                <a:lnTo>
                  <a:pt x="2507214" y="874071"/>
                </a:lnTo>
                <a:lnTo>
                  <a:pt x="2513171" y="830065"/>
                </a:lnTo>
                <a:lnTo>
                  <a:pt x="2513648" y="103132"/>
                </a:lnTo>
                <a:lnTo>
                  <a:pt x="2513339" y="81542"/>
                </a:lnTo>
                <a:lnTo>
                  <a:pt x="2508186" y="35187"/>
                </a:lnTo>
                <a:lnTo>
                  <a:pt x="2481583" y="6478"/>
                </a:lnTo>
                <a:lnTo>
                  <a:pt x="2437582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9" name="object 59"/>
          <p:cNvSpPr/>
          <p:nvPr/>
        </p:nvSpPr>
        <p:spPr>
          <a:xfrm>
            <a:off x="716800" y="4868964"/>
            <a:ext cx="2513736" cy="906183"/>
          </a:xfrm>
          <a:custGeom>
            <a:avLst/>
            <a:gdLst/>
            <a:ahLst/>
            <a:cxnLst/>
            <a:rect l="l" t="t" r="r" b="b"/>
            <a:pathLst>
              <a:path w="2513736" h="906183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777951"/>
                </a:lnTo>
                <a:lnTo>
                  <a:pt x="352" y="824638"/>
                </a:lnTo>
                <a:lnTo>
                  <a:pt x="5505" y="870992"/>
                </a:lnTo>
                <a:lnTo>
                  <a:pt x="32107" y="899702"/>
                </a:lnTo>
                <a:lnTo>
                  <a:pt x="76105" y="905661"/>
                </a:lnTo>
                <a:lnTo>
                  <a:pt x="120853" y="906182"/>
                </a:lnTo>
                <a:lnTo>
                  <a:pt x="128231" y="906183"/>
                </a:lnTo>
                <a:lnTo>
                  <a:pt x="2385517" y="906183"/>
                </a:lnTo>
                <a:lnTo>
                  <a:pt x="2432201" y="905830"/>
                </a:lnTo>
                <a:lnTo>
                  <a:pt x="2478552" y="900676"/>
                </a:lnTo>
                <a:lnTo>
                  <a:pt x="2507258" y="874071"/>
                </a:lnTo>
                <a:lnTo>
                  <a:pt x="2513215" y="830065"/>
                </a:lnTo>
                <a:lnTo>
                  <a:pt x="2513735" y="785311"/>
                </a:lnTo>
                <a:lnTo>
                  <a:pt x="2513736" y="777951"/>
                </a:lnTo>
                <a:lnTo>
                  <a:pt x="2513736" y="128231"/>
                </a:lnTo>
                <a:lnTo>
                  <a:pt x="2513384" y="81542"/>
                </a:lnTo>
                <a:lnTo>
                  <a:pt x="2508230" y="35187"/>
                </a:lnTo>
                <a:lnTo>
                  <a:pt x="2481627" y="6478"/>
                </a:lnTo>
                <a:lnTo>
                  <a:pt x="2437626" y="521"/>
                </a:lnTo>
                <a:lnTo>
                  <a:pt x="2392877" y="0"/>
                </a:lnTo>
                <a:lnTo>
                  <a:pt x="2385517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0" name="object 60"/>
          <p:cNvSpPr/>
          <p:nvPr/>
        </p:nvSpPr>
        <p:spPr>
          <a:xfrm>
            <a:off x="1720830" y="5802693"/>
            <a:ext cx="973862" cy="1262196"/>
          </a:xfrm>
          <a:custGeom>
            <a:avLst/>
            <a:gdLst/>
            <a:ahLst/>
            <a:cxnLst/>
            <a:rect l="l" t="t" r="r" b="b"/>
            <a:pathLst>
              <a:path w="973862" h="1262196">
                <a:moveTo>
                  <a:pt x="128187" y="0"/>
                </a:moveTo>
                <a:lnTo>
                  <a:pt x="81498" y="352"/>
                </a:lnTo>
                <a:lnTo>
                  <a:pt x="35143" y="5505"/>
                </a:lnTo>
                <a:lnTo>
                  <a:pt x="6434" y="32108"/>
                </a:lnTo>
                <a:lnTo>
                  <a:pt x="477" y="76109"/>
                </a:lnTo>
                <a:lnTo>
                  <a:pt x="0" y="1159106"/>
                </a:lnTo>
                <a:lnTo>
                  <a:pt x="308" y="1180695"/>
                </a:lnTo>
                <a:lnTo>
                  <a:pt x="5461" y="1227050"/>
                </a:lnTo>
                <a:lnTo>
                  <a:pt x="32063" y="1255759"/>
                </a:lnTo>
                <a:lnTo>
                  <a:pt x="76061" y="1261718"/>
                </a:lnTo>
                <a:lnTo>
                  <a:pt x="870772" y="1262196"/>
                </a:lnTo>
                <a:lnTo>
                  <a:pt x="892361" y="1261887"/>
                </a:lnTo>
                <a:lnTo>
                  <a:pt x="938716" y="1256734"/>
                </a:lnTo>
                <a:lnTo>
                  <a:pt x="967425" y="1230133"/>
                </a:lnTo>
                <a:lnTo>
                  <a:pt x="973384" y="1186134"/>
                </a:lnTo>
                <a:lnTo>
                  <a:pt x="973862" y="103122"/>
                </a:lnTo>
                <a:lnTo>
                  <a:pt x="973553" y="81534"/>
                </a:lnTo>
                <a:lnTo>
                  <a:pt x="968400" y="35183"/>
                </a:lnTo>
                <a:lnTo>
                  <a:pt x="941794" y="6478"/>
                </a:lnTo>
                <a:lnTo>
                  <a:pt x="897789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1" name="object 61"/>
          <p:cNvSpPr/>
          <p:nvPr/>
        </p:nvSpPr>
        <p:spPr>
          <a:xfrm>
            <a:off x="1720786" y="5802693"/>
            <a:ext cx="973950" cy="1262240"/>
          </a:xfrm>
          <a:custGeom>
            <a:avLst/>
            <a:gdLst/>
            <a:ahLst/>
            <a:cxnLst/>
            <a:rect l="l" t="t" r="r" b="b"/>
            <a:pathLst>
              <a:path w="973950" h="1262240">
                <a:moveTo>
                  <a:pt x="128231" y="0"/>
                </a:moveTo>
                <a:lnTo>
                  <a:pt x="81542" y="352"/>
                </a:lnTo>
                <a:lnTo>
                  <a:pt x="35187" y="5505"/>
                </a:lnTo>
                <a:lnTo>
                  <a:pt x="6478" y="32108"/>
                </a:lnTo>
                <a:lnTo>
                  <a:pt x="521" y="76109"/>
                </a:lnTo>
                <a:lnTo>
                  <a:pt x="0" y="120859"/>
                </a:lnTo>
                <a:lnTo>
                  <a:pt x="0" y="128219"/>
                </a:lnTo>
                <a:lnTo>
                  <a:pt x="0" y="1134008"/>
                </a:lnTo>
                <a:lnTo>
                  <a:pt x="352" y="1180695"/>
                </a:lnTo>
                <a:lnTo>
                  <a:pt x="5505" y="1227050"/>
                </a:lnTo>
                <a:lnTo>
                  <a:pt x="32107" y="1255759"/>
                </a:lnTo>
                <a:lnTo>
                  <a:pt x="76105" y="1261718"/>
                </a:lnTo>
                <a:lnTo>
                  <a:pt x="120853" y="1262239"/>
                </a:lnTo>
                <a:lnTo>
                  <a:pt x="128231" y="1262240"/>
                </a:lnTo>
                <a:lnTo>
                  <a:pt x="845718" y="1262240"/>
                </a:lnTo>
                <a:lnTo>
                  <a:pt x="892405" y="1261887"/>
                </a:lnTo>
                <a:lnTo>
                  <a:pt x="938760" y="1256734"/>
                </a:lnTo>
                <a:lnTo>
                  <a:pt x="967469" y="1230133"/>
                </a:lnTo>
                <a:lnTo>
                  <a:pt x="973428" y="1186134"/>
                </a:lnTo>
                <a:lnTo>
                  <a:pt x="973949" y="1141387"/>
                </a:lnTo>
                <a:lnTo>
                  <a:pt x="973950" y="1134008"/>
                </a:lnTo>
                <a:lnTo>
                  <a:pt x="973950" y="128219"/>
                </a:lnTo>
                <a:lnTo>
                  <a:pt x="973597" y="81534"/>
                </a:lnTo>
                <a:lnTo>
                  <a:pt x="968444" y="35183"/>
                </a:lnTo>
                <a:lnTo>
                  <a:pt x="941838" y="6478"/>
                </a:lnTo>
                <a:lnTo>
                  <a:pt x="897833" y="521"/>
                </a:lnTo>
                <a:lnTo>
                  <a:pt x="853079" y="0"/>
                </a:lnTo>
                <a:lnTo>
                  <a:pt x="845718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2" name="object 62"/>
          <p:cNvSpPr/>
          <p:nvPr/>
        </p:nvSpPr>
        <p:spPr>
          <a:xfrm>
            <a:off x="731475" y="5802693"/>
            <a:ext cx="973849" cy="1262196"/>
          </a:xfrm>
          <a:custGeom>
            <a:avLst/>
            <a:gdLst/>
            <a:ahLst/>
            <a:cxnLst/>
            <a:rect l="l" t="t" r="r" b="b"/>
            <a:pathLst>
              <a:path w="973849" h="1262196">
                <a:moveTo>
                  <a:pt x="128187" y="0"/>
                </a:moveTo>
                <a:lnTo>
                  <a:pt x="81498" y="352"/>
                </a:lnTo>
                <a:lnTo>
                  <a:pt x="35143" y="5505"/>
                </a:lnTo>
                <a:lnTo>
                  <a:pt x="6434" y="32108"/>
                </a:lnTo>
                <a:lnTo>
                  <a:pt x="477" y="76109"/>
                </a:lnTo>
                <a:lnTo>
                  <a:pt x="0" y="1159106"/>
                </a:lnTo>
                <a:lnTo>
                  <a:pt x="308" y="1180695"/>
                </a:lnTo>
                <a:lnTo>
                  <a:pt x="5461" y="1227050"/>
                </a:lnTo>
                <a:lnTo>
                  <a:pt x="32063" y="1255759"/>
                </a:lnTo>
                <a:lnTo>
                  <a:pt x="76061" y="1261718"/>
                </a:lnTo>
                <a:lnTo>
                  <a:pt x="870759" y="1262196"/>
                </a:lnTo>
                <a:lnTo>
                  <a:pt x="892348" y="1261887"/>
                </a:lnTo>
                <a:lnTo>
                  <a:pt x="938703" y="1256734"/>
                </a:lnTo>
                <a:lnTo>
                  <a:pt x="967413" y="1230133"/>
                </a:lnTo>
                <a:lnTo>
                  <a:pt x="973372" y="1186134"/>
                </a:lnTo>
                <a:lnTo>
                  <a:pt x="973849" y="103122"/>
                </a:lnTo>
                <a:lnTo>
                  <a:pt x="973541" y="81534"/>
                </a:lnTo>
                <a:lnTo>
                  <a:pt x="968387" y="35183"/>
                </a:lnTo>
                <a:lnTo>
                  <a:pt x="941781" y="6478"/>
                </a:lnTo>
                <a:lnTo>
                  <a:pt x="897776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3" name="object 63"/>
          <p:cNvSpPr/>
          <p:nvPr/>
        </p:nvSpPr>
        <p:spPr>
          <a:xfrm>
            <a:off x="731431" y="5802693"/>
            <a:ext cx="973937" cy="1262240"/>
          </a:xfrm>
          <a:custGeom>
            <a:avLst/>
            <a:gdLst/>
            <a:ahLst/>
            <a:cxnLst/>
            <a:rect l="l" t="t" r="r" b="b"/>
            <a:pathLst>
              <a:path w="973937" h="1262240">
                <a:moveTo>
                  <a:pt x="128231" y="0"/>
                </a:moveTo>
                <a:lnTo>
                  <a:pt x="81542" y="352"/>
                </a:lnTo>
                <a:lnTo>
                  <a:pt x="35187" y="5505"/>
                </a:lnTo>
                <a:lnTo>
                  <a:pt x="6478" y="32108"/>
                </a:lnTo>
                <a:lnTo>
                  <a:pt x="521" y="76109"/>
                </a:lnTo>
                <a:lnTo>
                  <a:pt x="0" y="120859"/>
                </a:lnTo>
                <a:lnTo>
                  <a:pt x="0" y="128219"/>
                </a:lnTo>
                <a:lnTo>
                  <a:pt x="0" y="1134008"/>
                </a:lnTo>
                <a:lnTo>
                  <a:pt x="352" y="1180695"/>
                </a:lnTo>
                <a:lnTo>
                  <a:pt x="5505" y="1227050"/>
                </a:lnTo>
                <a:lnTo>
                  <a:pt x="32107" y="1255759"/>
                </a:lnTo>
                <a:lnTo>
                  <a:pt x="76105" y="1261718"/>
                </a:lnTo>
                <a:lnTo>
                  <a:pt x="120853" y="1262239"/>
                </a:lnTo>
                <a:lnTo>
                  <a:pt x="128231" y="1262240"/>
                </a:lnTo>
                <a:lnTo>
                  <a:pt x="845705" y="1262240"/>
                </a:lnTo>
                <a:lnTo>
                  <a:pt x="892392" y="1261887"/>
                </a:lnTo>
                <a:lnTo>
                  <a:pt x="938747" y="1256734"/>
                </a:lnTo>
                <a:lnTo>
                  <a:pt x="967457" y="1230133"/>
                </a:lnTo>
                <a:lnTo>
                  <a:pt x="973416" y="1186134"/>
                </a:lnTo>
                <a:lnTo>
                  <a:pt x="973936" y="1141387"/>
                </a:lnTo>
                <a:lnTo>
                  <a:pt x="973937" y="1134008"/>
                </a:lnTo>
                <a:lnTo>
                  <a:pt x="973937" y="128219"/>
                </a:lnTo>
                <a:lnTo>
                  <a:pt x="973585" y="81534"/>
                </a:lnTo>
                <a:lnTo>
                  <a:pt x="968431" y="35183"/>
                </a:lnTo>
                <a:lnTo>
                  <a:pt x="941825" y="6478"/>
                </a:lnTo>
                <a:lnTo>
                  <a:pt x="897820" y="521"/>
                </a:lnTo>
                <a:lnTo>
                  <a:pt x="853066" y="0"/>
                </a:lnTo>
                <a:lnTo>
                  <a:pt x="845705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4" name="object 64"/>
          <p:cNvSpPr/>
          <p:nvPr/>
        </p:nvSpPr>
        <p:spPr>
          <a:xfrm>
            <a:off x="2710185" y="5802693"/>
            <a:ext cx="973862" cy="1262196"/>
          </a:xfrm>
          <a:custGeom>
            <a:avLst/>
            <a:gdLst/>
            <a:ahLst/>
            <a:cxnLst/>
            <a:rect l="l" t="t" r="r" b="b"/>
            <a:pathLst>
              <a:path w="973862" h="1262196">
                <a:moveTo>
                  <a:pt x="128187" y="0"/>
                </a:moveTo>
                <a:lnTo>
                  <a:pt x="81498" y="352"/>
                </a:lnTo>
                <a:lnTo>
                  <a:pt x="35143" y="5505"/>
                </a:lnTo>
                <a:lnTo>
                  <a:pt x="6434" y="32108"/>
                </a:lnTo>
                <a:lnTo>
                  <a:pt x="477" y="76109"/>
                </a:lnTo>
                <a:lnTo>
                  <a:pt x="0" y="1159106"/>
                </a:lnTo>
                <a:lnTo>
                  <a:pt x="308" y="1180695"/>
                </a:lnTo>
                <a:lnTo>
                  <a:pt x="5461" y="1227050"/>
                </a:lnTo>
                <a:lnTo>
                  <a:pt x="32063" y="1255759"/>
                </a:lnTo>
                <a:lnTo>
                  <a:pt x="76061" y="1261718"/>
                </a:lnTo>
                <a:lnTo>
                  <a:pt x="870772" y="1262196"/>
                </a:lnTo>
                <a:lnTo>
                  <a:pt x="892361" y="1261887"/>
                </a:lnTo>
                <a:lnTo>
                  <a:pt x="938716" y="1256734"/>
                </a:lnTo>
                <a:lnTo>
                  <a:pt x="967425" y="1230133"/>
                </a:lnTo>
                <a:lnTo>
                  <a:pt x="973384" y="1186134"/>
                </a:lnTo>
                <a:lnTo>
                  <a:pt x="973862" y="103122"/>
                </a:lnTo>
                <a:lnTo>
                  <a:pt x="973553" y="81534"/>
                </a:lnTo>
                <a:lnTo>
                  <a:pt x="968400" y="35183"/>
                </a:lnTo>
                <a:lnTo>
                  <a:pt x="941794" y="6478"/>
                </a:lnTo>
                <a:lnTo>
                  <a:pt x="897789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5" name="object 65"/>
          <p:cNvSpPr/>
          <p:nvPr/>
        </p:nvSpPr>
        <p:spPr>
          <a:xfrm>
            <a:off x="2710141" y="5802693"/>
            <a:ext cx="973950" cy="1262240"/>
          </a:xfrm>
          <a:custGeom>
            <a:avLst/>
            <a:gdLst/>
            <a:ahLst/>
            <a:cxnLst/>
            <a:rect l="l" t="t" r="r" b="b"/>
            <a:pathLst>
              <a:path w="973950" h="1262240">
                <a:moveTo>
                  <a:pt x="128231" y="0"/>
                </a:moveTo>
                <a:lnTo>
                  <a:pt x="81542" y="352"/>
                </a:lnTo>
                <a:lnTo>
                  <a:pt x="35187" y="5505"/>
                </a:lnTo>
                <a:lnTo>
                  <a:pt x="6478" y="32108"/>
                </a:lnTo>
                <a:lnTo>
                  <a:pt x="521" y="76109"/>
                </a:lnTo>
                <a:lnTo>
                  <a:pt x="0" y="120859"/>
                </a:lnTo>
                <a:lnTo>
                  <a:pt x="0" y="128219"/>
                </a:lnTo>
                <a:lnTo>
                  <a:pt x="0" y="1134008"/>
                </a:lnTo>
                <a:lnTo>
                  <a:pt x="352" y="1180695"/>
                </a:lnTo>
                <a:lnTo>
                  <a:pt x="5505" y="1227050"/>
                </a:lnTo>
                <a:lnTo>
                  <a:pt x="32107" y="1255759"/>
                </a:lnTo>
                <a:lnTo>
                  <a:pt x="76105" y="1261718"/>
                </a:lnTo>
                <a:lnTo>
                  <a:pt x="120853" y="1262239"/>
                </a:lnTo>
                <a:lnTo>
                  <a:pt x="128231" y="1262240"/>
                </a:lnTo>
                <a:lnTo>
                  <a:pt x="845718" y="1262240"/>
                </a:lnTo>
                <a:lnTo>
                  <a:pt x="892405" y="1261887"/>
                </a:lnTo>
                <a:lnTo>
                  <a:pt x="938760" y="1256734"/>
                </a:lnTo>
                <a:lnTo>
                  <a:pt x="967469" y="1230133"/>
                </a:lnTo>
                <a:lnTo>
                  <a:pt x="973428" y="1186134"/>
                </a:lnTo>
                <a:lnTo>
                  <a:pt x="973949" y="1141387"/>
                </a:lnTo>
                <a:lnTo>
                  <a:pt x="973950" y="1134008"/>
                </a:lnTo>
                <a:lnTo>
                  <a:pt x="973950" y="128219"/>
                </a:lnTo>
                <a:lnTo>
                  <a:pt x="973597" y="81534"/>
                </a:lnTo>
                <a:lnTo>
                  <a:pt x="968444" y="35183"/>
                </a:lnTo>
                <a:lnTo>
                  <a:pt x="941838" y="6478"/>
                </a:lnTo>
                <a:lnTo>
                  <a:pt x="897833" y="521"/>
                </a:lnTo>
                <a:lnTo>
                  <a:pt x="853079" y="0"/>
                </a:lnTo>
                <a:lnTo>
                  <a:pt x="845718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6" name="object 66"/>
          <p:cNvSpPr/>
          <p:nvPr/>
        </p:nvSpPr>
        <p:spPr>
          <a:xfrm>
            <a:off x="3699566" y="5802693"/>
            <a:ext cx="973862" cy="1282770"/>
          </a:xfrm>
          <a:custGeom>
            <a:avLst/>
            <a:gdLst/>
            <a:ahLst/>
            <a:cxnLst/>
            <a:rect l="l" t="t" r="r" b="b"/>
            <a:pathLst>
              <a:path w="973862" h="1282770">
                <a:moveTo>
                  <a:pt x="128175" y="0"/>
                </a:moveTo>
                <a:lnTo>
                  <a:pt x="81488" y="352"/>
                </a:lnTo>
                <a:lnTo>
                  <a:pt x="35137" y="5506"/>
                </a:lnTo>
                <a:lnTo>
                  <a:pt x="6432" y="32113"/>
                </a:lnTo>
                <a:lnTo>
                  <a:pt x="476" y="76120"/>
                </a:lnTo>
                <a:lnTo>
                  <a:pt x="0" y="1179681"/>
                </a:lnTo>
                <a:lnTo>
                  <a:pt x="308" y="1201271"/>
                </a:lnTo>
                <a:lnTo>
                  <a:pt x="5461" y="1247626"/>
                </a:lnTo>
                <a:lnTo>
                  <a:pt x="32064" y="1276335"/>
                </a:lnTo>
                <a:lnTo>
                  <a:pt x="76065" y="1282293"/>
                </a:lnTo>
                <a:lnTo>
                  <a:pt x="870772" y="1282770"/>
                </a:lnTo>
                <a:lnTo>
                  <a:pt x="892361" y="1282461"/>
                </a:lnTo>
                <a:lnTo>
                  <a:pt x="938716" y="1277308"/>
                </a:lnTo>
                <a:lnTo>
                  <a:pt x="967425" y="1250707"/>
                </a:lnTo>
                <a:lnTo>
                  <a:pt x="973384" y="1206708"/>
                </a:lnTo>
                <a:lnTo>
                  <a:pt x="973862" y="103122"/>
                </a:lnTo>
                <a:lnTo>
                  <a:pt x="973553" y="81534"/>
                </a:lnTo>
                <a:lnTo>
                  <a:pt x="968400" y="35183"/>
                </a:lnTo>
                <a:lnTo>
                  <a:pt x="941794" y="6478"/>
                </a:lnTo>
                <a:lnTo>
                  <a:pt x="897789" y="521"/>
                </a:lnTo>
                <a:lnTo>
                  <a:pt x="12817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7" name="object 67"/>
          <p:cNvSpPr/>
          <p:nvPr/>
        </p:nvSpPr>
        <p:spPr>
          <a:xfrm>
            <a:off x="3699522" y="5802693"/>
            <a:ext cx="973950" cy="1282814"/>
          </a:xfrm>
          <a:custGeom>
            <a:avLst/>
            <a:gdLst/>
            <a:ahLst/>
            <a:cxnLst/>
            <a:rect l="l" t="t" r="r" b="b"/>
            <a:pathLst>
              <a:path w="973950" h="1282814">
                <a:moveTo>
                  <a:pt x="128219" y="0"/>
                </a:moveTo>
                <a:lnTo>
                  <a:pt x="81532" y="352"/>
                </a:lnTo>
                <a:lnTo>
                  <a:pt x="35181" y="5506"/>
                </a:lnTo>
                <a:lnTo>
                  <a:pt x="6476" y="32113"/>
                </a:lnTo>
                <a:lnTo>
                  <a:pt x="520" y="76120"/>
                </a:lnTo>
                <a:lnTo>
                  <a:pt x="0" y="120877"/>
                </a:lnTo>
                <a:lnTo>
                  <a:pt x="0" y="128219"/>
                </a:lnTo>
                <a:lnTo>
                  <a:pt x="0" y="1154582"/>
                </a:lnTo>
                <a:lnTo>
                  <a:pt x="352" y="1201271"/>
                </a:lnTo>
                <a:lnTo>
                  <a:pt x="5505" y="1247626"/>
                </a:lnTo>
                <a:lnTo>
                  <a:pt x="32108" y="1276335"/>
                </a:lnTo>
                <a:lnTo>
                  <a:pt x="76109" y="1282293"/>
                </a:lnTo>
                <a:lnTo>
                  <a:pt x="120859" y="1282813"/>
                </a:lnTo>
                <a:lnTo>
                  <a:pt x="128219" y="1282814"/>
                </a:lnTo>
                <a:lnTo>
                  <a:pt x="845718" y="1282814"/>
                </a:lnTo>
                <a:lnTo>
                  <a:pt x="892405" y="1282461"/>
                </a:lnTo>
                <a:lnTo>
                  <a:pt x="938760" y="1277308"/>
                </a:lnTo>
                <a:lnTo>
                  <a:pt x="967469" y="1250707"/>
                </a:lnTo>
                <a:lnTo>
                  <a:pt x="973428" y="1206708"/>
                </a:lnTo>
                <a:lnTo>
                  <a:pt x="973949" y="1161961"/>
                </a:lnTo>
                <a:lnTo>
                  <a:pt x="973950" y="1154582"/>
                </a:lnTo>
                <a:lnTo>
                  <a:pt x="973950" y="128219"/>
                </a:lnTo>
                <a:lnTo>
                  <a:pt x="973597" y="81534"/>
                </a:lnTo>
                <a:lnTo>
                  <a:pt x="968444" y="35183"/>
                </a:lnTo>
                <a:lnTo>
                  <a:pt x="941838" y="6478"/>
                </a:lnTo>
                <a:lnTo>
                  <a:pt x="897833" y="521"/>
                </a:lnTo>
                <a:lnTo>
                  <a:pt x="853079" y="0"/>
                </a:lnTo>
                <a:lnTo>
                  <a:pt x="845718" y="0"/>
                </a:lnTo>
                <a:lnTo>
                  <a:pt x="128219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8" name="object 68"/>
          <p:cNvSpPr/>
          <p:nvPr/>
        </p:nvSpPr>
        <p:spPr>
          <a:xfrm>
            <a:off x="4688922" y="5802680"/>
            <a:ext cx="1098398" cy="1282782"/>
          </a:xfrm>
          <a:custGeom>
            <a:avLst/>
            <a:gdLst/>
            <a:ahLst/>
            <a:cxnLst/>
            <a:rect l="l" t="t" r="r" b="b"/>
            <a:pathLst>
              <a:path w="1098398" h="1282782">
                <a:moveTo>
                  <a:pt x="128187" y="0"/>
                </a:moveTo>
                <a:lnTo>
                  <a:pt x="81498" y="352"/>
                </a:lnTo>
                <a:lnTo>
                  <a:pt x="35143" y="5505"/>
                </a:lnTo>
                <a:lnTo>
                  <a:pt x="6434" y="32108"/>
                </a:lnTo>
                <a:lnTo>
                  <a:pt x="477" y="76109"/>
                </a:lnTo>
                <a:lnTo>
                  <a:pt x="0" y="1179693"/>
                </a:lnTo>
                <a:lnTo>
                  <a:pt x="308" y="1201282"/>
                </a:lnTo>
                <a:lnTo>
                  <a:pt x="5461" y="1247636"/>
                </a:lnTo>
                <a:lnTo>
                  <a:pt x="32063" y="1276346"/>
                </a:lnTo>
                <a:lnTo>
                  <a:pt x="76061" y="1282305"/>
                </a:lnTo>
                <a:lnTo>
                  <a:pt x="995320" y="1282782"/>
                </a:lnTo>
                <a:lnTo>
                  <a:pt x="1016907" y="1282474"/>
                </a:lnTo>
                <a:lnTo>
                  <a:pt x="1063258" y="1277320"/>
                </a:lnTo>
                <a:lnTo>
                  <a:pt x="1091964" y="1250715"/>
                </a:lnTo>
                <a:lnTo>
                  <a:pt x="1097921" y="1206709"/>
                </a:lnTo>
                <a:lnTo>
                  <a:pt x="1098398" y="103121"/>
                </a:lnTo>
                <a:lnTo>
                  <a:pt x="1098090" y="81532"/>
                </a:lnTo>
                <a:lnTo>
                  <a:pt x="1092936" y="35181"/>
                </a:lnTo>
                <a:lnTo>
                  <a:pt x="1066328" y="6476"/>
                </a:lnTo>
                <a:lnTo>
                  <a:pt x="1022321" y="520"/>
                </a:lnTo>
                <a:lnTo>
                  <a:pt x="12818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9" name="object 69"/>
          <p:cNvSpPr/>
          <p:nvPr/>
        </p:nvSpPr>
        <p:spPr>
          <a:xfrm>
            <a:off x="4688878" y="5802680"/>
            <a:ext cx="1098486" cy="1282827"/>
          </a:xfrm>
          <a:custGeom>
            <a:avLst/>
            <a:gdLst/>
            <a:ahLst/>
            <a:cxnLst/>
            <a:rect l="l" t="t" r="r" b="b"/>
            <a:pathLst>
              <a:path w="1098486" h="1282827">
                <a:moveTo>
                  <a:pt x="128231" y="0"/>
                </a:moveTo>
                <a:lnTo>
                  <a:pt x="81542" y="352"/>
                </a:lnTo>
                <a:lnTo>
                  <a:pt x="35187" y="5505"/>
                </a:lnTo>
                <a:lnTo>
                  <a:pt x="6478" y="32108"/>
                </a:lnTo>
                <a:lnTo>
                  <a:pt x="521" y="76109"/>
                </a:lnTo>
                <a:lnTo>
                  <a:pt x="0" y="120859"/>
                </a:lnTo>
                <a:lnTo>
                  <a:pt x="0" y="128219"/>
                </a:lnTo>
                <a:lnTo>
                  <a:pt x="0" y="1154595"/>
                </a:lnTo>
                <a:lnTo>
                  <a:pt x="352" y="1201282"/>
                </a:lnTo>
                <a:lnTo>
                  <a:pt x="5505" y="1247636"/>
                </a:lnTo>
                <a:lnTo>
                  <a:pt x="32107" y="1276346"/>
                </a:lnTo>
                <a:lnTo>
                  <a:pt x="76105" y="1282305"/>
                </a:lnTo>
                <a:lnTo>
                  <a:pt x="120853" y="1282826"/>
                </a:lnTo>
                <a:lnTo>
                  <a:pt x="128231" y="1282827"/>
                </a:lnTo>
                <a:lnTo>
                  <a:pt x="970267" y="1282827"/>
                </a:lnTo>
                <a:lnTo>
                  <a:pt x="1016951" y="1282474"/>
                </a:lnTo>
                <a:lnTo>
                  <a:pt x="1063302" y="1277320"/>
                </a:lnTo>
                <a:lnTo>
                  <a:pt x="1092008" y="1250715"/>
                </a:lnTo>
                <a:lnTo>
                  <a:pt x="1097965" y="1206709"/>
                </a:lnTo>
                <a:lnTo>
                  <a:pt x="1098485" y="1161955"/>
                </a:lnTo>
                <a:lnTo>
                  <a:pt x="1098486" y="1154595"/>
                </a:lnTo>
                <a:lnTo>
                  <a:pt x="1098486" y="128219"/>
                </a:lnTo>
                <a:lnTo>
                  <a:pt x="1098134" y="81532"/>
                </a:lnTo>
                <a:lnTo>
                  <a:pt x="1092980" y="35181"/>
                </a:lnTo>
                <a:lnTo>
                  <a:pt x="1066373" y="6476"/>
                </a:lnTo>
                <a:lnTo>
                  <a:pt x="1022365" y="520"/>
                </a:lnTo>
                <a:lnTo>
                  <a:pt x="977609" y="0"/>
                </a:lnTo>
                <a:lnTo>
                  <a:pt x="970267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AA6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 txBox="1"/>
          <p:nvPr/>
        </p:nvSpPr>
        <p:spPr>
          <a:xfrm>
            <a:off x="642241" y="554971"/>
            <a:ext cx="5199927" cy="1105338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INIT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15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55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42241" y="1763137"/>
            <a:ext cx="189550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ǝǿ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Init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91668" y="2849975"/>
            <a:ext cx="98639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RI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625383" y="2852205"/>
            <a:ext cx="98704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6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0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3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069567" y="2871368"/>
            <a:ext cx="65674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-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347481" y="2869019"/>
            <a:ext cx="99762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UNTR</a:t>
            </a:r>
            <a:r>
              <a:rPr dirty="0" smtClean="0" sz="950" spc="-126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2">
                <a:solidFill>
                  <a:srgbClr val="163E6B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0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IFI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91668" y="3106428"/>
            <a:ext cx="93708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H)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625383" y="3130028"/>
            <a:ext cx="82469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CHNO</a:t>
            </a:r>
            <a:r>
              <a:rPr dirty="0" smtClean="0" sz="950" spc="-72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069567" y="3149191"/>
            <a:ext cx="98704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6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0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3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347481" y="3146842"/>
            <a:ext cx="98704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6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0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3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91668" y="3419357"/>
            <a:ext cx="104341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warehou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0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625386" y="3442940"/>
            <a:ext cx="103541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069570" y="3462105"/>
            <a:ext cx="1077252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ons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347485" y="3459756"/>
            <a:ext cx="62240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for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91668" y="3675802"/>
            <a:ext cx="65482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625386" y="3699385"/>
            <a:ext cx="977972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-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069570" y="3718550"/>
            <a:ext cx="92538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al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347485" y="3716211"/>
            <a:ext cx="86862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91668" y="3932247"/>
            <a:ext cx="891899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th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ta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625386" y="3955830"/>
            <a:ext cx="67114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id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47485" y="3972656"/>
            <a:ext cx="92616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int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36777" y="6015634"/>
            <a:ext cx="815044" cy="129585"/>
          </a:xfrm>
          <a:prstGeom prst="rect">
            <a:avLst/>
          </a:prstGeom>
        </p:spPr>
        <p:txBody>
          <a:bodyPr wrap="square" lIns="0" tIns="5810" rIns="0" bIns="0" rtlCol="0">
            <a:noAutofit/>
          </a:bodyPr>
          <a:lstStyle/>
          <a:p>
            <a:pPr marL="12700">
              <a:lnSpc>
                <a:spcPts val="915"/>
              </a:lnSpc>
            </a:pP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800" spc="-4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04974" y="6045602"/>
            <a:ext cx="23601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0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96884" y="6056285"/>
            <a:ext cx="631052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8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2">
                <a:solidFill>
                  <a:srgbClr val="163E6B"/>
                </a:solidFill>
                <a:latin typeface="Times New Roman"/>
                <a:cs typeface="Times New Roman"/>
              </a:rPr>
              <a:t>NVES</a:t>
            </a:r>
            <a:r>
              <a:rPr dirty="0" smtClean="0" sz="850" spc="-8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2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97249" y="6056285"/>
            <a:ext cx="60882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41545" y="6056285"/>
            <a:ext cx="69904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912134" y="6272087"/>
            <a:ext cx="664402" cy="129585"/>
          </a:xfrm>
          <a:prstGeom prst="rect">
            <a:avLst/>
          </a:prstGeom>
        </p:spPr>
        <p:txBody>
          <a:bodyPr wrap="square" lIns="0" tIns="5810" rIns="0" bIns="0" rtlCol="0">
            <a:noAutofit/>
          </a:bodyPr>
          <a:lstStyle/>
          <a:p>
            <a:pPr marL="12700">
              <a:lnSpc>
                <a:spcPts val="915"/>
              </a:lnSpc>
            </a:pPr>
            <a:r>
              <a:rPr dirty="0" smtClean="0" sz="800" spc="-81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800" spc="-81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800" spc="-8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800" spc="-8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00" spc="-8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800" spc="-8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00" spc="-8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00" spc="-8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73469" y="6302047"/>
            <a:ext cx="69904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52188" y="6312741"/>
            <a:ext cx="69904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06921" y="6360826"/>
            <a:ext cx="42079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al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85670" y="6360826"/>
            <a:ext cx="38723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775018" y="6574539"/>
            <a:ext cx="60595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17583" y="6606588"/>
            <a:ext cx="64947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06921" y="6617271"/>
            <a:ext cx="49756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le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ip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796291" y="6617271"/>
            <a:ext cx="66975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nm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785670" y="6617271"/>
            <a:ext cx="805089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ion,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75018" y="6830984"/>
            <a:ext cx="54734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ol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785670" y="6873727"/>
            <a:ext cx="60707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2241" y="7346397"/>
            <a:ext cx="4934387" cy="93900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Each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iz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535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Each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em.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iz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16763" y="8698181"/>
            <a:ext cx="15493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0">
                <a:solidFill>
                  <a:srgbClr val="163E6B"/>
                </a:solidFill>
                <a:latin typeface="Times New Roman"/>
                <a:cs typeface="Times New Roman"/>
              </a:rPr>
              <a:t>31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8157" y="1918970"/>
            <a:ext cx="5200840" cy="296633"/>
          </a:xfrm>
          <a:prstGeom prst="rect">
            <a:avLst/>
          </a:prstGeom>
        </p:spPr>
        <p:txBody>
          <a:bodyPr wrap="square" lIns="0" tIns="48895" rIns="0" bIns="0" rtlCol="0">
            <a:noAutofit/>
          </a:bodyPr>
          <a:lstStyle/>
          <a:p>
            <a:pPr marL="652134">
              <a:lnSpc>
                <a:spcPct val="95825"/>
              </a:lnSpc>
            </a:pP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GA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MAN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80">
                <a:solidFill>
                  <a:srgbClr val="FFFFFF"/>
                </a:solidFill>
                <a:latin typeface="Times New Roman"/>
                <a:cs typeface="Times New Roman"/>
              </a:rPr>
              <a:t>AM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8157" y="2215603"/>
            <a:ext cx="5200840" cy="2345721"/>
          </a:xfrm>
          <a:prstGeom prst="rect">
            <a:avLst/>
          </a:prstGeom>
        </p:spPr>
        <p:txBody>
          <a:bodyPr wrap="square" lIns="0" tIns="3505" rIns="0" bIns="0" rtlCol="0">
            <a:noAutofit/>
          </a:bodyPr>
          <a:lstStyle/>
          <a:p>
            <a:pPr>
              <a:lnSpc>
                <a:spcPts val="500"/>
              </a:lnSpc>
            </a:pPr>
            <a:endParaRPr sz="500"/>
          </a:p>
          <a:p>
            <a:pPr marL="1495519" marR="1489652" algn="ctr">
              <a:lnSpc>
                <a:spcPct val="95825"/>
              </a:lnSpc>
            </a:pP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100">
              <a:latin typeface="Times New Roman"/>
              <a:cs typeface="Times New Roman"/>
            </a:endParaRPr>
          </a:p>
          <a:p>
            <a:pPr marL="1763286" marR="1757901" algn="ctr">
              <a:lnSpc>
                <a:spcPct val="94685"/>
              </a:lnSpc>
              <a:spcBef>
                <a:spcPts val="80"/>
              </a:spcBef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ive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the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gn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olu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endParaRPr sz="750">
              <a:latin typeface="Georgia"/>
              <a:cs typeface="Georgia"/>
            </a:endParaRPr>
          </a:p>
          <a:p>
            <a:pPr marL="156211" marR="812204" algn="just">
              <a:lnSpc>
                <a:spcPts val="1092"/>
              </a:lnSpc>
              <a:spcBef>
                <a:spcPts val="1175"/>
              </a:spcBef>
            </a:pP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2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>
                <a:solidFill>
                  <a:srgbClr val="163E6B"/>
                </a:solidFill>
                <a:latin typeface="Times New Roman"/>
                <a:cs typeface="Times New Roman"/>
              </a:rPr>
              <a:t>DR</a:t>
            </a:r>
            <a:r>
              <a:rPr dirty="0" smtClean="0" sz="950" spc="-3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GIO</a:t>
            </a:r>
            <a:r>
              <a:rPr dirty="0" smtClean="0" sz="950" spc="-9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5">
                <a:solidFill>
                  <a:srgbClr val="163E6B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15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163E6B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-3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1">
                <a:solidFill>
                  <a:srgbClr val="163E6B"/>
                </a:solidFill>
                <a:latin typeface="Times New Roman"/>
                <a:cs typeface="Times New Roman"/>
              </a:rPr>
              <a:t>ORT</a:t>
            </a:r>
            <a:r>
              <a:rPr dirty="0" smtClean="0" sz="950" spc="-1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1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56211" marR="812204" algn="just">
              <a:lnSpc>
                <a:spcPts val="942"/>
              </a:lnSpc>
              <a:spcBef>
                <a:spcPts val="100"/>
              </a:spcBef>
            </a:pPr>
            <a:r>
              <a:rPr dirty="0" smtClean="0" baseline="9154" sz="1425" spc="-6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9154" sz="1425" spc="-6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9154" sz="1425" spc="-61">
                <a:solidFill>
                  <a:srgbClr val="163E6B"/>
                </a:solidFill>
                <a:latin typeface="Times New Roman"/>
                <a:cs typeface="Times New Roman"/>
              </a:rPr>
              <a:t>SIGN</a:t>
            </a:r>
            <a:endParaRPr sz="950">
              <a:latin typeface="Times New Roman"/>
              <a:cs typeface="Times New Roman"/>
            </a:endParaRPr>
          </a:p>
          <a:p>
            <a:pPr marL="156211" marR="253140" algn="just">
              <a:lnSpc>
                <a:spcPts val="1092"/>
              </a:lnSpc>
              <a:spcBef>
                <a:spcPts val="1052"/>
              </a:spcBef>
            </a:pPr>
            <a:r>
              <a:rPr dirty="0" smtClean="0" baseline="15256" sz="1425" spc="-6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5256" sz="1425" spc="-80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5256" sz="1425" spc="-3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-8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-8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-80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5256" sz="1425" spc="-6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80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5256" sz="1425" spc="-8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5256" sz="1425" spc="-82">
                <a:solidFill>
                  <a:srgbClr val="163E6B"/>
                </a:solidFill>
                <a:latin typeface="Times New Roman"/>
                <a:cs typeface="Times New Roman"/>
              </a:rPr>
              <a:t>OUD</a:t>
            </a:r>
            <a:r>
              <a:rPr dirty="0" smtClean="0" baseline="15256" sz="1425" spc="-3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4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5256" sz="1425" spc="0">
                <a:solidFill>
                  <a:srgbClr val="163E6B"/>
                </a:solidFill>
                <a:latin typeface="Times New Roman"/>
                <a:cs typeface="Times New Roman"/>
              </a:rPr>
              <a:t>OR</a:t>
            </a:r>
            <a:r>
              <a:rPr dirty="0" smtClean="0" baseline="15256" sz="1425" spc="0">
                <a:solidFill>
                  <a:srgbClr val="163E6B"/>
                </a:solidFill>
                <a:latin typeface="Times New Roman"/>
                <a:cs typeface="Times New Roman"/>
              </a:rPr>
              <a:t>      </a:t>
            </a:r>
            <a:r>
              <a:rPr dirty="0" smtClean="0" baseline="15256" sz="1425" spc="18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8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RD</a:t>
            </a:r>
            <a:r>
              <a:rPr dirty="0" smtClean="0" sz="950" spc="-8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2">
                <a:solidFill>
                  <a:srgbClr val="163E6B"/>
                </a:solidFill>
                <a:latin typeface="Times New Roman"/>
                <a:cs typeface="Times New Roman"/>
              </a:rPr>
              <a:t>OG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8">
                <a:solidFill>
                  <a:srgbClr val="163E6B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9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8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2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8">
                <a:solidFill>
                  <a:srgbClr val="163E6B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-1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9154" sz="1425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0">
                <a:solidFill>
                  <a:srgbClr val="163E6B"/>
                </a:solidFill>
                <a:latin typeface="Times New Roman"/>
                <a:cs typeface="Times New Roman"/>
              </a:rPr>
              <a:t>ING</a:t>
            </a:r>
            <a:r>
              <a:rPr dirty="0" smtClean="0" baseline="9154" sz="1425" spc="-5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56211" marR="253140" algn="just">
              <a:lnSpc>
                <a:spcPts val="942"/>
              </a:lnSpc>
              <a:spcBef>
                <a:spcPts val="250"/>
              </a:spcBef>
            </a:pP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9154" sz="1425" spc="-6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56211" marR="140075" algn="just">
              <a:lnSpc>
                <a:spcPts val="977"/>
              </a:lnSpc>
              <a:spcBef>
                <a:spcPts val="1293"/>
              </a:spcBef>
            </a:pPr>
            <a:r>
              <a:rPr dirty="0" smtClean="0" baseline="23872" sz="1275" spc="-17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-6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-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19">
                <a:solidFill>
                  <a:srgbClr val="081538"/>
                </a:solidFill>
                <a:latin typeface="Times New Roman"/>
                <a:cs typeface="Times New Roman"/>
              </a:rPr>
              <a:t>al</a:t>
            </a:r>
            <a:r>
              <a:rPr dirty="0" smtClean="0" baseline="23872" sz="1275" spc="-13">
                <a:solidFill>
                  <a:srgbClr val="081538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23872" sz="1275" spc="2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3872" sz="1275" spc="-5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13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23872" sz="1275" spc="2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5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21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23872" sz="1275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3872" sz="1275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3872" sz="1275" spc="-5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1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23872" sz="1275" spc="-1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0">
                <a:solidFill>
                  <a:srgbClr val="081538"/>
                </a:solidFill>
                <a:latin typeface="Times New Roman"/>
                <a:cs typeface="Times New Roman"/>
              </a:rPr>
              <a:t>ta</a:t>
            </a:r>
            <a:r>
              <a:rPr dirty="0" smtClean="0" baseline="23872" sz="1275" spc="0">
                <a:solidFill>
                  <a:srgbClr val="081538"/>
                </a:solidFill>
                <a:latin typeface="Times New Roman"/>
                <a:cs typeface="Times New Roman"/>
              </a:rPr>
              <a:t>        </a:t>
            </a:r>
            <a:r>
              <a:rPr dirty="0" smtClean="0" baseline="23872" sz="1275" spc="1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6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5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5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cro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1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8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2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id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081538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3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20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0231" sz="1275" spc="-2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-12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0231" sz="1275" spc="-8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0231" sz="1275" spc="-5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0231" sz="1275" spc="-9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0231" sz="1275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1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18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0231" sz="1275" spc="2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-38">
                <a:solidFill>
                  <a:srgbClr val="081538"/>
                </a:solidFill>
                <a:latin typeface="Times New Roman"/>
                <a:cs typeface="Times New Roman"/>
              </a:rPr>
              <a:t>ve</a:t>
            </a:r>
            <a:r>
              <a:rPr dirty="0" smtClean="0" baseline="10231" sz="1275" spc="-3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0231" sz="1275" spc="12">
                <a:solidFill>
                  <a:srgbClr val="081538"/>
                </a:solidFill>
                <a:latin typeface="Times New Roman"/>
                <a:cs typeface="Times New Roman"/>
              </a:rPr>
              <a:t>opme</a:t>
            </a:r>
            <a:r>
              <a:rPr dirty="0" smtClean="0" baseline="10231" sz="1275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0231" sz="1275" spc="3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0231" sz="1275" spc="-429">
                <a:solidFill>
                  <a:srgbClr val="081538"/>
                </a:solidFill>
                <a:latin typeface="Times New Roman"/>
                <a:cs typeface="Times New Roman"/>
              </a:rPr>
              <a:t>Ǿ</a:t>
            </a:r>
            <a:r>
              <a:rPr dirty="0" smtClean="0" baseline="10231" sz="1275" spc="-14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56211" marR="140075" algn="just">
              <a:lnSpc>
                <a:spcPts val="977"/>
              </a:lnSpc>
              <a:spcBef>
                <a:spcPts val="1041"/>
              </a:spcBef>
            </a:pPr>
            <a:r>
              <a:rPr dirty="0" smtClean="0" baseline="23872" sz="1275" spc="2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3872" sz="1275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3872" sz="1275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3872" sz="1275" spc="-1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-5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-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23872" sz="1275" spc="-29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23872" sz="1275" spc="-5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2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-2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3872" sz="1275" spc="-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-1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-1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16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23872" sz="1275" spc="-2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-3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-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23872" sz="1275" spc="-8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23872" sz="1275" spc="-8">
                <a:solidFill>
                  <a:srgbClr val="081538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baseline="23872" sz="1275" spc="12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5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va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13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5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pe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42">
                <a:solidFill>
                  <a:srgbClr val="081538"/>
                </a:solidFill>
                <a:latin typeface="Times New Roman"/>
                <a:cs typeface="Times New Roman"/>
              </a:rPr>
              <a:t>Ɯ</a:t>
            </a:r>
            <a:r>
              <a:rPr dirty="0" smtClean="0" sz="850" spc="-75">
                <a:solidFill>
                  <a:srgbClr val="081538"/>
                </a:solidFill>
                <a:latin typeface="Times New Roman"/>
                <a:cs typeface="Times New Roman"/>
              </a:rPr>
              <a:t>                                   </a:t>
            </a:r>
            <a:r>
              <a:rPr dirty="0" smtClean="0" sz="850" spc="-2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1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0231" sz="1275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0231" sz="1275" spc="-1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0231" sz="1275" spc="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0231" sz="1275" spc="2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0231" sz="1275" spc="18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0231" sz="1275" spc="2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0231" sz="1275" spc="-4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0231" sz="1275" spc="-26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10231" sz="1275" spc="-1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-5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1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0231" sz="1275" spc="3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-5">
                <a:solidFill>
                  <a:srgbClr val="081538"/>
                </a:solidFill>
                <a:latin typeface="Times New Roman"/>
                <a:cs typeface="Times New Roman"/>
              </a:rPr>
              <a:t>chno</a:t>
            </a:r>
            <a:r>
              <a:rPr dirty="0" smtClean="0" baseline="10231" sz="1275" spc="-12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0231" sz="1275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0231" sz="1275" spc="-21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0231" sz="1275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0231" sz="1275" spc="3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0231" sz="1275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56211" marR="140075" algn="just">
              <a:lnSpc>
                <a:spcPts val="977"/>
              </a:lnSpc>
              <a:spcBef>
                <a:spcPts val="1041"/>
              </a:spcBef>
            </a:pPr>
            <a:r>
              <a:rPr dirty="0" smtClean="0" baseline="23872" sz="1275" spc="-14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23872" sz="1275" spc="-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-1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-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-1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23872" sz="1275" spc="-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1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-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23872" sz="1275" spc="3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16">
                <a:solidFill>
                  <a:srgbClr val="081538"/>
                </a:solidFill>
                <a:latin typeface="Times New Roman"/>
                <a:cs typeface="Times New Roman"/>
              </a:rPr>
              <a:t>na</a:t>
            </a:r>
            <a:r>
              <a:rPr dirty="0" smtClean="0" baseline="23872" sz="1275" spc="1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3872" sz="1275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3872" sz="1275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3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-3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3872" sz="1275" spc="-5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-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23872" sz="1275" spc="0">
                <a:solidFill>
                  <a:srgbClr val="081538"/>
                </a:solidFill>
                <a:latin typeface="Times New Roman"/>
                <a:cs typeface="Times New Roman"/>
              </a:rPr>
              <a:t>        </a:t>
            </a:r>
            <a:r>
              <a:rPr dirty="0" smtClean="0" baseline="23872" sz="1275" spc="13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2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16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1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6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2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2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0231" sz="1275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0231" sz="1275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1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8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0231" sz="1275" spc="-242">
                <a:solidFill>
                  <a:srgbClr val="081538"/>
                </a:solidFill>
                <a:latin typeface="Times New Roman"/>
                <a:cs typeface="Times New Roman"/>
              </a:rPr>
              <a:t>Ɯ</a:t>
            </a:r>
            <a:r>
              <a:rPr dirty="0" smtClean="0" baseline="10231" sz="1275" spc="-75">
                <a:solidFill>
                  <a:srgbClr val="081538"/>
                </a:solidFill>
                <a:latin typeface="Times New Roman"/>
                <a:cs typeface="Times New Roman"/>
              </a:rPr>
              <a:t>  </a:t>
            </a:r>
            <a:r>
              <a:rPr dirty="0" smtClean="0" baseline="10231" sz="1275" spc="3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9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0231" sz="1275" spc="-1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-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0231" sz="1275" spc="-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0231" sz="1275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0231" sz="1275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0231" sz="1275" spc="3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6">
                <a:solidFill>
                  <a:srgbClr val="081538"/>
                </a:solidFill>
                <a:latin typeface="Times New Roman"/>
                <a:cs typeface="Times New Roman"/>
              </a:rPr>
              <a:t>pro</a:t>
            </a:r>
            <a:r>
              <a:rPr dirty="0" smtClean="0" baseline="10231" sz="1275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0231" sz="1275" spc="-1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0231" sz="1275" spc="12">
                <a:solidFill>
                  <a:srgbClr val="081538"/>
                </a:solidFill>
                <a:latin typeface="Times New Roman"/>
                <a:cs typeface="Times New Roman"/>
              </a:rPr>
              <a:t>ams</a:t>
            </a:r>
            <a:endParaRPr sz="850">
              <a:latin typeface="Times New Roman"/>
              <a:cs typeface="Times New Roman"/>
            </a:endParaRPr>
          </a:p>
          <a:p>
            <a:pPr marL="156211" marR="691019" algn="just">
              <a:lnSpc>
                <a:spcPts val="977"/>
              </a:lnSpc>
              <a:spcBef>
                <a:spcPts val="1281"/>
              </a:spcBef>
            </a:pPr>
            <a:r>
              <a:rPr dirty="0" smtClean="0" sz="650" spc="14" i="1">
                <a:solidFill>
                  <a:srgbClr val="345F92"/>
                </a:solidFill>
                <a:latin typeface="Georgia"/>
                <a:cs typeface="Georgia"/>
              </a:rPr>
              <a:t>S</a:t>
            </a:r>
            <a:r>
              <a:rPr dirty="0" smtClean="0" sz="650" spc="9" i="1">
                <a:solidFill>
                  <a:srgbClr val="345F92"/>
                </a:solidFill>
                <a:latin typeface="Georgia"/>
                <a:cs typeface="Georgia"/>
              </a:rPr>
              <a:t>e</a:t>
            </a:r>
            <a:r>
              <a:rPr dirty="0" smtClean="0" sz="650" spc="0" i="1">
                <a:solidFill>
                  <a:srgbClr val="345F92"/>
                </a:solidFill>
                <a:latin typeface="Georgia"/>
                <a:cs typeface="Georgia"/>
              </a:rPr>
              <a:t>e</a:t>
            </a:r>
            <a:r>
              <a:rPr dirty="0" smtClean="0" sz="650" spc="34" i="1">
                <a:solidFill>
                  <a:srgbClr val="345F92"/>
                </a:solidFill>
                <a:latin typeface="Georgia"/>
                <a:cs typeface="Georgia"/>
              </a:rPr>
              <a:t> </a:t>
            </a:r>
            <a:r>
              <a:rPr dirty="0" smtClean="0" sz="650" spc="4" i="1">
                <a:solidFill>
                  <a:srgbClr val="345F92"/>
                </a:solidFill>
                <a:latin typeface="Georgia"/>
                <a:cs typeface="Georgia"/>
              </a:rPr>
              <a:t>A</a:t>
            </a:r>
            <a:r>
              <a:rPr dirty="0" smtClean="0" sz="650" spc="0" i="1">
                <a:solidFill>
                  <a:srgbClr val="345F92"/>
                </a:solidFill>
                <a:latin typeface="Georgia"/>
                <a:cs typeface="Georgia"/>
              </a:rPr>
              <a:t>p</a:t>
            </a:r>
            <a:r>
              <a:rPr dirty="0" smtClean="0" sz="650" spc="9" i="1">
                <a:solidFill>
                  <a:srgbClr val="345F92"/>
                </a:solidFill>
                <a:latin typeface="Georgia"/>
                <a:cs typeface="Georgia"/>
              </a:rPr>
              <a:t>p</a:t>
            </a:r>
            <a:r>
              <a:rPr dirty="0" smtClean="0" sz="650" spc="14" i="1">
                <a:solidFill>
                  <a:srgbClr val="345F92"/>
                </a:solidFill>
                <a:latin typeface="Georgia"/>
                <a:cs typeface="Georgia"/>
              </a:rPr>
              <a:t>e</a:t>
            </a:r>
            <a:r>
              <a:rPr dirty="0" smtClean="0" sz="650" spc="4" i="1">
                <a:solidFill>
                  <a:srgbClr val="345F92"/>
                </a:solidFill>
                <a:latin typeface="Georgia"/>
                <a:cs typeface="Georgia"/>
              </a:rPr>
              <a:t>n</a:t>
            </a:r>
            <a:r>
              <a:rPr dirty="0" smtClean="0" sz="650" spc="4" i="1">
                <a:solidFill>
                  <a:srgbClr val="345F92"/>
                </a:solidFill>
                <a:latin typeface="Georgia"/>
                <a:cs typeface="Georgia"/>
              </a:rPr>
              <a:t>d</a:t>
            </a:r>
            <a:r>
              <a:rPr dirty="0" smtClean="0" sz="650" spc="29" i="1">
                <a:solidFill>
                  <a:srgbClr val="345F92"/>
                </a:solidFill>
                <a:latin typeface="Georgia"/>
                <a:cs typeface="Georgia"/>
              </a:rPr>
              <a:t>i</a:t>
            </a:r>
            <a:r>
              <a:rPr dirty="0" smtClean="0" sz="650" spc="0" i="1">
                <a:solidFill>
                  <a:srgbClr val="345F92"/>
                </a:solidFill>
                <a:latin typeface="Georgia"/>
                <a:cs typeface="Georgia"/>
              </a:rPr>
              <a:t>x</a:t>
            </a:r>
            <a:r>
              <a:rPr dirty="0" smtClean="0" sz="650" spc="87" i="1">
                <a:solidFill>
                  <a:srgbClr val="345F92"/>
                </a:solidFill>
                <a:latin typeface="Georgia"/>
                <a:cs typeface="Georgia"/>
              </a:rPr>
              <a:t> </a:t>
            </a:r>
            <a:r>
              <a:rPr dirty="0" smtClean="0" sz="650" spc="0" i="1">
                <a:solidFill>
                  <a:srgbClr val="345F92"/>
                </a:solidFill>
                <a:latin typeface="Georgia"/>
                <a:cs typeface="Georgia"/>
              </a:rPr>
              <a:t>E</a:t>
            </a:r>
            <a:r>
              <a:rPr dirty="0" smtClean="0" sz="650" spc="17" i="1">
                <a:solidFill>
                  <a:srgbClr val="345F92"/>
                </a:solidFill>
                <a:latin typeface="Georgia"/>
                <a:cs typeface="Georgia"/>
              </a:rPr>
              <a:t> </a:t>
            </a:r>
            <a:r>
              <a:rPr dirty="0" smtClean="0" sz="650" spc="0" i="1">
                <a:solidFill>
                  <a:srgbClr val="345F92"/>
                </a:solidFill>
                <a:latin typeface="Georgia"/>
                <a:cs typeface="Georgia"/>
              </a:rPr>
              <a:t>for</a:t>
            </a:r>
            <a:r>
              <a:rPr dirty="0" smtClean="0" sz="650" spc="30" i="1">
                <a:solidFill>
                  <a:srgbClr val="345F92"/>
                </a:solidFill>
                <a:latin typeface="Georgia"/>
                <a:cs typeface="Georgia"/>
              </a:rPr>
              <a:t> </a:t>
            </a:r>
            <a:r>
              <a:rPr dirty="0" smtClean="0" sz="650" spc="4" i="1">
                <a:solidFill>
                  <a:srgbClr val="345F92"/>
                </a:solidFill>
                <a:latin typeface="Georgia"/>
                <a:cs typeface="Georgia"/>
              </a:rPr>
              <a:t>m</a:t>
            </a:r>
            <a:r>
              <a:rPr dirty="0" smtClean="0" sz="650" spc="0" i="1">
                <a:solidFill>
                  <a:srgbClr val="345F92"/>
                </a:solidFill>
                <a:latin typeface="Georgia"/>
                <a:cs typeface="Georgia"/>
              </a:rPr>
              <a:t>o</a:t>
            </a:r>
            <a:r>
              <a:rPr dirty="0" smtClean="0" sz="650" spc="4" i="1">
                <a:solidFill>
                  <a:srgbClr val="345F92"/>
                </a:solidFill>
                <a:latin typeface="Georgia"/>
                <a:cs typeface="Georgia"/>
              </a:rPr>
              <a:t>r</a:t>
            </a:r>
            <a:r>
              <a:rPr dirty="0" smtClean="0" sz="650" spc="0" i="1">
                <a:solidFill>
                  <a:srgbClr val="345F92"/>
                </a:solidFill>
                <a:latin typeface="Georgia"/>
                <a:cs typeface="Georgia"/>
              </a:rPr>
              <a:t>e</a:t>
            </a:r>
            <a:r>
              <a:rPr dirty="0" smtClean="0" sz="650" spc="0" i="1">
                <a:solidFill>
                  <a:srgbClr val="345F92"/>
                </a:solidFill>
                <a:latin typeface="Georgia"/>
                <a:cs typeface="Georgia"/>
              </a:rPr>
              <a:t>                                                                               </a:t>
            </a:r>
            <a:r>
              <a:rPr dirty="0" smtClean="0" sz="650" spc="95" i="1">
                <a:solidFill>
                  <a:srgbClr val="345F92"/>
                </a:solidFill>
                <a:latin typeface="Georgia"/>
                <a:cs typeface="Georgia"/>
              </a:rPr>
              <a:t> </a:t>
            </a:r>
            <a:r>
              <a:rPr dirty="0" smtClean="0" sz="850" spc="-22">
                <a:solidFill>
                  <a:srgbClr val="081538"/>
                </a:solidFill>
                <a:latin typeface="Times New Roman"/>
                <a:cs typeface="Times New Roman"/>
              </a:rPr>
              <a:t>wi</a:t>
            </a:r>
            <a:r>
              <a:rPr dirty="0" smtClean="0" sz="850" spc="-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2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2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7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19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2">
                <a:solidFill>
                  <a:srgbClr val="081538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4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5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84">
                <a:solidFill>
                  <a:srgbClr val="081538"/>
                </a:solidFill>
                <a:latin typeface="Times New Roman"/>
                <a:cs typeface="Times New Roman"/>
              </a:rPr>
              <a:t>ǽ</a:t>
            </a:r>
            <a:endParaRPr sz="850">
              <a:latin typeface="Times New Roman"/>
              <a:cs typeface="Times New Roman"/>
            </a:endParaRPr>
          </a:p>
          <a:p>
            <a:pPr marL="156211" marR="1742313" algn="just">
              <a:lnSpc>
                <a:spcPts val="1015"/>
              </a:lnSpc>
              <a:spcBef>
                <a:spcPts val="150"/>
              </a:spcBef>
            </a:pPr>
            <a:r>
              <a:rPr dirty="0" smtClean="0" baseline="22566" sz="975" spc="4" i="1">
                <a:solidFill>
                  <a:srgbClr val="345F92"/>
                </a:solidFill>
                <a:latin typeface="Georgia"/>
                <a:cs typeface="Georgia"/>
              </a:rPr>
              <a:t>de</a:t>
            </a:r>
            <a:r>
              <a:rPr dirty="0" smtClean="0" baseline="22566" sz="975" spc="-4" i="1">
                <a:solidFill>
                  <a:srgbClr val="345F92"/>
                </a:solidFill>
                <a:latin typeface="Georgia"/>
                <a:cs typeface="Georgia"/>
              </a:rPr>
              <a:t>t</a:t>
            </a:r>
            <a:r>
              <a:rPr dirty="0" smtClean="0" baseline="22566" sz="975" spc="4" i="1">
                <a:solidFill>
                  <a:srgbClr val="345F92"/>
                </a:solidFill>
                <a:latin typeface="Georgia"/>
                <a:cs typeface="Georgia"/>
              </a:rPr>
              <a:t>ai</a:t>
            </a:r>
            <a:r>
              <a:rPr dirty="0" smtClean="0" baseline="22566" sz="975" spc="19" i="1">
                <a:solidFill>
                  <a:srgbClr val="345F92"/>
                </a:solidFill>
                <a:latin typeface="Georgia"/>
                <a:cs typeface="Georgia"/>
              </a:rPr>
              <a:t>l</a:t>
            </a:r>
            <a:r>
              <a:rPr dirty="0" smtClean="0" baseline="22566" sz="975" spc="0" i="1">
                <a:solidFill>
                  <a:srgbClr val="345F92"/>
                </a:solidFill>
                <a:latin typeface="Georgia"/>
                <a:cs typeface="Georgia"/>
              </a:rPr>
              <a:t>s</a:t>
            </a:r>
            <a:r>
              <a:rPr dirty="0" smtClean="0" baseline="22566" sz="975" spc="0" i="1">
                <a:solidFill>
                  <a:srgbClr val="345F92"/>
                </a:solidFill>
                <a:latin typeface="Georgia"/>
                <a:cs typeface="Georgia"/>
              </a:rPr>
              <a:t>                                                                                                                  </a:t>
            </a:r>
            <a:r>
              <a:rPr dirty="0" smtClean="0" baseline="22566" sz="975" spc="122" i="1">
                <a:solidFill>
                  <a:srgbClr val="345F92"/>
                </a:solidFill>
                <a:latin typeface="Georgia"/>
                <a:cs typeface="Georgia"/>
              </a:rPr>
              <a:t> 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th</a:t>
            </a:r>
            <a:r>
              <a:rPr dirty="0" smtClean="0" sz="850" spc="2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pro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3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9">
                <a:solidFill>
                  <a:srgbClr val="081538"/>
                </a:solidFill>
                <a:latin typeface="Times New Roman"/>
                <a:cs typeface="Times New Roman"/>
              </a:rPr>
              <a:t>.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48157" y="4561325"/>
            <a:ext cx="5200840" cy="2654357"/>
          </a:xfrm>
          <a:prstGeom prst="rect">
            <a:avLst/>
          </a:prstGeom>
        </p:spPr>
        <p:txBody>
          <a:bodyPr wrap="square" lIns="0" tIns="2714" rIns="0" bIns="0" rtlCol="0">
            <a:noAutofit/>
          </a:bodyPr>
          <a:lstStyle/>
          <a:p>
            <a:pPr>
              <a:lnSpc>
                <a:spcPts val="500"/>
              </a:lnSpc>
            </a:pPr>
            <a:endParaRPr sz="500"/>
          </a:p>
          <a:p>
            <a:pPr marL="313526">
              <a:lnSpc>
                <a:spcPct val="95825"/>
              </a:lnSpc>
            </a:pP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IO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5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endParaRPr sz="1100">
              <a:latin typeface="Times New Roman"/>
              <a:cs typeface="Times New Roman"/>
            </a:endParaRPr>
          </a:p>
          <a:p>
            <a:pPr marL="475269">
              <a:lnSpc>
                <a:spcPts val="1092"/>
              </a:lnSpc>
              <a:spcBef>
                <a:spcPts val="1470"/>
              </a:spcBef>
            </a:pP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-38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2">
                <a:solidFill>
                  <a:srgbClr val="163E6B"/>
                </a:solidFill>
                <a:latin typeface="Times New Roman"/>
                <a:cs typeface="Times New Roman"/>
              </a:rPr>
              <a:t>RU</a:t>
            </a:r>
            <a:r>
              <a:rPr dirty="0" smtClean="0" sz="950" spc="-52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8">
                <a:solidFill>
                  <a:srgbClr val="163E6B"/>
                </a:solidFill>
                <a:latin typeface="Times New Roman"/>
                <a:cs typeface="Times New Roman"/>
              </a:rPr>
              <a:t>TURE</a:t>
            </a:r>
            <a:r>
              <a:rPr dirty="0" smtClean="0" sz="950" spc="14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2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2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6">
                <a:solidFill>
                  <a:srgbClr val="163E6B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16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8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6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7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0">
                <a:solidFill>
                  <a:srgbClr val="163E6B"/>
                </a:solidFill>
                <a:latin typeface="Times New Roman"/>
                <a:cs typeface="Times New Roman"/>
              </a:rPr>
              <a:t>AM</a:t>
            </a:r>
            <a:endParaRPr sz="950">
              <a:latin typeface="Times New Roman"/>
              <a:cs typeface="Times New Roman"/>
            </a:endParaRPr>
          </a:p>
          <a:p>
            <a:pPr marL="119399" marR="274222" algn="just">
              <a:lnSpc>
                <a:spcPts val="1010"/>
              </a:lnSpc>
              <a:spcBef>
                <a:spcPts val="485"/>
              </a:spcBef>
            </a:pPr>
            <a:r>
              <a:rPr dirty="0" smtClean="0" sz="850" spc="-83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ish</a:t>
            </a:r>
            <a:r>
              <a:rPr dirty="0" smtClean="0" sz="850" spc="-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081538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28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5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081538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7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one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3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15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acc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9">
                <a:solidFill>
                  <a:srgbClr val="081538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5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1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9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6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8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9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6">
                <a:solidFill>
                  <a:srgbClr val="081538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5">
                <a:solidFill>
                  <a:srgbClr val="081538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3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9">
                <a:solidFill>
                  <a:srgbClr val="081538"/>
                </a:solidFill>
                <a:latin typeface="Times New Roman"/>
                <a:cs typeface="Times New Roman"/>
              </a:rPr>
              <a:t>mel</a:t>
            </a:r>
            <a:r>
              <a:rPr dirty="0" smtClean="0" sz="850" spc="-25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6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acc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10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hro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7">
                <a:solidFill>
                  <a:srgbClr val="081538"/>
                </a:solidFill>
                <a:latin typeface="Times New Roman"/>
                <a:cs typeface="Times New Roman"/>
              </a:rPr>
              <a:t>iƜ</a:t>
            </a:r>
            <a:r>
              <a:rPr dirty="0" smtClean="0" sz="850" spc="-72">
                <a:solidFill>
                  <a:srgbClr val="081538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4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8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5">
                <a:solidFill>
                  <a:srgbClr val="081538"/>
                </a:solidFill>
                <a:latin typeface="Times New Roman"/>
                <a:cs typeface="Times New Roman"/>
              </a:rPr>
              <a:t>oƛe</a:t>
            </a:r>
            <a:r>
              <a:rPr dirty="0" smtClean="0" sz="850" spc="25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2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7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9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7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5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ab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3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3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1">
                <a:solidFill>
                  <a:srgbClr val="081538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12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app</a:t>
            </a:r>
            <a:r>
              <a:rPr dirty="0" smtClean="0" sz="850" spc="-25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081538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20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9">
                <a:solidFill>
                  <a:srgbClr val="081538"/>
                </a:solidFill>
                <a:latin typeface="Times New Roman"/>
                <a:cs typeface="Times New Roman"/>
              </a:rPr>
              <a:t>ƞ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ware</a:t>
            </a:r>
            <a:r>
              <a:rPr dirty="0" smtClean="0" sz="850" spc="3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3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3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84">
                <a:solidFill>
                  <a:srgbClr val="081538"/>
                </a:solidFill>
                <a:latin typeface="Times New Roman"/>
                <a:cs typeface="Times New Roman"/>
              </a:rPr>
              <a:t>ǽ</a:t>
            </a:r>
            <a:endParaRPr sz="850">
              <a:latin typeface="Times New Roman"/>
              <a:cs typeface="Times New Roman"/>
            </a:endParaRPr>
          </a:p>
          <a:p>
            <a:pPr marL="119399" marR="3300688" algn="just">
              <a:lnSpc>
                <a:spcPct val="95825"/>
              </a:lnSpc>
            </a:pP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oud.</a:t>
            </a:r>
            <a:endParaRPr sz="850">
              <a:latin typeface="Times New Roman"/>
              <a:cs typeface="Times New Roman"/>
            </a:endParaRPr>
          </a:p>
          <a:p>
            <a:pPr marL="182126" marR="149639" indent="92943">
              <a:lnSpc>
                <a:spcPts val="933"/>
              </a:lnSpc>
              <a:spcBef>
                <a:spcPts val="1675"/>
              </a:spcBef>
            </a:pPr>
            <a:r>
              <a:rPr dirty="0" smtClean="0" sz="850" spc="-7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8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8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9">
                <a:solidFill>
                  <a:srgbClr val="163E6B"/>
                </a:solidFill>
                <a:latin typeface="Times New Roman"/>
                <a:cs typeface="Times New Roman"/>
              </a:rPr>
              <a:t>SHIP</a:t>
            </a:r>
            <a:r>
              <a:rPr dirty="0" smtClean="0" sz="850" spc="-31">
                <a:solidFill>
                  <a:srgbClr val="163E6B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8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1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6">
                <a:solidFill>
                  <a:srgbClr val="163E6B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3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0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0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3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1">
                <a:solidFill>
                  <a:srgbClr val="163E6B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-36">
                <a:solidFill>
                  <a:srgbClr val="163E6B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36">
                <a:solidFill>
                  <a:srgbClr val="163E6B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7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9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0">
                <a:solidFill>
                  <a:srgbClr val="163E6B"/>
                </a:solidFill>
                <a:latin typeface="Times New Roman"/>
                <a:cs typeface="Times New Roman"/>
              </a:rPr>
              <a:t>FORCE</a:t>
            </a:r>
            <a:r>
              <a:rPr dirty="0" smtClean="0" sz="850" spc="0">
                <a:solidFill>
                  <a:srgbClr val="163E6B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15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5364" sz="1200" spc="-3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25364" sz="1200" spc="-12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5364" sz="1200" spc="-66">
                <a:solidFill>
                  <a:srgbClr val="163E6B"/>
                </a:solidFill>
                <a:latin typeface="Times New Roman"/>
                <a:cs typeface="Times New Roman"/>
              </a:rPr>
              <a:t>RMON</a:t>
            </a:r>
            <a:r>
              <a:rPr dirty="0" smtClean="0" baseline="25364" sz="1200" spc="-3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5364" sz="1200" spc="-18">
                <a:solidFill>
                  <a:srgbClr val="163E6B"/>
                </a:solidFill>
                <a:latin typeface="Times New Roman"/>
                <a:cs typeface="Times New Roman"/>
              </a:rPr>
              <a:t>Z</a:t>
            </a:r>
            <a:r>
              <a:rPr dirty="0" smtClean="0" baseline="25364" sz="1200" spc="-17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5364" sz="1200" spc="-4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5364" sz="1200" spc="-27">
                <a:solidFill>
                  <a:srgbClr val="163E6B"/>
                </a:solidFill>
                <a:latin typeface="Times New Roman"/>
                <a:cs typeface="Times New Roman"/>
              </a:rPr>
              <a:t>ION,</a:t>
            </a:r>
            <a:r>
              <a:rPr dirty="0" smtClean="0" baseline="25364" sz="1200" spc="-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82126" marR="149639">
              <a:lnSpc>
                <a:spcPts val="933"/>
              </a:lnSpc>
              <a:spcBef>
                <a:spcPts val="990"/>
              </a:spcBef>
            </a:pPr>
            <a:r>
              <a:rPr dirty="0" smtClean="0" sz="850" spc="-100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0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2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9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6">
                <a:solidFill>
                  <a:srgbClr val="163E6B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6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8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92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6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8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6">
                <a:solidFill>
                  <a:srgbClr val="163E6B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0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28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5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88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0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6">
                <a:solidFill>
                  <a:srgbClr val="163E6B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-1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0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-27282" sz="1275" spc="-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27282" sz="1275" spc="-9">
                <a:solidFill>
                  <a:srgbClr val="081538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27282" sz="1275" spc="-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7282" sz="1275" spc="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7282" sz="1275" spc="-2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7282" sz="1275" spc="9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7282" sz="1275" spc="9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27282" sz="1275" spc="0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27282" sz="1275" spc="-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27282" sz="1275" spc="0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7282" sz="1275" spc="0">
                <a:solidFill>
                  <a:srgbClr val="081538"/>
                </a:solidFill>
                <a:latin typeface="Times New Roman"/>
                <a:cs typeface="Times New Roman"/>
              </a:rPr>
              <a:t>ce</a:t>
            </a:r>
            <a:r>
              <a:rPr dirty="0" smtClean="0" baseline="-27282" sz="1275" spc="0">
                <a:solidFill>
                  <a:srgbClr val="081538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baseline="-27282" sz="1275" spc="17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5364" sz="1200" spc="-68">
                <a:solidFill>
                  <a:srgbClr val="163E6B"/>
                </a:solidFill>
                <a:latin typeface="Times New Roman"/>
                <a:cs typeface="Times New Roman"/>
              </a:rPr>
              <a:t>INT</a:t>
            </a:r>
            <a:r>
              <a:rPr dirty="0" smtClean="0" baseline="25364" sz="1200" spc="-8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5364" sz="1200" spc="-37">
                <a:solidFill>
                  <a:srgbClr val="163E6B"/>
                </a:solidFill>
                <a:latin typeface="Times New Roman"/>
                <a:cs typeface="Times New Roman"/>
              </a:rPr>
              <a:t>RO</a:t>
            </a:r>
            <a:r>
              <a:rPr dirty="0" smtClean="0" baseline="25364" sz="1200" spc="-3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5364" sz="1200" spc="-8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5364" sz="1200" spc="-4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5364" sz="1200" spc="-13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5364" sz="1200" spc="-63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25364" sz="1200" spc="-69">
                <a:solidFill>
                  <a:srgbClr val="163E6B"/>
                </a:solidFill>
                <a:latin typeface="Times New Roman"/>
                <a:cs typeface="Times New Roman"/>
              </a:rPr>
              <a:t>ILI</a:t>
            </a:r>
            <a:r>
              <a:rPr dirty="0" smtClean="0" baseline="25364" sz="1200" spc="-5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5364" sz="1200" spc="-190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25364" sz="1200" spc="-6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82126" marR="149639">
              <a:lnSpc>
                <a:spcPts val="977"/>
              </a:lnSpc>
              <a:spcBef>
                <a:spcPts val="1589"/>
              </a:spcBef>
            </a:pPr>
            <a:r>
              <a:rPr dirty="0" smtClean="0" sz="850" spc="-21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7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2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850" spc="63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3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28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081538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6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9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7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">
                <a:solidFill>
                  <a:srgbClr val="081538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102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4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9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rds</a:t>
            </a:r>
            <a:r>
              <a:rPr dirty="0" smtClean="0" sz="850" spc="151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15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9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3872" sz="1275" spc="-2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-4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2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-26">
                <a:solidFill>
                  <a:srgbClr val="081538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3872" sz="1275" spc="-21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-4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3872" sz="1275" spc="-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3872" sz="1275" spc="3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3872" sz="1275" spc="-4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0">
                <a:solidFill>
                  <a:srgbClr val="081538"/>
                </a:solidFill>
                <a:latin typeface="Times New Roman"/>
                <a:cs typeface="Times New Roman"/>
              </a:rPr>
              <a:t>for</a:t>
            </a:r>
            <a:r>
              <a:rPr dirty="0" smtClean="0" baseline="23872" sz="1275" spc="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82126" marR="149639">
              <a:lnSpc>
                <a:spcPts val="977"/>
              </a:lnSpc>
              <a:spcBef>
                <a:spcPts val="1012"/>
              </a:spcBef>
            </a:pP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le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9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                                               </a:t>
            </a:r>
            <a:r>
              <a:rPr dirty="0" smtClean="0" sz="850" spc="167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8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81538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39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accr</a:t>
            </a:r>
            <a:r>
              <a:rPr dirty="0" smtClean="0" sz="850" spc="14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ion,</a:t>
            </a:r>
            <a:r>
              <a:rPr dirty="0" smtClean="0" sz="850" spc="0">
                <a:solidFill>
                  <a:srgbClr val="081538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80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49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16">
                <a:solidFill>
                  <a:srgbClr val="081538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20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3872" sz="1275" spc="3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9">
                <a:solidFill>
                  <a:srgbClr val="081538"/>
                </a:solidFill>
                <a:latin typeface="Times New Roman"/>
                <a:cs typeface="Times New Roman"/>
              </a:rPr>
              <a:t>ro</a:t>
            </a:r>
            <a:r>
              <a:rPr dirty="0" smtClean="0" baseline="23872" sz="1275" spc="21">
                <a:solidFill>
                  <a:srgbClr val="081538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3872" sz="1275" spc="30">
                <a:solidFill>
                  <a:srgbClr val="081538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7">
                <a:solidFill>
                  <a:srgbClr val="081538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35">
                <a:solidFill>
                  <a:srgbClr val="081538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-8">
                <a:solidFill>
                  <a:srgbClr val="081538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23872" sz="1275" spc="-1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-47">
                <a:solidFill>
                  <a:srgbClr val="081538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3872" sz="1275" spc="-44">
                <a:solidFill>
                  <a:srgbClr val="081538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59">
                <a:solidFill>
                  <a:srgbClr val="081538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3872" sz="1275" spc="-84">
                <a:solidFill>
                  <a:srgbClr val="081538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23872" sz="1275" spc="-29">
                <a:solidFill>
                  <a:srgbClr val="081538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23872" sz="1275" spc="-44">
                <a:solidFill>
                  <a:srgbClr val="081538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31">
                <a:solidFill>
                  <a:srgbClr val="081538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ject 12"/>
          <p:cNvSpPr/>
          <p:nvPr/>
        </p:nvSpPr>
        <p:spPr>
          <a:xfrm>
            <a:off x="624166" y="0"/>
            <a:ext cx="5231726" cy="860742"/>
          </a:xfrm>
          <a:custGeom>
            <a:avLst/>
            <a:gdLst/>
            <a:ahLst/>
            <a:cxnLst/>
            <a:rect l="l" t="t" r="r" b="b"/>
            <a:pathLst>
              <a:path w="5231726" h="860742">
                <a:moveTo>
                  <a:pt x="5231726" y="860742"/>
                </a:moveTo>
                <a:lnTo>
                  <a:pt x="5231726" y="0"/>
                </a:lnTo>
                <a:lnTo>
                  <a:pt x="0" y="0"/>
                </a:lnTo>
                <a:lnTo>
                  <a:pt x="0" y="860742"/>
                </a:lnTo>
                <a:lnTo>
                  <a:pt x="5231726" y="860742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1788755" y="267635"/>
            <a:ext cx="2919427" cy="431454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55162" marR="169588" algn="ctr">
              <a:lnSpc>
                <a:spcPts val="1675"/>
              </a:lnSpc>
            </a:pP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TIO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ORM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2">
                <a:solidFill>
                  <a:srgbClr val="FFFFFF"/>
                </a:solidFill>
                <a:latin typeface="Calibri"/>
                <a:cs typeface="Calibri"/>
              </a:rPr>
              <a:t>ION</a:t>
            </a:r>
            <a:endParaRPr sz="1500">
              <a:latin typeface="Calibri"/>
              <a:cs typeface="Calibri"/>
            </a:endParaRPr>
          </a:p>
          <a:p>
            <a:pPr algn="ctr">
              <a:lnSpc>
                <a:spcPts val="1685"/>
              </a:lnSpc>
              <a:spcBef>
                <a:spcPts val="0"/>
              </a:spcBef>
            </a:pP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3886" y="1114648"/>
            <a:ext cx="5140298" cy="7413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886" y="1910727"/>
            <a:ext cx="3269271" cy="268617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Organis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Ma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agement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88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such,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eǿ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1092"/>
              </a:lnSpc>
              <a:spcBef>
                <a:spcPts val="150"/>
              </a:spcBef>
            </a:pP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11" marR="121315">
              <a:lnSpc>
                <a:spcPts val="1092"/>
              </a:lnSpc>
              <a:spcBef>
                <a:spcPts val="155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 marR="121315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?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 marR="121315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 marR="121315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Ȅ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 marR="121315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?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 marR="121315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 marR="121315">
              <a:lnSpc>
                <a:spcPts val="1092"/>
              </a:lnSpc>
              <a:spcBef>
                <a:spcPts val="150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?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65930" y="1910727"/>
            <a:ext cx="1846939" cy="1429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019"/>
              </a:lnSpc>
              <a:tabLst>
                <a:tab pos="1816100" algn="l"/>
              </a:tabLst>
            </a:pPr>
            <a:r>
              <a:rPr dirty="0" smtClean="0" sz="950" spc="-45" u="sng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u="sng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65930" y="2146243"/>
            <a:ext cx="1838123" cy="2301046"/>
          </a:xfrm>
          <a:prstGeom prst="rect">
            <a:avLst/>
          </a:prstGeom>
        </p:spPr>
        <p:txBody>
          <a:bodyPr wrap="square" lIns="0" tIns="8636" rIns="0" bIns="0" rtlCol="0">
            <a:noAutofit/>
          </a:bodyPr>
          <a:lstStyle/>
          <a:p>
            <a:pPr marL="158935" marR="8815">
              <a:lnSpc>
                <a:spcPts val="1360"/>
              </a:lnSpc>
            </a:pP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250">
              <a:latin typeface="Times New Roman"/>
              <a:cs typeface="Times New Roman"/>
            </a:endParaRPr>
          </a:p>
          <a:p>
            <a:pPr marL="158935" marR="278977">
              <a:lnSpc>
                <a:spcPts val="1437"/>
              </a:lnSpc>
              <a:spcBef>
                <a:spcPts val="6"/>
              </a:spcBef>
            </a:pP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ti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il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su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bl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ue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endParaRPr sz="1250">
              <a:latin typeface="Times New Roman"/>
              <a:cs typeface="Times New Roman"/>
            </a:endParaRPr>
          </a:p>
          <a:p>
            <a:pPr marL="158935" marR="131450">
              <a:lnSpc>
                <a:spcPts val="1437"/>
              </a:lnSpc>
              <a:spcBef>
                <a:spcPts val="77"/>
              </a:spcBef>
            </a:pP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ev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be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-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7"/>
              </a:spcBef>
              <a:tabLst>
                <a:tab pos="1790700" algn="l"/>
              </a:tabLst>
            </a:pPr>
            <a:r>
              <a:rPr dirty="0" smtClean="0" sz="950" spc="-45" u="sng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u="sng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97" y="4651637"/>
            <a:ext cx="5128896" cy="11901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bly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hout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over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M&amp;E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sho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86" y="6098825"/>
            <a:ext cx="4983767" cy="806172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OR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NI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TIO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IO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IM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NTIN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15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9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veǿ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gn.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15646" y="8698181"/>
            <a:ext cx="15939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32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978630" y="1875741"/>
            <a:ext cx="1803907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" name="object 2"/>
          <p:cNvSpPr txBox="1"/>
          <p:nvPr/>
        </p:nvSpPr>
        <p:spPr>
          <a:xfrm>
            <a:off x="3978630" y="4269361"/>
            <a:ext cx="1803907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/>
          <p:nvPr/>
        </p:nvSpPr>
        <p:spPr>
          <a:xfrm>
            <a:off x="636587" y="628332"/>
            <a:ext cx="295325" cy="2237320"/>
          </a:xfrm>
          <a:custGeom>
            <a:avLst/>
            <a:gdLst/>
            <a:ahLst/>
            <a:cxnLst/>
            <a:rect l="l" t="t" r="r" b="b"/>
            <a:pathLst>
              <a:path w="295325" h="2237320">
                <a:moveTo>
                  <a:pt x="0" y="0"/>
                </a:moveTo>
                <a:lnTo>
                  <a:pt x="0" y="2237320"/>
                </a:lnTo>
                <a:lnTo>
                  <a:pt x="295325" y="2237320"/>
                </a:lnTo>
                <a:lnTo>
                  <a:pt x="295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931913" y="628332"/>
            <a:ext cx="4911559" cy="2237320"/>
          </a:xfrm>
          <a:custGeom>
            <a:avLst/>
            <a:gdLst/>
            <a:ahLst/>
            <a:cxnLst/>
            <a:rect l="l" t="t" r="r" b="b"/>
            <a:pathLst>
              <a:path w="4911559" h="2237320">
                <a:moveTo>
                  <a:pt x="0" y="0"/>
                </a:moveTo>
                <a:lnTo>
                  <a:pt x="0" y="2237320"/>
                </a:lnTo>
                <a:lnTo>
                  <a:pt x="4911559" y="2237320"/>
                </a:lnTo>
                <a:lnTo>
                  <a:pt x="49115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636587" y="4536630"/>
            <a:ext cx="295325" cy="2328138"/>
          </a:xfrm>
          <a:custGeom>
            <a:avLst/>
            <a:gdLst/>
            <a:ahLst/>
            <a:cxnLst/>
            <a:rect l="l" t="t" r="r" b="b"/>
            <a:pathLst>
              <a:path w="295325" h="2328138">
                <a:moveTo>
                  <a:pt x="0" y="0"/>
                </a:moveTo>
                <a:lnTo>
                  <a:pt x="0" y="2328138"/>
                </a:lnTo>
                <a:lnTo>
                  <a:pt x="295325" y="2328138"/>
                </a:lnTo>
                <a:lnTo>
                  <a:pt x="295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/>
          <p:nvPr/>
        </p:nvSpPr>
        <p:spPr>
          <a:xfrm>
            <a:off x="931913" y="4536630"/>
            <a:ext cx="4911559" cy="2328138"/>
          </a:xfrm>
          <a:custGeom>
            <a:avLst/>
            <a:gdLst/>
            <a:ahLst/>
            <a:cxnLst/>
            <a:rect l="l" t="t" r="r" b="b"/>
            <a:pathLst>
              <a:path w="4911559" h="2328138">
                <a:moveTo>
                  <a:pt x="0" y="0"/>
                </a:moveTo>
                <a:lnTo>
                  <a:pt x="0" y="2328138"/>
                </a:lnTo>
                <a:lnTo>
                  <a:pt x="4911559" y="2328138"/>
                </a:lnTo>
                <a:lnTo>
                  <a:pt x="49115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636587" y="2865640"/>
            <a:ext cx="295325" cy="1670977"/>
          </a:xfrm>
          <a:custGeom>
            <a:avLst/>
            <a:gdLst/>
            <a:ahLst/>
            <a:cxnLst/>
            <a:rect l="l" t="t" r="r" b="b"/>
            <a:pathLst>
              <a:path w="295325" h="1670977">
                <a:moveTo>
                  <a:pt x="0" y="0"/>
                </a:moveTo>
                <a:lnTo>
                  <a:pt x="0" y="1670977"/>
                </a:lnTo>
                <a:lnTo>
                  <a:pt x="295325" y="1670977"/>
                </a:lnTo>
                <a:lnTo>
                  <a:pt x="295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636587" y="6864769"/>
            <a:ext cx="295325" cy="1622894"/>
          </a:xfrm>
          <a:custGeom>
            <a:avLst/>
            <a:gdLst/>
            <a:ahLst/>
            <a:cxnLst/>
            <a:rect l="l" t="t" r="r" b="b"/>
            <a:pathLst>
              <a:path w="295325" h="1622894">
                <a:moveTo>
                  <a:pt x="0" y="0"/>
                </a:moveTo>
                <a:lnTo>
                  <a:pt x="0" y="1622894"/>
                </a:lnTo>
                <a:lnTo>
                  <a:pt x="295325" y="1622894"/>
                </a:lnTo>
                <a:lnTo>
                  <a:pt x="295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931913" y="2865640"/>
            <a:ext cx="4911559" cy="1670977"/>
          </a:xfrm>
          <a:custGeom>
            <a:avLst/>
            <a:gdLst/>
            <a:ahLst/>
            <a:cxnLst/>
            <a:rect l="l" t="t" r="r" b="b"/>
            <a:pathLst>
              <a:path w="4911559" h="1670977">
                <a:moveTo>
                  <a:pt x="0" y="0"/>
                </a:moveTo>
                <a:lnTo>
                  <a:pt x="0" y="1670977"/>
                </a:lnTo>
                <a:lnTo>
                  <a:pt x="4911559" y="1670977"/>
                </a:lnTo>
                <a:lnTo>
                  <a:pt x="49115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931913" y="6864769"/>
            <a:ext cx="4911559" cy="1622894"/>
          </a:xfrm>
          <a:custGeom>
            <a:avLst/>
            <a:gdLst/>
            <a:ahLst/>
            <a:cxnLst/>
            <a:rect l="l" t="t" r="r" b="b"/>
            <a:pathLst>
              <a:path w="4911559" h="1622894">
                <a:moveTo>
                  <a:pt x="0" y="0"/>
                </a:moveTo>
                <a:lnTo>
                  <a:pt x="0" y="1622894"/>
                </a:lnTo>
                <a:lnTo>
                  <a:pt x="4911559" y="1622894"/>
                </a:lnTo>
                <a:lnTo>
                  <a:pt x="491155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23886" y="427445"/>
            <a:ext cx="90801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Ǟǿ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egi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567292" y="427445"/>
            <a:ext cx="214156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Guidelines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Init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214947" y="8698181"/>
            <a:ext cx="16221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33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 rot="16200000">
            <a:off x="0" y="1705714"/>
            <a:ext cx="2256721" cy="82550"/>
          </a:xfrm>
          <a:prstGeom prst="rect">
            <a:avLst/>
          </a:prstGeom>
        </p:spPr>
        <p:txBody>
          <a:bodyPr wrap="square" lIns="0" tIns="4402" rIns="0" bIns="0" rtlCol="0">
            <a:noAutofit/>
          </a:bodyPr>
          <a:lstStyle/>
          <a:p>
            <a:pPr>
              <a:lnSpc>
                <a:spcPts val="650"/>
              </a:lnSpc>
            </a:pPr>
            <a:endParaRPr sz="650"/>
          </a:p>
          <a:p>
            <a:pPr marL="455169">
              <a:lnSpc>
                <a:spcPct val="95825"/>
              </a:lnSpc>
            </a:pP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31913" y="628332"/>
            <a:ext cx="4911559" cy="2237314"/>
          </a:xfrm>
          <a:prstGeom prst="rect">
            <a:avLst/>
          </a:prstGeom>
        </p:spPr>
        <p:txBody>
          <a:bodyPr wrap="square" lIns="0" tIns="3336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74">
              <a:lnSpc>
                <a:spcPct val="95825"/>
              </a:lnSpc>
            </a:pP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-16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0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ghou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3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6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0">
                <a:solidFill>
                  <a:srgbClr val="231F20"/>
                </a:solidFill>
                <a:latin typeface="Times New Roman"/>
                <a:cs typeface="Times New Roman"/>
              </a:rPr>
              <a:t>veǽ</a:t>
            </a:r>
            <a:endParaRPr sz="900">
              <a:latin typeface="Times New Roman"/>
              <a:cs typeface="Times New Roman"/>
            </a:endParaRPr>
          </a:p>
          <a:p>
            <a:pPr marL="96174" marR="198844">
              <a:lnSpc>
                <a:spcPts val="930"/>
              </a:lnSpc>
              <a:spcBef>
                <a:spcPts val="421"/>
              </a:spcBef>
            </a:pPr>
            <a:r>
              <a:rPr dirty="0" smtClean="0" sz="900" spc="-1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4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0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00" spc="-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2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00" spc="-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us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2">
                <a:solidFill>
                  <a:srgbClr val="231F20"/>
                </a:solidFill>
                <a:latin typeface="Times New Roman"/>
                <a:cs typeface="Times New Roman"/>
              </a:rPr>
              <a:t>WH</a:t>
            </a:r>
            <a:r>
              <a:rPr dirty="0" smtClean="0" sz="900" spc="-8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135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2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4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4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0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4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 marR="449464">
              <a:lnSpc>
                <a:spcPts val="930"/>
              </a:lnSpc>
              <a:spcBef>
                <a:spcPts val="375"/>
              </a:spcBef>
            </a:pP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pproac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278"/>
              </a:spcBef>
            </a:pP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avo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00" spc="5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38">
                <a:solidFill>
                  <a:srgbClr val="231F20"/>
                </a:solidFill>
                <a:latin typeface="Times New Roman"/>
                <a:cs typeface="Times New Roman"/>
              </a:rPr>
              <a:t>ende</a:t>
            </a:r>
            <a:r>
              <a:rPr dirty="0" smtClean="0" sz="900" spc="5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8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2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6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0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39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-9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0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6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0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pprop</a:t>
            </a:r>
            <a:r>
              <a:rPr dirty="0" smtClean="0" sz="90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6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olv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4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  <a:spcBef>
                <a:spcPts val="46"/>
              </a:spcBef>
            </a:pPr>
            <a:r>
              <a:rPr dirty="0" smtClean="0" sz="9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 marR="1558892">
              <a:lnSpc>
                <a:spcPts val="1034"/>
              </a:lnSpc>
              <a:spcBef>
                <a:spcPts val="278"/>
              </a:spcBef>
            </a:pP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wher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pprop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nden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dono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 marL="96174" marR="1558892">
              <a:lnSpc>
                <a:spcPts val="1034"/>
              </a:lnSpc>
              <a:spcBef>
                <a:spcPts val="345"/>
              </a:spcBef>
            </a:pP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 marR="385118">
              <a:lnSpc>
                <a:spcPts val="930"/>
              </a:lnSpc>
              <a:spcBef>
                <a:spcPts val="452"/>
              </a:spcBef>
            </a:pP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acro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osi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d.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 rot="16200000">
            <a:off x="0" y="3659860"/>
            <a:ext cx="1696874" cy="82550"/>
          </a:xfrm>
          <a:prstGeom prst="rect">
            <a:avLst/>
          </a:prstGeom>
        </p:spPr>
        <p:txBody>
          <a:bodyPr wrap="square" lIns="0" tIns="4402" rIns="0" bIns="0" rtlCol="0">
            <a:noAutofit/>
          </a:bodyPr>
          <a:lstStyle/>
          <a:p>
            <a:pPr>
              <a:lnSpc>
                <a:spcPts val="650"/>
              </a:lnSpc>
            </a:pPr>
            <a:endParaRPr sz="650"/>
          </a:p>
          <a:p>
            <a:pPr marL="672729" marR="672740" algn="ctr">
              <a:lnSpc>
                <a:spcPct val="95825"/>
              </a:lnSpc>
            </a:pP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31913" y="2865647"/>
            <a:ext cx="4911559" cy="1670977"/>
          </a:xfrm>
          <a:prstGeom prst="rect">
            <a:avLst/>
          </a:prstGeom>
        </p:spPr>
        <p:txBody>
          <a:bodyPr wrap="square" lIns="0" tIns="3345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74">
              <a:lnSpc>
                <a:spcPct val="95825"/>
              </a:lnSpc>
            </a:pP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is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nde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us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ve.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-16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0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16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00" spc="4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wl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4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sh</a:t>
            </a:r>
            <a:r>
              <a:rPr dirty="0" smtClean="0" sz="90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5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dq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5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0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7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6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39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  <a:spcBef>
                <a:spcPts val="46"/>
              </a:spcBef>
            </a:pP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be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ba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wher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278"/>
              </a:spcBef>
            </a:pP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paci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-1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16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00" spc="4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5">
                <a:solidFill>
                  <a:srgbClr val="231F20"/>
                </a:solidFill>
                <a:latin typeface="Times New Roman"/>
                <a:cs typeface="Times New Roman"/>
              </a:rPr>
              <a:t>dep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6">
                <a:solidFill>
                  <a:srgbClr val="231F20"/>
                </a:solidFill>
                <a:latin typeface="Times New Roman"/>
                <a:cs typeface="Times New Roman"/>
              </a:rPr>
              <a:t>wher</a:t>
            </a:r>
            <a:r>
              <a:rPr dirty="0" smtClean="0" sz="9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4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84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ȉ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eƛo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egi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  <a:spcBef>
                <a:spcPts val="46"/>
              </a:spcBef>
            </a:pP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278"/>
              </a:spcBef>
            </a:pP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sio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nǽ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cu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 rot="16200000">
            <a:off x="0" y="5659421"/>
            <a:ext cx="2346801" cy="82550"/>
          </a:xfrm>
          <a:prstGeom prst="rect">
            <a:avLst/>
          </a:prstGeom>
        </p:spPr>
        <p:txBody>
          <a:bodyPr wrap="square" lIns="0" tIns="4402" rIns="0" bIns="0" rtlCol="0">
            <a:noAutofit/>
          </a:bodyPr>
          <a:lstStyle/>
          <a:p>
            <a:pPr>
              <a:lnSpc>
                <a:spcPts val="650"/>
              </a:lnSpc>
            </a:pPr>
            <a:endParaRPr sz="650"/>
          </a:p>
          <a:p>
            <a:pPr marL="921347" marR="921262" algn="ctr">
              <a:lnSpc>
                <a:spcPct val="95825"/>
              </a:lnSpc>
            </a:pP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ROL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31913" y="4536624"/>
            <a:ext cx="4911559" cy="2328144"/>
          </a:xfrm>
          <a:prstGeom prst="rect">
            <a:avLst/>
          </a:prstGeom>
        </p:spPr>
        <p:txBody>
          <a:bodyPr wrap="square" lIns="0" tIns="3336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74">
              <a:lnSpc>
                <a:spcPct val="95825"/>
              </a:lnSpc>
            </a:pP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iden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pproach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us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  <a:spcBef>
                <a:spcPts val="46"/>
              </a:spcBef>
            </a:pP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sho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</a:pPr>
            <a:r>
              <a:rPr dirty="0" smtClean="0" sz="900" spc="-42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0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7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4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6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5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6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20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sho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0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39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00">
              <a:latin typeface="Times New Roman"/>
              <a:cs typeface="Times New Roman"/>
            </a:endParaRPr>
          </a:p>
          <a:p>
            <a:pPr marL="168991" marR="547515" indent="-72817">
              <a:lnSpc>
                <a:spcPts val="930"/>
              </a:lnSpc>
              <a:spcBef>
                <a:spcPts val="0"/>
              </a:spcBef>
            </a:pPr>
            <a:r>
              <a:rPr dirty="0" smtClean="0" sz="900" spc="-5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0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be</a:t>
            </a:r>
            <a:r>
              <a:rPr dirty="0" smtClean="0" sz="90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1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3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cro</a:t>
            </a:r>
            <a:r>
              <a:rPr dirty="0" smtClean="0" sz="90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rder</a:t>
            </a:r>
            <a:r>
              <a:rPr dirty="0" smtClean="0" sz="90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5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22">
                <a:solidFill>
                  <a:srgbClr val="231F20"/>
                </a:solidFill>
                <a:latin typeface="Times New Roman"/>
                <a:cs typeface="Times New Roman"/>
              </a:rPr>
              <a:t>ance.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</a:pP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00">
              <a:latin typeface="Times New Roman"/>
              <a:cs typeface="Times New Roman"/>
            </a:endParaRPr>
          </a:p>
          <a:p>
            <a:pPr marL="168991">
              <a:lnSpc>
                <a:spcPts val="925"/>
              </a:lnSpc>
            </a:pP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</a:pP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pe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reu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0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</a:pP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paci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endParaRPr sz="900">
              <a:latin typeface="Times New Roman"/>
              <a:cs typeface="Times New Roman"/>
            </a:endParaRPr>
          </a:p>
          <a:p>
            <a:pPr marL="96174" marR="401600">
              <a:lnSpc>
                <a:spcPts val="1034"/>
              </a:lnSpc>
              <a:spcBef>
                <a:spcPts val="278"/>
              </a:spcBef>
            </a:pP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nde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us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 marL="96174" marR="401600">
              <a:lnSpc>
                <a:spcPts val="1034"/>
              </a:lnSpc>
              <a:spcBef>
                <a:spcPts val="345"/>
              </a:spcBef>
            </a:pP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uousl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 marL="96174" marR="401600">
              <a:lnSpc>
                <a:spcPts val="1034"/>
              </a:lnSpc>
              <a:spcBef>
                <a:spcPts val="345"/>
              </a:spcBef>
            </a:pP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ion.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55"/>
              </a:spcBef>
            </a:pP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acro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  <a:spcBef>
                <a:spcPts val="46"/>
              </a:spcBef>
            </a:pP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me.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278"/>
              </a:spcBef>
            </a:pP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iƛere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proac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ion.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 rot="16200000">
            <a:off x="0" y="7634941"/>
            <a:ext cx="1649546" cy="82550"/>
          </a:xfrm>
          <a:prstGeom prst="rect">
            <a:avLst/>
          </a:prstGeom>
        </p:spPr>
        <p:txBody>
          <a:bodyPr wrap="square" lIns="0" tIns="4402" rIns="0" bIns="0" rtlCol="0">
            <a:noAutofit/>
          </a:bodyPr>
          <a:lstStyle/>
          <a:p>
            <a:pPr>
              <a:lnSpc>
                <a:spcPts val="650"/>
              </a:lnSpc>
            </a:pPr>
            <a:endParaRPr sz="650"/>
          </a:p>
          <a:p>
            <a:pPr marL="380297">
              <a:lnSpc>
                <a:spcPct val="95825"/>
              </a:lnSpc>
            </a:pP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SO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UTIO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SIGN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31913" y="6864769"/>
            <a:ext cx="4911559" cy="1622894"/>
          </a:xfrm>
          <a:prstGeom prst="rect">
            <a:avLst/>
          </a:prstGeom>
        </p:spPr>
        <p:txBody>
          <a:bodyPr wrap="square" lIns="0" tIns="3347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74" marR="1417621">
              <a:lnSpc>
                <a:spcPts val="1034"/>
              </a:lnSpc>
            </a:pP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rd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  <a:p>
            <a:pPr marL="96174" marR="1417621">
              <a:lnSpc>
                <a:spcPts val="1034"/>
              </a:lnSpc>
              <a:spcBef>
                <a:spcPts val="345"/>
              </a:spcBef>
            </a:pP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gn.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prob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0">
                <a:solidFill>
                  <a:srgbClr val="231F20"/>
                </a:solidFill>
                <a:latin typeface="Times New Roman"/>
                <a:cs typeface="Times New Roman"/>
              </a:rPr>
              <a:t>d.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55"/>
              </a:spcBef>
            </a:pP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minimu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325"/>
              </a:spcBef>
            </a:pP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wher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 marR="127811">
              <a:lnSpc>
                <a:spcPts val="930"/>
              </a:lnSpc>
              <a:spcBef>
                <a:spcPts val="421"/>
              </a:spcBef>
            </a:pPr>
            <a:r>
              <a:rPr dirty="0" smtClean="0" sz="900" spc="-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0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1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we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5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2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4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2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2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0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ct val="95825"/>
              </a:lnSpc>
              <a:spcBef>
                <a:spcPts val="278"/>
              </a:spcBef>
            </a:pP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Conside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5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3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0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owne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0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38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0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9">
                <a:solidFill>
                  <a:srgbClr val="231F20"/>
                </a:solidFill>
                <a:latin typeface="Times New Roman"/>
                <a:cs typeface="Times New Roman"/>
              </a:rPr>
              <a:t>reme</a:t>
            </a:r>
            <a:r>
              <a:rPr dirty="0" smtClean="0" sz="9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-6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1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endParaRPr sz="900">
              <a:latin typeface="Times New Roman"/>
              <a:cs typeface="Times New Roman"/>
            </a:endParaRPr>
          </a:p>
          <a:p>
            <a:pPr marL="96174">
              <a:lnSpc>
                <a:spcPts val="925"/>
              </a:lnSpc>
              <a:spcBef>
                <a:spcPts val="46"/>
              </a:spcBef>
            </a:pP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  <a:p>
            <a:pPr marL="96174" marR="205150">
              <a:lnSpc>
                <a:spcPts val="930"/>
              </a:lnSpc>
              <a:spcBef>
                <a:spcPts val="375"/>
              </a:spcBef>
            </a:pP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0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object 45"/>
          <p:cNvSpPr/>
          <p:nvPr/>
        </p:nvSpPr>
        <p:spPr>
          <a:xfrm>
            <a:off x="636587" y="3619512"/>
            <a:ext cx="5178488" cy="27000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6" name="object 46"/>
          <p:cNvSpPr/>
          <p:nvPr/>
        </p:nvSpPr>
        <p:spPr>
          <a:xfrm>
            <a:off x="3225825" y="2672753"/>
            <a:ext cx="0" cy="236816"/>
          </a:xfrm>
          <a:custGeom>
            <a:avLst/>
            <a:gdLst/>
            <a:ahLst/>
            <a:cxnLst/>
            <a:rect l="l" t="t" r="r" b="b"/>
            <a:pathLst>
              <a:path w="0" h="236816">
                <a:moveTo>
                  <a:pt x="0" y="236816"/>
                </a:moveTo>
                <a:lnTo>
                  <a:pt x="0" y="0"/>
                </a:lnTo>
              </a:path>
            </a:pathLst>
          </a:custGeom>
          <a:ln w="8013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7" name="object 47"/>
          <p:cNvSpPr/>
          <p:nvPr/>
        </p:nvSpPr>
        <p:spPr>
          <a:xfrm>
            <a:off x="1398574" y="2771508"/>
            <a:ext cx="3654501" cy="283794"/>
          </a:xfrm>
          <a:custGeom>
            <a:avLst/>
            <a:gdLst/>
            <a:ahLst/>
            <a:cxnLst/>
            <a:rect l="l" t="t" r="r" b="b"/>
            <a:pathLst>
              <a:path w="3654501" h="283794">
                <a:moveTo>
                  <a:pt x="0" y="146659"/>
                </a:moveTo>
                <a:lnTo>
                  <a:pt x="0" y="0"/>
                </a:lnTo>
                <a:lnTo>
                  <a:pt x="3654501" y="0"/>
                </a:lnTo>
                <a:lnTo>
                  <a:pt x="3654501" y="283794"/>
                </a:lnTo>
              </a:path>
            </a:pathLst>
          </a:custGeom>
          <a:ln w="8013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/>
          <p:nvPr/>
        </p:nvSpPr>
        <p:spPr>
          <a:xfrm>
            <a:off x="1611356" y="2148090"/>
            <a:ext cx="3228937" cy="546944"/>
          </a:xfrm>
          <a:custGeom>
            <a:avLst/>
            <a:gdLst/>
            <a:ahLst/>
            <a:cxnLst/>
            <a:rect l="l" t="t" r="r" b="b"/>
            <a:pathLst>
              <a:path w="3228937" h="546944">
                <a:moveTo>
                  <a:pt x="128175" y="0"/>
                </a:moveTo>
                <a:lnTo>
                  <a:pt x="81488" y="352"/>
                </a:lnTo>
                <a:lnTo>
                  <a:pt x="35137" y="5506"/>
                </a:lnTo>
                <a:lnTo>
                  <a:pt x="6432" y="32113"/>
                </a:lnTo>
                <a:lnTo>
                  <a:pt x="476" y="76120"/>
                </a:lnTo>
                <a:lnTo>
                  <a:pt x="0" y="443856"/>
                </a:lnTo>
                <a:lnTo>
                  <a:pt x="308" y="465446"/>
                </a:lnTo>
                <a:lnTo>
                  <a:pt x="5461" y="511801"/>
                </a:lnTo>
                <a:lnTo>
                  <a:pt x="32064" y="540510"/>
                </a:lnTo>
                <a:lnTo>
                  <a:pt x="76065" y="546467"/>
                </a:lnTo>
                <a:lnTo>
                  <a:pt x="3125847" y="546944"/>
                </a:lnTo>
                <a:lnTo>
                  <a:pt x="3147436" y="546636"/>
                </a:lnTo>
                <a:lnTo>
                  <a:pt x="3193791" y="541483"/>
                </a:lnTo>
                <a:lnTo>
                  <a:pt x="3222501" y="514881"/>
                </a:lnTo>
                <a:lnTo>
                  <a:pt x="3228460" y="470883"/>
                </a:lnTo>
                <a:lnTo>
                  <a:pt x="3228937" y="103122"/>
                </a:lnTo>
                <a:lnTo>
                  <a:pt x="3228629" y="81534"/>
                </a:lnTo>
                <a:lnTo>
                  <a:pt x="3223475" y="35183"/>
                </a:lnTo>
                <a:lnTo>
                  <a:pt x="3196869" y="6478"/>
                </a:lnTo>
                <a:lnTo>
                  <a:pt x="3152864" y="521"/>
                </a:lnTo>
                <a:lnTo>
                  <a:pt x="128175" y="0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9" name="object 49"/>
          <p:cNvSpPr/>
          <p:nvPr/>
        </p:nvSpPr>
        <p:spPr>
          <a:xfrm>
            <a:off x="2390031" y="2863824"/>
            <a:ext cx="1671562" cy="727881"/>
          </a:xfrm>
          <a:custGeom>
            <a:avLst/>
            <a:gdLst/>
            <a:ahLst/>
            <a:cxnLst/>
            <a:rect l="l" t="t" r="r" b="b"/>
            <a:pathLst>
              <a:path w="1671562" h="727881">
                <a:moveTo>
                  <a:pt x="128187" y="0"/>
                </a:moveTo>
                <a:lnTo>
                  <a:pt x="81500" y="352"/>
                </a:lnTo>
                <a:lnTo>
                  <a:pt x="35146" y="5505"/>
                </a:lnTo>
                <a:lnTo>
                  <a:pt x="6436" y="32107"/>
                </a:lnTo>
                <a:lnTo>
                  <a:pt x="477" y="76105"/>
                </a:lnTo>
                <a:lnTo>
                  <a:pt x="0" y="624792"/>
                </a:lnTo>
                <a:lnTo>
                  <a:pt x="308" y="646381"/>
                </a:lnTo>
                <a:lnTo>
                  <a:pt x="5461" y="692735"/>
                </a:lnTo>
                <a:lnTo>
                  <a:pt x="32063" y="721445"/>
                </a:lnTo>
                <a:lnTo>
                  <a:pt x="76061" y="727404"/>
                </a:lnTo>
                <a:lnTo>
                  <a:pt x="1568483" y="727881"/>
                </a:lnTo>
                <a:lnTo>
                  <a:pt x="1590071" y="727573"/>
                </a:lnTo>
                <a:lnTo>
                  <a:pt x="1636422" y="722419"/>
                </a:lnTo>
                <a:lnTo>
                  <a:pt x="1665127" y="695813"/>
                </a:lnTo>
                <a:lnTo>
                  <a:pt x="1671085" y="651808"/>
                </a:lnTo>
                <a:lnTo>
                  <a:pt x="1671562" y="103132"/>
                </a:lnTo>
                <a:lnTo>
                  <a:pt x="1671253" y="81542"/>
                </a:lnTo>
                <a:lnTo>
                  <a:pt x="1666100" y="35187"/>
                </a:lnTo>
                <a:lnTo>
                  <a:pt x="1639497" y="6478"/>
                </a:lnTo>
                <a:lnTo>
                  <a:pt x="1595496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0" name="object 50"/>
          <p:cNvSpPr/>
          <p:nvPr/>
        </p:nvSpPr>
        <p:spPr>
          <a:xfrm>
            <a:off x="2389987" y="2863824"/>
            <a:ext cx="1671650" cy="727925"/>
          </a:xfrm>
          <a:custGeom>
            <a:avLst/>
            <a:gdLst/>
            <a:ahLst/>
            <a:cxnLst/>
            <a:rect l="l" t="t" r="r" b="b"/>
            <a:pathLst>
              <a:path w="1671650" h="727925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599694"/>
                </a:lnTo>
                <a:lnTo>
                  <a:pt x="352" y="646381"/>
                </a:lnTo>
                <a:lnTo>
                  <a:pt x="5505" y="692735"/>
                </a:lnTo>
                <a:lnTo>
                  <a:pt x="32107" y="721445"/>
                </a:lnTo>
                <a:lnTo>
                  <a:pt x="76105" y="727404"/>
                </a:lnTo>
                <a:lnTo>
                  <a:pt x="120853" y="727924"/>
                </a:lnTo>
                <a:lnTo>
                  <a:pt x="128231" y="727925"/>
                </a:lnTo>
                <a:lnTo>
                  <a:pt x="1543431" y="727925"/>
                </a:lnTo>
                <a:lnTo>
                  <a:pt x="1590115" y="727573"/>
                </a:lnTo>
                <a:lnTo>
                  <a:pt x="1636466" y="722419"/>
                </a:lnTo>
                <a:lnTo>
                  <a:pt x="1665172" y="695813"/>
                </a:lnTo>
                <a:lnTo>
                  <a:pt x="1671129" y="651808"/>
                </a:lnTo>
                <a:lnTo>
                  <a:pt x="1671649" y="607054"/>
                </a:lnTo>
                <a:lnTo>
                  <a:pt x="1671650" y="599694"/>
                </a:lnTo>
                <a:lnTo>
                  <a:pt x="1671650" y="128231"/>
                </a:lnTo>
                <a:lnTo>
                  <a:pt x="1671297" y="81542"/>
                </a:lnTo>
                <a:lnTo>
                  <a:pt x="1666144" y="35187"/>
                </a:lnTo>
                <a:lnTo>
                  <a:pt x="1639541" y="6478"/>
                </a:lnTo>
                <a:lnTo>
                  <a:pt x="1595540" y="521"/>
                </a:lnTo>
                <a:lnTo>
                  <a:pt x="1550791" y="0"/>
                </a:lnTo>
                <a:lnTo>
                  <a:pt x="1543431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1" name="object 51"/>
          <p:cNvSpPr/>
          <p:nvPr/>
        </p:nvSpPr>
        <p:spPr>
          <a:xfrm>
            <a:off x="639298" y="2863824"/>
            <a:ext cx="1671524" cy="727881"/>
          </a:xfrm>
          <a:custGeom>
            <a:avLst/>
            <a:gdLst/>
            <a:ahLst/>
            <a:cxnLst/>
            <a:rect l="l" t="t" r="r" b="b"/>
            <a:pathLst>
              <a:path w="1671524" h="727881">
                <a:moveTo>
                  <a:pt x="128187" y="0"/>
                </a:moveTo>
                <a:lnTo>
                  <a:pt x="81500" y="352"/>
                </a:lnTo>
                <a:lnTo>
                  <a:pt x="35146" y="5505"/>
                </a:lnTo>
                <a:lnTo>
                  <a:pt x="6436" y="32107"/>
                </a:lnTo>
                <a:lnTo>
                  <a:pt x="477" y="76105"/>
                </a:lnTo>
                <a:lnTo>
                  <a:pt x="0" y="624792"/>
                </a:lnTo>
                <a:lnTo>
                  <a:pt x="308" y="646381"/>
                </a:lnTo>
                <a:lnTo>
                  <a:pt x="5461" y="692735"/>
                </a:lnTo>
                <a:lnTo>
                  <a:pt x="32063" y="721445"/>
                </a:lnTo>
                <a:lnTo>
                  <a:pt x="76061" y="727404"/>
                </a:lnTo>
                <a:lnTo>
                  <a:pt x="1568445" y="727881"/>
                </a:lnTo>
                <a:lnTo>
                  <a:pt x="1590033" y="727573"/>
                </a:lnTo>
                <a:lnTo>
                  <a:pt x="1636384" y="722419"/>
                </a:lnTo>
                <a:lnTo>
                  <a:pt x="1665089" y="695813"/>
                </a:lnTo>
                <a:lnTo>
                  <a:pt x="1671046" y="651808"/>
                </a:lnTo>
                <a:lnTo>
                  <a:pt x="1671524" y="103132"/>
                </a:lnTo>
                <a:lnTo>
                  <a:pt x="1671215" y="81542"/>
                </a:lnTo>
                <a:lnTo>
                  <a:pt x="1666062" y="35187"/>
                </a:lnTo>
                <a:lnTo>
                  <a:pt x="1639459" y="6478"/>
                </a:lnTo>
                <a:lnTo>
                  <a:pt x="1595458" y="521"/>
                </a:lnTo>
                <a:lnTo>
                  <a:pt x="128187" y="0"/>
                </a:lnTo>
                <a:close/>
              </a:path>
            </a:pathLst>
          </a:custGeom>
          <a:solidFill>
            <a:srgbClr val="D8E5E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2" name="object 52"/>
          <p:cNvSpPr/>
          <p:nvPr/>
        </p:nvSpPr>
        <p:spPr>
          <a:xfrm>
            <a:off x="639254" y="2863824"/>
            <a:ext cx="1671612" cy="727925"/>
          </a:xfrm>
          <a:custGeom>
            <a:avLst/>
            <a:gdLst/>
            <a:ahLst/>
            <a:cxnLst/>
            <a:rect l="l" t="t" r="r" b="b"/>
            <a:pathLst>
              <a:path w="1671612" h="727925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599694"/>
                </a:lnTo>
                <a:lnTo>
                  <a:pt x="352" y="646381"/>
                </a:lnTo>
                <a:lnTo>
                  <a:pt x="5505" y="692735"/>
                </a:lnTo>
                <a:lnTo>
                  <a:pt x="32107" y="721445"/>
                </a:lnTo>
                <a:lnTo>
                  <a:pt x="76105" y="727404"/>
                </a:lnTo>
                <a:lnTo>
                  <a:pt x="120853" y="727924"/>
                </a:lnTo>
                <a:lnTo>
                  <a:pt x="128231" y="727925"/>
                </a:lnTo>
                <a:lnTo>
                  <a:pt x="1543392" y="727925"/>
                </a:lnTo>
                <a:lnTo>
                  <a:pt x="1590077" y="727573"/>
                </a:lnTo>
                <a:lnTo>
                  <a:pt x="1636428" y="722419"/>
                </a:lnTo>
                <a:lnTo>
                  <a:pt x="1665133" y="695813"/>
                </a:lnTo>
                <a:lnTo>
                  <a:pt x="1671091" y="651808"/>
                </a:lnTo>
                <a:lnTo>
                  <a:pt x="1671611" y="607054"/>
                </a:lnTo>
                <a:lnTo>
                  <a:pt x="1671612" y="599694"/>
                </a:lnTo>
                <a:lnTo>
                  <a:pt x="1671612" y="128231"/>
                </a:lnTo>
                <a:lnTo>
                  <a:pt x="1671259" y="81542"/>
                </a:lnTo>
                <a:lnTo>
                  <a:pt x="1666106" y="35187"/>
                </a:lnTo>
                <a:lnTo>
                  <a:pt x="1639503" y="6478"/>
                </a:lnTo>
                <a:lnTo>
                  <a:pt x="1595502" y="521"/>
                </a:lnTo>
                <a:lnTo>
                  <a:pt x="1550752" y="0"/>
                </a:lnTo>
                <a:lnTo>
                  <a:pt x="1543392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F335D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3" name="object 53"/>
          <p:cNvSpPr/>
          <p:nvPr/>
        </p:nvSpPr>
        <p:spPr>
          <a:xfrm>
            <a:off x="4161224" y="2863824"/>
            <a:ext cx="1671562" cy="727881"/>
          </a:xfrm>
          <a:custGeom>
            <a:avLst/>
            <a:gdLst/>
            <a:ahLst/>
            <a:cxnLst/>
            <a:rect l="l" t="t" r="r" b="b"/>
            <a:pathLst>
              <a:path w="1671562" h="727881">
                <a:moveTo>
                  <a:pt x="128175" y="0"/>
                </a:moveTo>
                <a:lnTo>
                  <a:pt x="81490" y="352"/>
                </a:lnTo>
                <a:lnTo>
                  <a:pt x="35139" y="5506"/>
                </a:lnTo>
                <a:lnTo>
                  <a:pt x="6434" y="32111"/>
                </a:lnTo>
                <a:lnTo>
                  <a:pt x="477" y="76117"/>
                </a:lnTo>
                <a:lnTo>
                  <a:pt x="0" y="624793"/>
                </a:lnTo>
                <a:lnTo>
                  <a:pt x="308" y="646383"/>
                </a:lnTo>
                <a:lnTo>
                  <a:pt x="5461" y="692738"/>
                </a:lnTo>
                <a:lnTo>
                  <a:pt x="32064" y="721447"/>
                </a:lnTo>
                <a:lnTo>
                  <a:pt x="76065" y="727404"/>
                </a:lnTo>
                <a:lnTo>
                  <a:pt x="1568483" y="727881"/>
                </a:lnTo>
                <a:lnTo>
                  <a:pt x="1590071" y="727573"/>
                </a:lnTo>
                <a:lnTo>
                  <a:pt x="1636422" y="722419"/>
                </a:lnTo>
                <a:lnTo>
                  <a:pt x="1665127" y="695813"/>
                </a:lnTo>
                <a:lnTo>
                  <a:pt x="1671085" y="651808"/>
                </a:lnTo>
                <a:lnTo>
                  <a:pt x="1671562" y="103132"/>
                </a:lnTo>
                <a:lnTo>
                  <a:pt x="1671253" y="81542"/>
                </a:lnTo>
                <a:lnTo>
                  <a:pt x="1666100" y="35187"/>
                </a:lnTo>
                <a:lnTo>
                  <a:pt x="1639497" y="6478"/>
                </a:lnTo>
                <a:lnTo>
                  <a:pt x="1595496" y="521"/>
                </a:lnTo>
                <a:lnTo>
                  <a:pt x="128175" y="0"/>
                </a:lnTo>
                <a:close/>
              </a:path>
            </a:pathLst>
          </a:custGeom>
          <a:solidFill>
            <a:srgbClr val="F7F7E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4" name="object 54"/>
          <p:cNvSpPr/>
          <p:nvPr/>
        </p:nvSpPr>
        <p:spPr>
          <a:xfrm>
            <a:off x="4161180" y="2863824"/>
            <a:ext cx="1671650" cy="727925"/>
          </a:xfrm>
          <a:custGeom>
            <a:avLst/>
            <a:gdLst/>
            <a:ahLst/>
            <a:cxnLst/>
            <a:rect l="l" t="t" r="r" b="b"/>
            <a:pathLst>
              <a:path w="1671650" h="727925">
                <a:moveTo>
                  <a:pt x="128219" y="0"/>
                </a:moveTo>
                <a:lnTo>
                  <a:pt x="81534" y="352"/>
                </a:lnTo>
                <a:lnTo>
                  <a:pt x="35183" y="5506"/>
                </a:lnTo>
                <a:lnTo>
                  <a:pt x="6478" y="32111"/>
                </a:lnTo>
                <a:lnTo>
                  <a:pt x="521" y="76117"/>
                </a:lnTo>
                <a:lnTo>
                  <a:pt x="0" y="120871"/>
                </a:lnTo>
                <a:lnTo>
                  <a:pt x="0" y="128231"/>
                </a:lnTo>
                <a:lnTo>
                  <a:pt x="0" y="599694"/>
                </a:lnTo>
                <a:lnTo>
                  <a:pt x="352" y="646383"/>
                </a:lnTo>
                <a:lnTo>
                  <a:pt x="5505" y="692738"/>
                </a:lnTo>
                <a:lnTo>
                  <a:pt x="32108" y="721447"/>
                </a:lnTo>
                <a:lnTo>
                  <a:pt x="76109" y="727404"/>
                </a:lnTo>
                <a:lnTo>
                  <a:pt x="120859" y="727924"/>
                </a:lnTo>
                <a:lnTo>
                  <a:pt x="128219" y="727925"/>
                </a:lnTo>
                <a:lnTo>
                  <a:pt x="1543431" y="727925"/>
                </a:lnTo>
                <a:lnTo>
                  <a:pt x="1590115" y="727573"/>
                </a:lnTo>
                <a:lnTo>
                  <a:pt x="1636466" y="722419"/>
                </a:lnTo>
                <a:lnTo>
                  <a:pt x="1665172" y="695813"/>
                </a:lnTo>
                <a:lnTo>
                  <a:pt x="1671129" y="651808"/>
                </a:lnTo>
                <a:lnTo>
                  <a:pt x="1671649" y="607054"/>
                </a:lnTo>
                <a:lnTo>
                  <a:pt x="1671650" y="599694"/>
                </a:lnTo>
                <a:lnTo>
                  <a:pt x="1671650" y="128231"/>
                </a:lnTo>
                <a:lnTo>
                  <a:pt x="1671297" y="81542"/>
                </a:lnTo>
                <a:lnTo>
                  <a:pt x="1666144" y="35187"/>
                </a:lnTo>
                <a:lnTo>
                  <a:pt x="1639541" y="6478"/>
                </a:lnTo>
                <a:lnTo>
                  <a:pt x="1595540" y="521"/>
                </a:lnTo>
                <a:lnTo>
                  <a:pt x="1550791" y="0"/>
                </a:lnTo>
                <a:lnTo>
                  <a:pt x="1543431" y="0"/>
                </a:lnTo>
                <a:lnTo>
                  <a:pt x="128219" y="0"/>
                </a:lnTo>
                <a:close/>
              </a:path>
            </a:pathLst>
          </a:custGeom>
          <a:ln w="5346">
            <a:solidFill>
              <a:srgbClr val="CBCC2C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5" name="object 55"/>
          <p:cNvSpPr/>
          <p:nvPr/>
        </p:nvSpPr>
        <p:spPr>
          <a:xfrm>
            <a:off x="636587" y="3914559"/>
            <a:ext cx="5198922" cy="274485"/>
          </a:xfrm>
          <a:custGeom>
            <a:avLst/>
            <a:gdLst/>
            <a:ahLst/>
            <a:cxnLst/>
            <a:rect l="l" t="t" r="r" b="b"/>
            <a:pathLst>
              <a:path w="5198922" h="274485">
                <a:moveTo>
                  <a:pt x="0" y="274485"/>
                </a:moveTo>
                <a:lnTo>
                  <a:pt x="5198922" y="274485"/>
                </a:lnTo>
                <a:lnTo>
                  <a:pt x="5198922" y="0"/>
                </a:lnTo>
                <a:lnTo>
                  <a:pt x="0" y="0"/>
                </a:lnTo>
                <a:lnTo>
                  <a:pt x="0" y="274485"/>
                </a:lnTo>
                <a:close/>
              </a:path>
            </a:pathLst>
          </a:custGeom>
          <a:solidFill>
            <a:srgbClr val="0098A5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/>
          <p:nvPr/>
        </p:nvSpPr>
        <p:spPr>
          <a:xfrm>
            <a:off x="636587" y="1784857"/>
            <a:ext cx="5178488" cy="274485"/>
          </a:xfrm>
          <a:custGeom>
            <a:avLst/>
            <a:gdLst/>
            <a:ahLst/>
            <a:cxnLst/>
            <a:rect l="l" t="t" r="r" b="b"/>
            <a:pathLst>
              <a:path w="5178488" h="274485">
                <a:moveTo>
                  <a:pt x="0" y="274485"/>
                </a:moveTo>
                <a:lnTo>
                  <a:pt x="5178488" y="274485"/>
                </a:lnTo>
                <a:lnTo>
                  <a:pt x="5178488" y="0"/>
                </a:lnTo>
                <a:lnTo>
                  <a:pt x="0" y="0"/>
                </a:lnTo>
                <a:lnTo>
                  <a:pt x="0" y="274485"/>
                </a:lnTo>
                <a:close/>
              </a:path>
            </a:pathLst>
          </a:custGeom>
          <a:solidFill>
            <a:srgbClr val="0098A5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3264242" y="6170523"/>
            <a:ext cx="2568587" cy="311772"/>
          </a:xfrm>
          <a:custGeom>
            <a:avLst/>
            <a:gdLst/>
            <a:ahLst/>
            <a:cxnLst/>
            <a:rect l="l" t="t" r="r" b="b"/>
            <a:pathLst>
              <a:path w="2568587" h="311772">
                <a:moveTo>
                  <a:pt x="128219" y="0"/>
                </a:moveTo>
                <a:lnTo>
                  <a:pt x="81534" y="352"/>
                </a:lnTo>
                <a:lnTo>
                  <a:pt x="35183" y="5506"/>
                </a:lnTo>
                <a:lnTo>
                  <a:pt x="6478" y="32111"/>
                </a:lnTo>
                <a:lnTo>
                  <a:pt x="521" y="76117"/>
                </a:lnTo>
                <a:lnTo>
                  <a:pt x="0" y="120871"/>
                </a:lnTo>
                <a:lnTo>
                  <a:pt x="0" y="128231"/>
                </a:lnTo>
                <a:lnTo>
                  <a:pt x="0" y="183540"/>
                </a:lnTo>
                <a:lnTo>
                  <a:pt x="352" y="230229"/>
                </a:lnTo>
                <a:lnTo>
                  <a:pt x="5505" y="276584"/>
                </a:lnTo>
                <a:lnTo>
                  <a:pt x="32108" y="305293"/>
                </a:lnTo>
                <a:lnTo>
                  <a:pt x="76109" y="311251"/>
                </a:lnTo>
                <a:lnTo>
                  <a:pt x="120859" y="311771"/>
                </a:lnTo>
                <a:lnTo>
                  <a:pt x="128219" y="311772"/>
                </a:lnTo>
                <a:lnTo>
                  <a:pt x="2440355" y="311772"/>
                </a:lnTo>
                <a:lnTo>
                  <a:pt x="2487042" y="311419"/>
                </a:lnTo>
                <a:lnTo>
                  <a:pt x="2533397" y="306266"/>
                </a:lnTo>
                <a:lnTo>
                  <a:pt x="2562107" y="279665"/>
                </a:lnTo>
                <a:lnTo>
                  <a:pt x="2568066" y="235666"/>
                </a:lnTo>
                <a:lnTo>
                  <a:pt x="2568586" y="190919"/>
                </a:lnTo>
                <a:lnTo>
                  <a:pt x="2568587" y="183540"/>
                </a:lnTo>
                <a:lnTo>
                  <a:pt x="2568587" y="128231"/>
                </a:lnTo>
                <a:lnTo>
                  <a:pt x="2568235" y="81544"/>
                </a:lnTo>
                <a:lnTo>
                  <a:pt x="2563082" y="35190"/>
                </a:lnTo>
                <a:lnTo>
                  <a:pt x="2536480" y="6480"/>
                </a:lnTo>
                <a:lnTo>
                  <a:pt x="2492481" y="521"/>
                </a:lnTo>
                <a:lnTo>
                  <a:pt x="2447734" y="0"/>
                </a:lnTo>
                <a:lnTo>
                  <a:pt x="2440355" y="0"/>
                </a:lnTo>
                <a:lnTo>
                  <a:pt x="128219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639813" y="6170523"/>
            <a:ext cx="2553309" cy="311759"/>
          </a:xfrm>
          <a:custGeom>
            <a:avLst/>
            <a:gdLst/>
            <a:ahLst/>
            <a:cxnLst/>
            <a:rect l="l" t="t" r="r" b="b"/>
            <a:pathLst>
              <a:path w="2553309" h="311759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183527"/>
                </a:lnTo>
                <a:lnTo>
                  <a:pt x="352" y="230214"/>
                </a:lnTo>
                <a:lnTo>
                  <a:pt x="5505" y="276569"/>
                </a:lnTo>
                <a:lnTo>
                  <a:pt x="32107" y="305279"/>
                </a:lnTo>
                <a:lnTo>
                  <a:pt x="76105" y="311238"/>
                </a:lnTo>
                <a:lnTo>
                  <a:pt x="120853" y="311758"/>
                </a:lnTo>
                <a:lnTo>
                  <a:pt x="128231" y="311759"/>
                </a:lnTo>
                <a:lnTo>
                  <a:pt x="2425077" y="311759"/>
                </a:lnTo>
                <a:lnTo>
                  <a:pt x="2471764" y="311407"/>
                </a:lnTo>
                <a:lnTo>
                  <a:pt x="2518119" y="306254"/>
                </a:lnTo>
                <a:lnTo>
                  <a:pt x="2546829" y="279652"/>
                </a:lnTo>
                <a:lnTo>
                  <a:pt x="2552788" y="235653"/>
                </a:lnTo>
                <a:lnTo>
                  <a:pt x="2553308" y="190906"/>
                </a:lnTo>
                <a:lnTo>
                  <a:pt x="2553309" y="183527"/>
                </a:lnTo>
                <a:lnTo>
                  <a:pt x="2553309" y="128231"/>
                </a:lnTo>
                <a:lnTo>
                  <a:pt x="2552957" y="81544"/>
                </a:lnTo>
                <a:lnTo>
                  <a:pt x="2547804" y="35190"/>
                </a:lnTo>
                <a:lnTo>
                  <a:pt x="2521202" y="6480"/>
                </a:lnTo>
                <a:lnTo>
                  <a:pt x="2477203" y="521"/>
                </a:lnTo>
                <a:lnTo>
                  <a:pt x="2432456" y="0"/>
                </a:lnTo>
                <a:lnTo>
                  <a:pt x="2425077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639254" y="5821718"/>
            <a:ext cx="5193576" cy="316242"/>
          </a:xfrm>
          <a:custGeom>
            <a:avLst/>
            <a:gdLst/>
            <a:ahLst/>
            <a:cxnLst/>
            <a:rect l="l" t="t" r="r" b="b"/>
            <a:pathLst>
              <a:path w="5193576" h="316242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188023"/>
                </a:lnTo>
                <a:lnTo>
                  <a:pt x="352" y="234707"/>
                </a:lnTo>
                <a:lnTo>
                  <a:pt x="5506" y="281058"/>
                </a:lnTo>
                <a:lnTo>
                  <a:pt x="32111" y="309764"/>
                </a:lnTo>
                <a:lnTo>
                  <a:pt x="76117" y="315721"/>
                </a:lnTo>
                <a:lnTo>
                  <a:pt x="120871" y="316241"/>
                </a:lnTo>
                <a:lnTo>
                  <a:pt x="128231" y="316242"/>
                </a:lnTo>
                <a:lnTo>
                  <a:pt x="5065344" y="316242"/>
                </a:lnTo>
                <a:lnTo>
                  <a:pt x="5112033" y="315890"/>
                </a:lnTo>
                <a:lnTo>
                  <a:pt x="5158388" y="310737"/>
                </a:lnTo>
                <a:lnTo>
                  <a:pt x="5187097" y="284133"/>
                </a:lnTo>
                <a:lnTo>
                  <a:pt x="5193054" y="240133"/>
                </a:lnTo>
                <a:lnTo>
                  <a:pt x="5193575" y="195383"/>
                </a:lnTo>
                <a:lnTo>
                  <a:pt x="5193576" y="188023"/>
                </a:lnTo>
                <a:lnTo>
                  <a:pt x="5193576" y="128231"/>
                </a:lnTo>
                <a:lnTo>
                  <a:pt x="5193223" y="81544"/>
                </a:lnTo>
                <a:lnTo>
                  <a:pt x="5188070" y="35190"/>
                </a:lnTo>
                <a:lnTo>
                  <a:pt x="5161468" y="6480"/>
                </a:lnTo>
                <a:lnTo>
                  <a:pt x="5117470" y="521"/>
                </a:lnTo>
                <a:lnTo>
                  <a:pt x="5072722" y="0"/>
                </a:lnTo>
                <a:lnTo>
                  <a:pt x="5065344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1653120" y="6535191"/>
            <a:ext cx="995121" cy="751484"/>
          </a:xfrm>
          <a:custGeom>
            <a:avLst/>
            <a:gdLst/>
            <a:ahLst/>
            <a:cxnLst/>
            <a:rect l="l" t="t" r="r" b="b"/>
            <a:pathLst>
              <a:path w="995121" h="751484">
                <a:moveTo>
                  <a:pt x="128231" y="0"/>
                </a:moveTo>
                <a:lnTo>
                  <a:pt x="81544" y="352"/>
                </a:lnTo>
                <a:lnTo>
                  <a:pt x="47837" y="2818"/>
                </a:lnTo>
                <a:lnTo>
                  <a:pt x="16988" y="15106"/>
                </a:lnTo>
                <a:lnTo>
                  <a:pt x="1553" y="58620"/>
                </a:lnTo>
                <a:lnTo>
                  <a:pt x="92" y="96761"/>
                </a:lnTo>
                <a:lnTo>
                  <a:pt x="0" y="128231"/>
                </a:lnTo>
                <a:lnTo>
                  <a:pt x="0" y="623252"/>
                </a:lnTo>
                <a:lnTo>
                  <a:pt x="352" y="669939"/>
                </a:lnTo>
                <a:lnTo>
                  <a:pt x="2818" y="703647"/>
                </a:lnTo>
                <a:lnTo>
                  <a:pt x="15106" y="734496"/>
                </a:lnTo>
                <a:lnTo>
                  <a:pt x="58620" y="749931"/>
                </a:lnTo>
                <a:lnTo>
                  <a:pt x="96761" y="751392"/>
                </a:lnTo>
                <a:lnTo>
                  <a:pt x="128231" y="751484"/>
                </a:lnTo>
                <a:lnTo>
                  <a:pt x="866889" y="751484"/>
                </a:lnTo>
                <a:lnTo>
                  <a:pt x="913576" y="751132"/>
                </a:lnTo>
                <a:lnTo>
                  <a:pt x="947283" y="748665"/>
                </a:lnTo>
                <a:lnTo>
                  <a:pt x="978133" y="736377"/>
                </a:lnTo>
                <a:lnTo>
                  <a:pt x="993568" y="692863"/>
                </a:lnTo>
                <a:lnTo>
                  <a:pt x="995028" y="654722"/>
                </a:lnTo>
                <a:lnTo>
                  <a:pt x="995121" y="623252"/>
                </a:lnTo>
                <a:lnTo>
                  <a:pt x="995121" y="128231"/>
                </a:lnTo>
                <a:lnTo>
                  <a:pt x="994768" y="81544"/>
                </a:lnTo>
                <a:lnTo>
                  <a:pt x="992302" y="47837"/>
                </a:lnTo>
                <a:lnTo>
                  <a:pt x="980014" y="16988"/>
                </a:lnTo>
                <a:lnTo>
                  <a:pt x="936500" y="1553"/>
                </a:lnTo>
                <a:lnTo>
                  <a:pt x="898359" y="92"/>
                </a:lnTo>
                <a:lnTo>
                  <a:pt x="866889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642467" y="6535191"/>
            <a:ext cx="995095" cy="751484"/>
          </a:xfrm>
          <a:custGeom>
            <a:avLst/>
            <a:gdLst/>
            <a:ahLst/>
            <a:cxnLst/>
            <a:rect l="l" t="t" r="r" b="b"/>
            <a:pathLst>
              <a:path w="995095" h="751484">
                <a:moveTo>
                  <a:pt x="128231" y="0"/>
                </a:moveTo>
                <a:lnTo>
                  <a:pt x="81544" y="352"/>
                </a:lnTo>
                <a:lnTo>
                  <a:pt x="47837" y="2818"/>
                </a:lnTo>
                <a:lnTo>
                  <a:pt x="16988" y="15106"/>
                </a:lnTo>
                <a:lnTo>
                  <a:pt x="1553" y="58620"/>
                </a:lnTo>
                <a:lnTo>
                  <a:pt x="92" y="96761"/>
                </a:lnTo>
                <a:lnTo>
                  <a:pt x="0" y="128231"/>
                </a:lnTo>
                <a:lnTo>
                  <a:pt x="0" y="623265"/>
                </a:lnTo>
                <a:lnTo>
                  <a:pt x="352" y="669949"/>
                </a:lnTo>
                <a:lnTo>
                  <a:pt x="2819" y="703654"/>
                </a:lnTo>
                <a:lnTo>
                  <a:pt x="15108" y="734500"/>
                </a:lnTo>
                <a:lnTo>
                  <a:pt x="58629" y="749932"/>
                </a:lnTo>
                <a:lnTo>
                  <a:pt x="96776" y="751392"/>
                </a:lnTo>
                <a:lnTo>
                  <a:pt x="128231" y="751484"/>
                </a:lnTo>
                <a:lnTo>
                  <a:pt x="866863" y="751484"/>
                </a:lnTo>
                <a:lnTo>
                  <a:pt x="913552" y="751132"/>
                </a:lnTo>
                <a:lnTo>
                  <a:pt x="947261" y="748665"/>
                </a:lnTo>
                <a:lnTo>
                  <a:pt x="978110" y="736377"/>
                </a:lnTo>
                <a:lnTo>
                  <a:pt x="993543" y="692860"/>
                </a:lnTo>
                <a:lnTo>
                  <a:pt x="995003" y="654717"/>
                </a:lnTo>
                <a:lnTo>
                  <a:pt x="995095" y="623265"/>
                </a:lnTo>
                <a:lnTo>
                  <a:pt x="995095" y="128231"/>
                </a:lnTo>
                <a:lnTo>
                  <a:pt x="994743" y="81544"/>
                </a:lnTo>
                <a:lnTo>
                  <a:pt x="992277" y="47837"/>
                </a:lnTo>
                <a:lnTo>
                  <a:pt x="979989" y="16988"/>
                </a:lnTo>
                <a:lnTo>
                  <a:pt x="936474" y="1553"/>
                </a:lnTo>
                <a:lnTo>
                  <a:pt x="898333" y="92"/>
                </a:lnTo>
                <a:lnTo>
                  <a:pt x="866863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2663786" y="6535204"/>
            <a:ext cx="995121" cy="751471"/>
          </a:xfrm>
          <a:custGeom>
            <a:avLst/>
            <a:gdLst/>
            <a:ahLst/>
            <a:cxnLst/>
            <a:rect l="l" t="t" r="r" b="b"/>
            <a:pathLst>
              <a:path w="995121" h="751471">
                <a:moveTo>
                  <a:pt x="128231" y="0"/>
                </a:moveTo>
                <a:lnTo>
                  <a:pt x="81542" y="352"/>
                </a:lnTo>
                <a:lnTo>
                  <a:pt x="47834" y="2818"/>
                </a:lnTo>
                <a:lnTo>
                  <a:pt x="16985" y="15107"/>
                </a:lnTo>
                <a:lnTo>
                  <a:pt x="1552" y="58623"/>
                </a:lnTo>
                <a:lnTo>
                  <a:pt x="92" y="96766"/>
                </a:lnTo>
                <a:lnTo>
                  <a:pt x="0" y="128219"/>
                </a:lnTo>
                <a:lnTo>
                  <a:pt x="0" y="623252"/>
                </a:lnTo>
                <a:lnTo>
                  <a:pt x="352" y="669936"/>
                </a:lnTo>
                <a:lnTo>
                  <a:pt x="2819" y="703641"/>
                </a:lnTo>
                <a:lnTo>
                  <a:pt x="15108" y="734487"/>
                </a:lnTo>
                <a:lnTo>
                  <a:pt x="58629" y="749919"/>
                </a:lnTo>
                <a:lnTo>
                  <a:pt x="96776" y="751379"/>
                </a:lnTo>
                <a:lnTo>
                  <a:pt x="128231" y="751471"/>
                </a:lnTo>
                <a:lnTo>
                  <a:pt x="866889" y="751471"/>
                </a:lnTo>
                <a:lnTo>
                  <a:pt x="913578" y="751119"/>
                </a:lnTo>
                <a:lnTo>
                  <a:pt x="947286" y="748652"/>
                </a:lnTo>
                <a:lnTo>
                  <a:pt x="978135" y="736364"/>
                </a:lnTo>
                <a:lnTo>
                  <a:pt x="993568" y="692847"/>
                </a:lnTo>
                <a:lnTo>
                  <a:pt x="995029" y="654705"/>
                </a:lnTo>
                <a:lnTo>
                  <a:pt x="995121" y="623252"/>
                </a:lnTo>
                <a:lnTo>
                  <a:pt x="995121" y="128219"/>
                </a:lnTo>
                <a:lnTo>
                  <a:pt x="994768" y="81534"/>
                </a:lnTo>
                <a:lnTo>
                  <a:pt x="992302" y="47829"/>
                </a:lnTo>
                <a:lnTo>
                  <a:pt x="980012" y="16984"/>
                </a:lnTo>
                <a:lnTo>
                  <a:pt x="936491" y="1552"/>
                </a:lnTo>
                <a:lnTo>
                  <a:pt x="898344" y="92"/>
                </a:lnTo>
                <a:lnTo>
                  <a:pt x="866889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3674465" y="6535191"/>
            <a:ext cx="995121" cy="751484"/>
          </a:xfrm>
          <a:custGeom>
            <a:avLst/>
            <a:gdLst/>
            <a:ahLst/>
            <a:cxnLst/>
            <a:rect l="l" t="t" r="r" b="b"/>
            <a:pathLst>
              <a:path w="995121" h="751484">
                <a:moveTo>
                  <a:pt x="128231" y="0"/>
                </a:moveTo>
                <a:lnTo>
                  <a:pt x="81544" y="352"/>
                </a:lnTo>
                <a:lnTo>
                  <a:pt x="47837" y="2818"/>
                </a:lnTo>
                <a:lnTo>
                  <a:pt x="16988" y="15106"/>
                </a:lnTo>
                <a:lnTo>
                  <a:pt x="1553" y="58620"/>
                </a:lnTo>
                <a:lnTo>
                  <a:pt x="92" y="96761"/>
                </a:lnTo>
                <a:lnTo>
                  <a:pt x="0" y="128231"/>
                </a:lnTo>
                <a:lnTo>
                  <a:pt x="0" y="623265"/>
                </a:lnTo>
                <a:lnTo>
                  <a:pt x="352" y="669949"/>
                </a:lnTo>
                <a:lnTo>
                  <a:pt x="2819" y="703654"/>
                </a:lnTo>
                <a:lnTo>
                  <a:pt x="15108" y="734500"/>
                </a:lnTo>
                <a:lnTo>
                  <a:pt x="58629" y="749932"/>
                </a:lnTo>
                <a:lnTo>
                  <a:pt x="96776" y="751392"/>
                </a:lnTo>
                <a:lnTo>
                  <a:pt x="128231" y="751484"/>
                </a:lnTo>
                <a:lnTo>
                  <a:pt x="866889" y="751484"/>
                </a:lnTo>
                <a:lnTo>
                  <a:pt x="913578" y="751132"/>
                </a:lnTo>
                <a:lnTo>
                  <a:pt x="947286" y="748665"/>
                </a:lnTo>
                <a:lnTo>
                  <a:pt x="978135" y="736377"/>
                </a:lnTo>
                <a:lnTo>
                  <a:pt x="993568" y="692860"/>
                </a:lnTo>
                <a:lnTo>
                  <a:pt x="995029" y="654717"/>
                </a:lnTo>
                <a:lnTo>
                  <a:pt x="995121" y="623265"/>
                </a:lnTo>
                <a:lnTo>
                  <a:pt x="995121" y="128231"/>
                </a:lnTo>
                <a:lnTo>
                  <a:pt x="994768" y="81544"/>
                </a:lnTo>
                <a:lnTo>
                  <a:pt x="992302" y="47837"/>
                </a:lnTo>
                <a:lnTo>
                  <a:pt x="980014" y="16988"/>
                </a:lnTo>
                <a:lnTo>
                  <a:pt x="936500" y="1553"/>
                </a:lnTo>
                <a:lnTo>
                  <a:pt x="898359" y="92"/>
                </a:lnTo>
                <a:lnTo>
                  <a:pt x="866889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4689119" y="6535191"/>
            <a:ext cx="1143711" cy="755688"/>
          </a:xfrm>
          <a:custGeom>
            <a:avLst/>
            <a:gdLst/>
            <a:ahLst/>
            <a:cxnLst/>
            <a:rect l="l" t="t" r="r" b="b"/>
            <a:pathLst>
              <a:path w="1143711" h="755688">
                <a:moveTo>
                  <a:pt x="128231" y="0"/>
                </a:moveTo>
                <a:lnTo>
                  <a:pt x="81544" y="352"/>
                </a:lnTo>
                <a:lnTo>
                  <a:pt x="35190" y="5505"/>
                </a:lnTo>
                <a:lnTo>
                  <a:pt x="6480" y="32107"/>
                </a:lnTo>
                <a:lnTo>
                  <a:pt x="521" y="76105"/>
                </a:lnTo>
                <a:lnTo>
                  <a:pt x="0" y="120853"/>
                </a:lnTo>
                <a:lnTo>
                  <a:pt x="0" y="128231"/>
                </a:lnTo>
                <a:lnTo>
                  <a:pt x="0" y="627456"/>
                </a:lnTo>
                <a:lnTo>
                  <a:pt x="352" y="674143"/>
                </a:lnTo>
                <a:lnTo>
                  <a:pt x="5505" y="720497"/>
                </a:lnTo>
                <a:lnTo>
                  <a:pt x="32107" y="749207"/>
                </a:lnTo>
                <a:lnTo>
                  <a:pt x="76105" y="755166"/>
                </a:lnTo>
                <a:lnTo>
                  <a:pt x="120853" y="755687"/>
                </a:lnTo>
                <a:lnTo>
                  <a:pt x="128231" y="755688"/>
                </a:lnTo>
                <a:lnTo>
                  <a:pt x="1015479" y="755688"/>
                </a:lnTo>
                <a:lnTo>
                  <a:pt x="1062166" y="755335"/>
                </a:lnTo>
                <a:lnTo>
                  <a:pt x="1108521" y="750182"/>
                </a:lnTo>
                <a:lnTo>
                  <a:pt x="1137230" y="723580"/>
                </a:lnTo>
                <a:lnTo>
                  <a:pt x="1143189" y="679582"/>
                </a:lnTo>
                <a:lnTo>
                  <a:pt x="1143710" y="634834"/>
                </a:lnTo>
                <a:lnTo>
                  <a:pt x="1143711" y="627456"/>
                </a:lnTo>
                <a:lnTo>
                  <a:pt x="1143711" y="128231"/>
                </a:lnTo>
                <a:lnTo>
                  <a:pt x="1143358" y="81544"/>
                </a:lnTo>
                <a:lnTo>
                  <a:pt x="1138205" y="35190"/>
                </a:lnTo>
                <a:lnTo>
                  <a:pt x="1111604" y="6480"/>
                </a:lnTo>
                <a:lnTo>
                  <a:pt x="1067605" y="521"/>
                </a:lnTo>
                <a:lnTo>
                  <a:pt x="1022858" y="0"/>
                </a:lnTo>
                <a:lnTo>
                  <a:pt x="1015479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636587" y="5295861"/>
            <a:ext cx="5198922" cy="274485"/>
          </a:xfrm>
          <a:custGeom>
            <a:avLst/>
            <a:gdLst/>
            <a:ahLst/>
            <a:cxnLst/>
            <a:rect l="l" t="t" r="r" b="b"/>
            <a:pathLst>
              <a:path w="5198922" h="274485">
                <a:moveTo>
                  <a:pt x="0" y="274485"/>
                </a:moveTo>
                <a:lnTo>
                  <a:pt x="5198922" y="274485"/>
                </a:lnTo>
                <a:lnTo>
                  <a:pt x="5198922" y="0"/>
                </a:lnTo>
                <a:lnTo>
                  <a:pt x="0" y="0"/>
                </a:lnTo>
                <a:lnTo>
                  <a:pt x="0" y="274485"/>
                </a:lnTo>
                <a:close/>
              </a:path>
            </a:pathLst>
          </a:custGeom>
          <a:solidFill>
            <a:srgbClr val="0098A5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1964372" y="4252087"/>
            <a:ext cx="1253134" cy="945946"/>
          </a:xfrm>
          <a:custGeom>
            <a:avLst/>
            <a:gdLst/>
            <a:ahLst/>
            <a:cxnLst/>
            <a:rect l="l" t="t" r="r" b="b"/>
            <a:pathLst>
              <a:path w="1253134" h="945946">
                <a:moveTo>
                  <a:pt x="128231" y="0"/>
                </a:moveTo>
                <a:lnTo>
                  <a:pt x="81542" y="352"/>
                </a:lnTo>
                <a:lnTo>
                  <a:pt x="35187" y="5505"/>
                </a:lnTo>
                <a:lnTo>
                  <a:pt x="6478" y="32108"/>
                </a:lnTo>
                <a:lnTo>
                  <a:pt x="521" y="76109"/>
                </a:lnTo>
                <a:lnTo>
                  <a:pt x="0" y="120859"/>
                </a:lnTo>
                <a:lnTo>
                  <a:pt x="0" y="128219"/>
                </a:lnTo>
                <a:lnTo>
                  <a:pt x="0" y="817714"/>
                </a:lnTo>
                <a:lnTo>
                  <a:pt x="352" y="864401"/>
                </a:lnTo>
                <a:lnTo>
                  <a:pt x="5505" y="910756"/>
                </a:lnTo>
                <a:lnTo>
                  <a:pt x="32107" y="939466"/>
                </a:lnTo>
                <a:lnTo>
                  <a:pt x="76105" y="945425"/>
                </a:lnTo>
                <a:lnTo>
                  <a:pt x="120853" y="945945"/>
                </a:lnTo>
                <a:lnTo>
                  <a:pt x="128231" y="945946"/>
                </a:lnTo>
                <a:lnTo>
                  <a:pt x="1124902" y="945946"/>
                </a:lnTo>
                <a:lnTo>
                  <a:pt x="1171589" y="945594"/>
                </a:lnTo>
                <a:lnTo>
                  <a:pt x="1217944" y="940441"/>
                </a:lnTo>
                <a:lnTo>
                  <a:pt x="1246653" y="913839"/>
                </a:lnTo>
                <a:lnTo>
                  <a:pt x="1252612" y="869841"/>
                </a:lnTo>
                <a:lnTo>
                  <a:pt x="1253133" y="825093"/>
                </a:lnTo>
                <a:lnTo>
                  <a:pt x="1253134" y="817714"/>
                </a:lnTo>
                <a:lnTo>
                  <a:pt x="1253134" y="128219"/>
                </a:lnTo>
                <a:lnTo>
                  <a:pt x="1252782" y="81534"/>
                </a:lnTo>
                <a:lnTo>
                  <a:pt x="1247628" y="35183"/>
                </a:lnTo>
                <a:lnTo>
                  <a:pt x="1221022" y="6478"/>
                </a:lnTo>
                <a:lnTo>
                  <a:pt x="1177017" y="521"/>
                </a:lnTo>
                <a:lnTo>
                  <a:pt x="1132263" y="0"/>
                </a:lnTo>
                <a:lnTo>
                  <a:pt x="1124902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52741" y="4252087"/>
            <a:ext cx="1253108" cy="945946"/>
          </a:xfrm>
          <a:custGeom>
            <a:avLst/>
            <a:gdLst/>
            <a:ahLst/>
            <a:cxnLst/>
            <a:rect l="l" t="t" r="r" b="b"/>
            <a:pathLst>
              <a:path w="1253108" h="945946">
                <a:moveTo>
                  <a:pt x="128231" y="0"/>
                </a:moveTo>
                <a:lnTo>
                  <a:pt x="81542" y="352"/>
                </a:lnTo>
                <a:lnTo>
                  <a:pt x="35187" y="5505"/>
                </a:lnTo>
                <a:lnTo>
                  <a:pt x="6478" y="32108"/>
                </a:lnTo>
                <a:lnTo>
                  <a:pt x="521" y="76109"/>
                </a:lnTo>
                <a:lnTo>
                  <a:pt x="0" y="120859"/>
                </a:lnTo>
                <a:lnTo>
                  <a:pt x="0" y="128219"/>
                </a:lnTo>
                <a:lnTo>
                  <a:pt x="0" y="817714"/>
                </a:lnTo>
                <a:lnTo>
                  <a:pt x="352" y="864401"/>
                </a:lnTo>
                <a:lnTo>
                  <a:pt x="5505" y="910756"/>
                </a:lnTo>
                <a:lnTo>
                  <a:pt x="32107" y="939466"/>
                </a:lnTo>
                <a:lnTo>
                  <a:pt x="76105" y="945425"/>
                </a:lnTo>
                <a:lnTo>
                  <a:pt x="120853" y="945945"/>
                </a:lnTo>
                <a:lnTo>
                  <a:pt x="128231" y="945946"/>
                </a:lnTo>
                <a:lnTo>
                  <a:pt x="1124877" y="945946"/>
                </a:lnTo>
                <a:lnTo>
                  <a:pt x="1171564" y="945594"/>
                </a:lnTo>
                <a:lnTo>
                  <a:pt x="1217918" y="940441"/>
                </a:lnTo>
                <a:lnTo>
                  <a:pt x="1246628" y="913839"/>
                </a:lnTo>
                <a:lnTo>
                  <a:pt x="1252587" y="869841"/>
                </a:lnTo>
                <a:lnTo>
                  <a:pt x="1253108" y="825093"/>
                </a:lnTo>
                <a:lnTo>
                  <a:pt x="1253108" y="817714"/>
                </a:lnTo>
                <a:lnTo>
                  <a:pt x="1253108" y="128219"/>
                </a:lnTo>
                <a:lnTo>
                  <a:pt x="1252756" y="81534"/>
                </a:lnTo>
                <a:lnTo>
                  <a:pt x="1247602" y="35183"/>
                </a:lnTo>
                <a:lnTo>
                  <a:pt x="1220997" y="6478"/>
                </a:lnTo>
                <a:lnTo>
                  <a:pt x="1176991" y="521"/>
                </a:lnTo>
                <a:lnTo>
                  <a:pt x="1132237" y="0"/>
                </a:lnTo>
                <a:lnTo>
                  <a:pt x="1124877" y="0"/>
                </a:lnTo>
                <a:lnTo>
                  <a:pt x="128231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3276028" y="4252087"/>
            <a:ext cx="1253121" cy="945946"/>
          </a:xfrm>
          <a:custGeom>
            <a:avLst/>
            <a:gdLst/>
            <a:ahLst/>
            <a:cxnLst/>
            <a:rect l="l" t="t" r="r" b="b"/>
            <a:pathLst>
              <a:path w="1253121" h="945946">
                <a:moveTo>
                  <a:pt x="128219" y="0"/>
                </a:moveTo>
                <a:lnTo>
                  <a:pt x="81532" y="352"/>
                </a:lnTo>
                <a:lnTo>
                  <a:pt x="35181" y="5506"/>
                </a:lnTo>
                <a:lnTo>
                  <a:pt x="6476" y="32113"/>
                </a:lnTo>
                <a:lnTo>
                  <a:pt x="520" y="76120"/>
                </a:lnTo>
                <a:lnTo>
                  <a:pt x="0" y="120877"/>
                </a:lnTo>
                <a:lnTo>
                  <a:pt x="0" y="128219"/>
                </a:lnTo>
                <a:lnTo>
                  <a:pt x="0" y="817714"/>
                </a:lnTo>
                <a:lnTo>
                  <a:pt x="352" y="864403"/>
                </a:lnTo>
                <a:lnTo>
                  <a:pt x="5505" y="910759"/>
                </a:lnTo>
                <a:lnTo>
                  <a:pt x="32108" y="939467"/>
                </a:lnTo>
                <a:lnTo>
                  <a:pt x="76109" y="945425"/>
                </a:lnTo>
                <a:lnTo>
                  <a:pt x="120859" y="945945"/>
                </a:lnTo>
                <a:lnTo>
                  <a:pt x="128219" y="945946"/>
                </a:lnTo>
                <a:lnTo>
                  <a:pt x="1124902" y="945946"/>
                </a:lnTo>
                <a:lnTo>
                  <a:pt x="1171586" y="945594"/>
                </a:lnTo>
                <a:lnTo>
                  <a:pt x="1217937" y="940440"/>
                </a:lnTo>
                <a:lnTo>
                  <a:pt x="1246643" y="913834"/>
                </a:lnTo>
                <a:lnTo>
                  <a:pt x="1252600" y="869829"/>
                </a:lnTo>
                <a:lnTo>
                  <a:pt x="1253120" y="825075"/>
                </a:lnTo>
                <a:lnTo>
                  <a:pt x="1253121" y="817714"/>
                </a:lnTo>
                <a:lnTo>
                  <a:pt x="1253121" y="128219"/>
                </a:lnTo>
                <a:lnTo>
                  <a:pt x="1252769" y="81532"/>
                </a:lnTo>
                <a:lnTo>
                  <a:pt x="1247615" y="35181"/>
                </a:lnTo>
                <a:lnTo>
                  <a:pt x="1221008" y="6476"/>
                </a:lnTo>
                <a:lnTo>
                  <a:pt x="1177000" y="520"/>
                </a:lnTo>
                <a:lnTo>
                  <a:pt x="1132244" y="0"/>
                </a:lnTo>
                <a:lnTo>
                  <a:pt x="1124902" y="0"/>
                </a:lnTo>
                <a:lnTo>
                  <a:pt x="128219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4587671" y="4252074"/>
            <a:ext cx="1253121" cy="945946"/>
          </a:xfrm>
          <a:custGeom>
            <a:avLst/>
            <a:gdLst/>
            <a:ahLst/>
            <a:cxnLst/>
            <a:rect l="l" t="t" r="r" b="b"/>
            <a:pathLst>
              <a:path w="1253121" h="945946">
                <a:moveTo>
                  <a:pt x="128219" y="0"/>
                </a:moveTo>
                <a:lnTo>
                  <a:pt x="81534" y="352"/>
                </a:lnTo>
                <a:lnTo>
                  <a:pt x="35183" y="5506"/>
                </a:lnTo>
                <a:lnTo>
                  <a:pt x="6478" y="32111"/>
                </a:lnTo>
                <a:lnTo>
                  <a:pt x="521" y="76117"/>
                </a:lnTo>
                <a:lnTo>
                  <a:pt x="0" y="120871"/>
                </a:lnTo>
                <a:lnTo>
                  <a:pt x="0" y="128231"/>
                </a:lnTo>
                <a:lnTo>
                  <a:pt x="0" y="817727"/>
                </a:lnTo>
                <a:lnTo>
                  <a:pt x="352" y="864414"/>
                </a:lnTo>
                <a:lnTo>
                  <a:pt x="5506" y="910765"/>
                </a:lnTo>
                <a:lnTo>
                  <a:pt x="32113" y="939470"/>
                </a:lnTo>
                <a:lnTo>
                  <a:pt x="76120" y="945426"/>
                </a:lnTo>
                <a:lnTo>
                  <a:pt x="120877" y="945945"/>
                </a:lnTo>
                <a:lnTo>
                  <a:pt x="128219" y="945946"/>
                </a:lnTo>
                <a:lnTo>
                  <a:pt x="1124902" y="945946"/>
                </a:lnTo>
                <a:lnTo>
                  <a:pt x="1171588" y="945594"/>
                </a:lnTo>
                <a:lnTo>
                  <a:pt x="1217940" y="940440"/>
                </a:lnTo>
                <a:lnTo>
                  <a:pt x="1246645" y="913833"/>
                </a:lnTo>
                <a:lnTo>
                  <a:pt x="1252601" y="869825"/>
                </a:lnTo>
                <a:lnTo>
                  <a:pt x="1253120" y="825069"/>
                </a:lnTo>
                <a:lnTo>
                  <a:pt x="1253121" y="817727"/>
                </a:lnTo>
                <a:lnTo>
                  <a:pt x="1253121" y="128231"/>
                </a:lnTo>
                <a:lnTo>
                  <a:pt x="1252769" y="81542"/>
                </a:lnTo>
                <a:lnTo>
                  <a:pt x="1247616" y="35187"/>
                </a:lnTo>
                <a:lnTo>
                  <a:pt x="1221012" y="6478"/>
                </a:lnTo>
                <a:lnTo>
                  <a:pt x="1177012" y="521"/>
                </a:lnTo>
                <a:lnTo>
                  <a:pt x="1132262" y="0"/>
                </a:lnTo>
                <a:lnTo>
                  <a:pt x="1124902" y="0"/>
                </a:lnTo>
                <a:lnTo>
                  <a:pt x="128219" y="0"/>
                </a:lnTo>
                <a:close/>
              </a:path>
            </a:pathLst>
          </a:custGeom>
          <a:ln w="5346">
            <a:solidFill>
              <a:srgbClr val="0098A5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 txBox="1"/>
          <p:nvPr/>
        </p:nvSpPr>
        <p:spPr>
          <a:xfrm>
            <a:off x="623886" y="554971"/>
            <a:ext cx="5119587" cy="955754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GA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MAN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endParaRPr sz="110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41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Ɯe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23886" y="1613552"/>
            <a:ext cx="230910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ent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Organis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ture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874257" y="2211728"/>
            <a:ext cx="2702582" cy="409147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513699" marR="512866" algn="ctr">
              <a:lnSpc>
                <a:spcPts val="1195"/>
              </a:lnSpc>
            </a:pP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INIT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7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1100">
              <a:latin typeface="Times New Roman"/>
              <a:cs typeface="Times New Roman"/>
            </a:endParaRPr>
          </a:p>
          <a:p>
            <a:pPr marL="4583" marR="4583" algn="ctr">
              <a:lnSpc>
                <a:spcPts val="852"/>
              </a:lnSpc>
              <a:spcBef>
                <a:spcPts val="25"/>
              </a:spcBef>
            </a:pP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C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n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l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mana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g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m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nt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h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u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b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h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d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by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the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C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w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th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d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plo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y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m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nt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endParaRPr sz="750">
              <a:latin typeface="Georgia"/>
              <a:cs typeface="Georgia"/>
            </a:endParaRPr>
          </a:p>
          <a:p>
            <a:pPr marL="4583" marR="4583" algn="ctr">
              <a:lnSpc>
                <a:spcPts val="852"/>
              </a:lnSpc>
              <a:spcBef>
                <a:spcPts val="157"/>
              </a:spcBef>
            </a:pP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h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u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b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c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C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0F335D"/>
                </a:solidFill>
                <a:latin typeface="Georgia"/>
                <a:cs typeface="Georgia"/>
              </a:rPr>
              <a:t>gion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50117" y="3002571"/>
            <a:ext cx="84531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555698" y="3013252"/>
            <a:ext cx="1329840" cy="436797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33378" marR="132769" algn="ctr">
              <a:lnSpc>
                <a:spcPts val="944"/>
              </a:lnSpc>
            </a:pP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CHNI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71">
                <a:solidFill>
                  <a:srgbClr val="0F335D"/>
                </a:solidFill>
                <a:latin typeface="Times New Roman"/>
                <a:cs typeface="Times New Roman"/>
              </a:rPr>
              <a:t>RS</a:t>
            </a:r>
            <a:endParaRPr sz="850">
              <a:latin typeface="Times New Roman"/>
              <a:cs typeface="Times New Roman"/>
            </a:endParaRPr>
          </a:p>
          <a:p>
            <a:pPr marL="3390" marR="3390" indent="0" algn="ctr">
              <a:lnSpc>
                <a:spcPct val="98987"/>
              </a:lnSpc>
              <a:spcBef>
                <a:spcPts val="362"/>
              </a:spcBef>
            </a:pP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550215" y="3013252"/>
            <a:ext cx="89962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60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12318" y="3178884"/>
            <a:ext cx="1324006" cy="388701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algn="ctr">
              <a:lnSpc>
                <a:spcPts val="944"/>
              </a:lnSpc>
            </a:pP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15931" marR="123849" algn="ctr">
              <a:lnSpc>
                <a:spcPct val="98987"/>
              </a:lnSpc>
            </a:pP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depa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0A0E1A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303654" y="3189565"/>
            <a:ext cx="1376526" cy="388712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37096" marR="137599" algn="ctr">
              <a:lnSpc>
                <a:spcPts val="944"/>
              </a:lnSpc>
            </a:pP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ner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  <a:p>
            <a:pPr marL="3390" marR="3390" indent="0" algn="ctr">
              <a:lnSpc>
                <a:spcPct val="98987"/>
              </a:lnSpc>
            </a:pP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opme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0263" y="4342728"/>
            <a:ext cx="1077968" cy="789424"/>
          </a:xfrm>
          <a:prstGeom prst="rect">
            <a:avLst/>
          </a:prstGeom>
        </p:spPr>
        <p:txBody>
          <a:bodyPr wrap="square" lIns="0" tIns="17780" rIns="0" bIns="0" rtlCol="0">
            <a:noAutofit/>
          </a:bodyPr>
          <a:lstStyle/>
          <a:p>
            <a:pPr marL="152818" marR="160928" indent="0" algn="ctr">
              <a:lnSpc>
                <a:spcPts val="977"/>
              </a:lnSpc>
            </a:pP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52818" marR="160928" algn="ctr">
              <a:lnSpc>
                <a:spcPts val="977"/>
              </a:lnSpc>
            </a:pPr>
            <a:r>
              <a:rPr dirty="0" smtClean="0" sz="850" spc="-49">
                <a:solidFill>
                  <a:srgbClr val="0098A5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9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9">
                <a:solidFill>
                  <a:srgbClr val="0098A5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49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9">
                <a:solidFill>
                  <a:srgbClr val="0098A5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9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9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9">
                <a:solidFill>
                  <a:srgbClr val="0098A5"/>
                </a:solidFill>
                <a:latin typeface="Times New Roman"/>
                <a:cs typeface="Times New Roman"/>
              </a:rPr>
              <a:t>G</a:t>
            </a:r>
            <a:endParaRPr sz="850">
              <a:latin typeface="Times New Roman"/>
              <a:cs typeface="Times New Roman"/>
            </a:endParaRPr>
          </a:p>
          <a:p>
            <a:pPr marL="42307" marR="50620" indent="277" algn="ctr">
              <a:lnSpc>
                <a:spcPct val="98987"/>
              </a:lnSpc>
              <a:spcBef>
                <a:spcPts val="230"/>
              </a:spcBef>
            </a:pPr>
            <a:r>
              <a:rPr dirty="0" smtClean="0" sz="850">
                <a:solidFill>
                  <a:srgbClr val="0A0E1A"/>
                </a:solidFill>
                <a:latin typeface="Times New Roman"/>
                <a:cs typeface="Times New Roman"/>
              </a:rPr>
              <a:t>Cr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7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1">
                <a:solidFill>
                  <a:srgbClr val="0A0E1A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3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4">
                <a:solidFill>
                  <a:srgbClr val="0A0E1A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53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0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hip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5">
                <a:solidFill>
                  <a:srgbClr val="0A0E1A"/>
                </a:solidFill>
                <a:latin typeface="Times New Roman"/>
                <a:cs typeface="Times New Roman"/>
              </a:rPr>
              <a:t>Ɯ</a:t>
            </a:r>
            <a:r>
              <a:rPr dirty="0" smtClean="0" sz="850" spc="11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4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0A0E1A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3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0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2">
                <a:solidFill>
                  <a:srgbClr val="0A0E1A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9">
                <a:solidFill>
                  <a:srgbClr val="0A0E1A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algn="ctr">
              <a:lnSpc>
                <a:spcPct val="95825"/>
              </a:lnSpc>
            </a:pP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ams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051345" y="4342728"/>
            <a:ext cx="1070905" cy="565025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279312" marR="279376" algn="ctr">
              <a:lnSpc>
                <a:spcPts val="944"/>
              </a:lnSpc>
            </a:pPr>
            <a:r>
              <a:rPr dirty="0" smtClean="0" sz="850" spc="-47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7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7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7">
                <a:solidFill>
                  <a:srgbClr val="0098A5"/>
                </a:solidFill>
                <a:latin typeface="Times New Roman"/>
                <a:cs typeface="Times New Roman"/>
              </a:rPr>
              <a:t>FFI</a:t>
            </a:r>
            <a:r>
              <a:rPr dirty="0" smtClean="0" sz="850" spc="-47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7">
                <a:solidFill>
                  <a:srgbClr val="0098A5"/>
                </a:solidFill>
                <a:latin typeface="Times New Roman"/>
                <a:cs typeface="Times New Roman"/>
              </a:rPr>
              <a:t>G</a:t>
            </a:r>
            <a:endParaRPr sz="850">
              <a:latin typeface="Times New Roman"/>
              <a:cs typeface="Times New Roman"/>
            </a:endParaRPr>
          </a:p>
          <a:p>
            <a:pPr marL="3390" marR="3390" algn="ctr">
              <a:lnSpc>
                <a:spcPct val="98987"/>
              </a:lnSpc>
              <a:spcBef>
                <a:spcPts val="362"/>
              </a:spcBef>
            </a:pPr>
            <a:r>
              <a:rPr dirty="0" smtClean="0" sz="850">
                <a:solidFill>
                  <a:srgbClr val="0A0E1A"/>
                </a:solidFill>
                <a:latin typeface="Times New Roman"/>
                <a:cs typeface="Times New Roman"/>
              </a:rPr>
              <a:t>Ide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4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3">
                <a:solidFill>
                  <a:srgbClr val="0A0E1A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9">
                <a:solidFill>
                  <a:srgbClr val="0A0E1A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4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4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61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8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8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0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2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9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29">
                <a:solidFill>
                  <a:srgbClr val="0A0E1A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14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4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n,</a:t>
            </a:r>
            <a:r>
              <a:rPr dirty="0" smtClean="0" sz="850" spc="-51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0A0E1A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1">
                <a:solidFill>
                  <a:srgbClr val="0A0E1A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3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">
                <a:solidFill>
                  <a:srgbClr val="0A0E1A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5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3">
                <a:solidFill>
                  <a:srgbClr val="0A0E1A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23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1">
                <a:solidFill>
                  <a:srgbClr val="0A0E1A"/>
                </a:solidFill>
                <a:latin typeface="Times New Roman"/>
                <a:cs typeface="Times New Roman"/>
              </a:rPr>
              <a:t>ams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19149" y="4342728"/>
            <a:ext cx="958727" cy="565025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236591" marR="236601" algn="ctr">
              <a:lnSpc>
                <a:spcPts val="944"/>
              </a:lnSpc>
            </a:pPr>
            <a:r>
              <a:rPr dirty="0" smtClean="0" sz="850" spc="-71">
                <a:solidFill>
                  <a:srgbClr val="0098A5"/>
                </a:solidFill>
                <a:latin typeface="Times New Roman"/>
                <a:cs typeface="Times New Roman"/>
              </a:rPr>
              <a:t>ROL</a:t>
            </a:r>
            <a:r>
              <a:rPr dirty="0" smtClean="0" sz="850" spc="-71">
                <a:solidFill>
                  <a:srgbClr val="0098A5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1">
                <a:solidFill>
                  <a:srgbClr val="0098A5"/>
                </a:solidFill>
                <a:latin typeface="Times New Roman"/>
                <a:cs typeface="Times New Roman"/>
              </a:rPr>
              <a:t>OUT</a:t>
            </a:r>
            <a:endParaRPr sz="850">
              <a:latin typeface="Times New Roman"/>
              <a:cs typeface="Times New Roman"/>
            </a:endParaRPr>
          </a:p>
          <a:p>
            <a:pPr marL="3390" marR="3390" indent="-96" algn="ctr">
              <a:lnSpc>
                <a:spcPct val="98987"/>
              </a:lnSpc>
              <a:spcBef>
                <a:spcPts val="362"/>
              </a:spcBef>
            </a:pP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ams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ack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pro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713620" y="4342716"/>
            <a:ext cx="992590" cy="565025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29674" marR="26575" algn="ctr">
              <a:lnSpc>
                <a:spcPts val="944"/>
              </a:lnSpc>
            </a:pPr>
            <a:r>
              <a:rPr dirty="0" smtClean="0" sz="850" spc="-39">
                <a:solidFill>
                  <a:srgbClr val="0098A5"/>
                </a:solidFill>
                <a:latin typeface="Times New Roman"/>
                <a:cs typeface="Times New Roman"/>
              </a:rPr>
              <a:t>SO</a:t>
            </a:r>
            <a:r>
              <a:rPr dirty="0" smtClean="0" sz="850" spc="-39">
                <a:solidFill>
                  <a:srgbClr val="0098A5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9">
                <a:solidFill>
                  <a:srgbClr val="0098A5"/>
                </a:solidFill>
                <a:latin typeface="Times New Roman"/>
                <a:cs typeface="Times New Roman"/>
              </a:rPr>
              <a:t>UTIO</a:t>
            </a:r>
            <a:r>
              <a:rPr dirty="0" smtClean="0" sz="850" spc="-39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9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0098A5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9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9">
                <a:solidFill>
                  <a:srgbClr val="0098A5"/>
                </a:solidFill>
                <a:latin typeface="Times New Roman"/>
                <a:cs typeface="Times New Roman"/>
              </a:rPr>
              <a:t>SIGN</a:t>
            </a:r>
            <a:endParaRPr sz="850">
              <a:latin typeface="Times New Roman"/>
              <a:cs typeface="Times New Roman"/>
            </a:endParaRPr>
          </a:p>
          <a:p>
            <a:pPr marL="3390" marR="3390" indent="577" algn="ctr">
              <a:lnSpc>
                <a:spcPct val="98987"/>
              </a:lnSpc>
              <a:spcBef>
                <a:spcPts val="362"/>
              </a:spcBef>
            </a:pPr>
            <a:r>
              <a:rPr dirty="0" smtClean="0" sz="850" spc="1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8">
                <a:solidFill>
                  <a:srgbClr val="0A0E1A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7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3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approach</a:t>
            </a:r>
            <a:r>
              <a:rPr dirty="0" smtClean="0" sz="850" spc="110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0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0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0A0E1A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7">
                <a:solidFill>
                  <a:srgbClr val="0A0E1A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6">
                <a:solidFill>
                  <a:srgbClr val="0A0E1A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4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0A0E1A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44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0A0E1A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0A0E1A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0A0E1A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0A0E1A"/>
                </a:solidFill>
                <a:latin typeface="Times New Roman"/>
                <a:cs typeface="Times New Roman"/>
              </a:rPr>
              <a:t>acro</a:t>
            </a:r>
            <a:r>
              <a:rPr dirty="0" smtClean="0" sz="850" spc="2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8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5">
                <a:solidFill>
                  <a:srgbClr val="0A0E1A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">
                <a:solidFill>
                  <a:srgbClr val="0A0E1A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5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3">
                <a:solidFill>
                  <a:srgbClr val="0A0E1A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23">
                <a:solidFill>
                  <a:srgbClr val="0A0E1A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0A0E1A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0A0E1A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0A0E1A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1">
                <a:solidFill>
                  <a:srgbClr val="0A0E1A"/>
                </a:solidFill>
                <a:latin typeface="Times New Roman"/>
                <a:cs typeface="Times New Roman"/>
              </a:rPr>
              <a:t>ams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66319" y="5627071"/>
            <a:ext cx="3732224" cy="12157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w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k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am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w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have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w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n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ad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am,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mana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nt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ure,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and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bud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0F335D"/>
                </a:solidFill>
                <a:latin typeface="Georgia"/>
                <a:cs typeface="Georgia"/>
              </a:rPr>
              <a:t>t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91769" y="5904011"/>
            <a:ext cx="188982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8">
                <a:solidFill>
                  <a:srgbClr val="0098A5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9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4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9">
                <a:solidFill>
                  <a:srgbClr val="0098A5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0098A5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1">
                <a:solidFill>
                  <a:srgbClr val="0098A5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1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0098A5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0">
                <a:solidFill>
                  <a:srgbClr val="0098A5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9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4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0098A5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41">
                <a:solidFill>
                  <a:srgbClr val="0098A5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4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7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740259" y="6215415"/>
            <a:ext cx="1603544" cy="239103"/>
          </a:xfrm>
          <a:prstGeom prst="rect">
            <a:avLst/>
          </a:prstGeom>
        </p:spPr>
        <p:txBody>
          <a:bodyPr wrap="square" lIns="0" tIns="26669" rIns="0" bIns="0" rtlCol="0">
            <a:noAutofit/>
          </a:bodyPr>
          <a:lstStyle/>
          <a:p>
            <a:pPr marL="422334" indent="-409634">
              <a:lnSpc>
                <a:spcPts val="1092"/>
              </a:lnSpc>
            </a:pP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6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22334">
              <a:lnSpc>
                <a:spcPts val="1092"/>
              </a:lnSpc>
            </a:pP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6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22334">
              <a:lnSpc>
                <a:spcPts val="1092"/>
              </a:lnSpc>
            </a:pP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14510" y="6236789"/>
            <a:ext cx="180633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20">
                <a:solidFill>
                  <a:srgbClr val="0098A5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8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0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0098A5"/>
                </a:solidFill>
                <a:latin typeface="Times New Roman"/>
                <a:cs typeface="Times New Roman"/>
              </a:rPr>
              <a:t>RU</a:t>
            </a:r>
            <a:r>
              <a:rPr dirty="0" smtClean="0" sz="950" spc="-16">
                <a:solidFill>
                  <a:srgbClr val="0098A5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1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3">
                <a:solidFill>
                  <a:srgbClr val="0098A5"/>
                </a:solidFill>
                <a:latin typeface="Times New Roman"/>
                <a:cs typeface="Times New Roman"/>
              </a:rPr>
              <a:t>UR</a:t>
            </a:r>
            <a:r>
              <a:rPr dirty="0" smtClean="0" sz="950" spc="-46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0098A5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41">
                <a:solidFill>
                  <a:srgbClr val="0098A5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4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7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75294" y="6625837"/>
            <a:ext cx="722638" cy="506265"/>
          </a:xfrm>
          <a:prstGeom prst="rect">
            <a:avLst/>
          </a:prstGeom>
        </p:spPr>
        <p:txBody>
          <a:bodyPr wrap="square" lIns="0" tIns="17780" rIns="0" bIns="0" rtlCol="0">
            <a:noAutofit/>
          </a:bodyPr>
          <a:lstStyle/>
          <a:p>
            <a:pPr marL="45876" marR="42916" algn="ctr">
              <a:lnSpc>
                <a:spcPts val="977"/>
              </a:lnSpc>
            </a:pPr>
            <a:r>
              <a:rPr dirty="0" smtClean="0" sz="850" spc="-30">
                <a:solidFill>
                  <a:srgbClr val="0098A5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0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0">
                <a:solidFill>
                  <a:srgbClr val="0098A5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0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0">
                <a:solidFill>
                  <a:srgbClr val="0098A5"/>
                </a:solidFill>
                <a:latin typeface="Times New Roman"/>
                <a:cs typeface="Times New Roman"/>
              </a:rPr>
              <a:t>SHIP</a:t>
            </a:r>
            <a:r>
              <a:rPr dirty="0" smtClean="0" sz="850" spc="-30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45876" marR="42916" algn="ctr">
              <a:lnSpc>
                <a:spcPts val="977"/>
              </a:lnSpc>
            </a:pPr>
            <a:r>
              <a:rPr dirty="0" smtClean="0" sz="850" spc="-80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0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0">
                <a:solidFill>
                  <a:srgbClr val="0098A5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  <a:p>
            <a:pPr marL="3390" marR="3390" indent="192" algn="ctr">
              <a:lnSpc>
                <a:spcPts val="977"/>
              </a:lnSpc>
            </a:pP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9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3390" marR="3390" algn="ctr">
              <a:lnSpc>
                <a:spcPts val="977"/>
              </a:lnSpc>
              <a:spcBef>
                <a:spcPts val="116"/>
              </a:spcBef>
            </a:pP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TR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07285" y="6625837"/>
            <a:ext cx="738731" cy="271170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53572" marR="16028">
              <a:lnSpc>
                <a:spcPts val="944"/>
              </a:lnSpc>
            </a:pPr>
            <a:r>
              <a:rPr dirty="0" smtClean="0" sz="850" spc="-54">
                <a:solidFill>
                  <a:srgbClr val="0098A5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54">
                <a:solidFill>
                  <a:srgbClr val="0098A5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54">
                <a:solidFill>
                  <a:srgbClr val="0098A5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4">
                <a:solidFill>
                  <a:srgbClr val="0098A5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4">
                <a:solidFill>
                  <a:srgbClr val="0098A5"/>
                </a:solidFill>
                <a:latin typeface="Times New Roman"/>
                <a:cs typeface="Times New Roman"/>
              </a:rPr>
              <a:t>RCE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67"/>
              </a:spcBef>
            </a:pP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TR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803860" y="6625837"/>
            <a:ext cx="908718" cy="54899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20687" marR="31544" algn="ctr">
              <a:lnSpc>
                <a:spcPts val="944"/>
              </a:lnSpc>
            </a:pP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HA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2">
                <a:solidFill>
                  <a:srgbClr val="0098A5"/>
                </a:solidFill>
                <a:latin typeface="Times New Roman"/>
                <a:cs typeface="Times New Roman"/>
              </a:rPr>
              <a:t>Ǿ</a:t>
            </a:r>
            <a:endParaRPr sz="850">
              <a:latin typeface="Times New Roman"/>
              <a:cs typeface="Times New Roman"/>
            </a:endParaRPr>
          </a:p>
          <a:p>
            <a:pPr marL="3390" marR="3390" indent="-1132" algn="ctr">
              <a:lnSpc>
                <a:spcPts val="977"/>
              </a:lnSpc>
              <a:spcBef>
                <a:spcPts val="67"/>
              </a:spcBef>
            </a:pP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ND</a:t>
            </a:r>
            <a:r>
              <a:rPr dirty="0" smtClean="0" sz="850" spc="-104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3390" marR="3390" algn="ctr">
              <a:lnSpc>
                <a:spcPts val="977"/>
              </a:lnSpc>
              <a:spcBef>
                <a:spcPts val="116"/>
              </a:spcBef>
            </a:pP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INT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LI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72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3390" marR="3390" algn="ctr">
              <a:lnSpc>
                <a:spcPts val="977"/>
              </a:lnSpc>
              <a:spcBef>
                <a:spcPts val="116"/>
              </a:spcBef>
            </a:pPr>
            <a:r>
              <a:rPr dirty="0" smtClean="0" sz="850" spc="-84">
                <a:solidFill>
                  <a:srgbClr val="0098A5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84">
                <a:solidFill>
                  <a:srgbClr val="0098A5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84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4">
                <a:solidFill>
                  <a:srgbClr val="0098A5"/>
                </a:solidFill>
                <a:latin typeface="Times New Roman"/>
                <a:cs typeface="Times New Roman"/>
              </a:rPr>
              <a:t>TR</a:t>
            </a:r>
            <a:r>
              <a:rPr dirty="0" smtClean="0" sz="850" spc="-84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4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4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770472" y="6636531"/>
            <a:ext cx="769805" cy="410083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4">
                <a:solidFill>
                  <a:srgbClr val="0098A5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  <a:p>
            <a:pPr marL="28183" marR="25763" indent="34429">
              <a:lnSpc>
                <a:spcPts val="977"/>
              </a:lnSpc>
              <a:spcBef>
                <a:spcPts val="67"/>
              </a:spcBef>
            </a:pPr>
            <a:r>
              <a:rPr dirty="0" smtClean="0" sz="850" spc="-42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2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2">
                <a:solidFill>
                  <a:srgbClr val="0098A5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2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2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2">
                <a:solidFill>
                  <a:srgbClr val="0098A5"/>
                </a:solidFill>
                <a:latin typeface="Times New Roman"/>
                <a:cs typeface="Times New Roman"/>
              </a:rPr>
              <a:t>TM</a:t>
            </a:r>
            <a:r>
              <a:rPr dirty="0" smtClean="0" sz="850" spc="-42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2">
                <a:solidFill>
                  <a:srgbClr val="0098A5"/>
                </a:solidFill>
                <a:latin typeface="Times New Roman"/>
                <a:cs typeface="Times New Roman"/>
              </a:rPr>
              <a:t>NT</a:t>
            </a:r>
            <a:r>
              <a:rPr dirty="0" smtClean="0" sz="850" spc="-42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28183" marR="25763">
              <a:lnSpc>
                <a:spcPts val="977"/>
              </a:lnSpc>
              <a:spcBef>
                <a:spcPts val="116"/>
              </a:spcBef>
            </a:pP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TR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796611" y="6636531"/>
            <a:ext cx="728558" cy="549007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40472" marR="5919">
              <a:lnSpc>
                <a:spcPts val="944"/>
              </a:lnSpc>
            </a:pP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7">
                <a:solidFill>
                  <a:srgbClr val="0098A5"/>
                </a:solidFill>
                <a:latin typeface="Times New Roman"/>
                <a:cs typeface="Times New Roman"/>
              </a:rPr>
              <a:t>NǾ</a:t>
            </a:r>
            <a:endParaRPr sz="850">
              <a:latin typeface="Times New Roman"/>
              <a:cs typeface="Times New Roman"/>
            </a:endParaRPr>
          </a:p>
          <a:p>
            <a:pPr marL="69601" marR="5919">
              <a:lnSpc>
                <a:spcPct val="95825"/>
              </a:lnSpc>
              <a:spcBef>
                <a:spcPts val="67"/>
              </a:spcBef>
            </a:pPr>
            <a:r>
              <a:rPr dirty="0" smtClean="0" sz="850" spc="-107">
                <a:solidFill>
                  <a:srgbClr val="0098A5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07">
                <a:solidFill>
                  <a:srgbClr val="0098A5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07">
                <a:solidFill>
                  <a:srgbClr val="0098A5"/>
                </a:solidFill>
                <a:latin typeface="Times New Roman"/>
                <a:cs typeface="Times New Roman"/>
              </a:rPr>
              <a:t>LI</a:t>
            </a:r>
            <a:r>
              <a:rPr dirty="0" smtClean="0" sz="850" spc="-107">
                <a:solidFill>
                  <a:srgbClr val="0098A5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07">
                <a:solidFill>
                  <a:srgbClr val="0098A5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07">
                <a:solidFill>
                  <a:srgbClr val="0098A5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107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7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7">
                <a:solidFill>
                  <a:srgbClr val="0098A5"/>
                </a:solidFill>
                <a:latin typeface="Times New Roman"/>
                <a:cs typeface="Times New Roman"/>
              </a:rPr>
              <a:t>ND</a:t>
            </a:r>
            <a:endParaRPr sz="850">
              <a:latin typeface="Times New Roman"/>
              <a:cs typeface="Times New Roman"/>
            </a:endParaRPr>
          </a:p>
          <a:p>
            <a:pPr marL="12700" indent="42443">
              <a:lnSpc>
                <a:spcPts val="977"/>
              </a:lnSpc>
              <a:spcBef>
                <a:spcPts val="114"/>
              </a:spcBef>
            </a:pPr>
            <a:r>
              <a:rPr dirty="0" smtClean="0" sz="850" spc="-69">
                <a:solidFill>
                  <a:srgbClr val="0098A5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9">
                <a:solidFill>
                  <a:srgbClr val="0098A5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9">
                <a:solidFill>
                  <a:srgbClr val="0098A5"/>
                </a:solidFill>
                <a:latin typeface="Times New Roman"/>
                <a:cs typeface="Times New Roman"/>
              </a:rPr>
              <a:t>MPL</a:t>
            </a:r>
            <a:r>
              <a:rPr dirty="0" smtClean="0" sz="850" spc="-69">
                <a:solidFill>
                  <a:srgbClr val="0098A5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9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9">
                <a:solidFill>
                  <a:srgbClr val="0098A5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9">
                <a:solidFill>
                  <a:srgbClr val="0098A5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69">
                <a:solidFill>
                  <a:srgbClr val="0098A5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77"/>
              </a:lnSpc>
              <a:spcBef>
                <a:spcPts val="116"/>
              </a:spcBef>
            </a:pP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WOR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TR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0098A5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886" y="7346408"/>
            <a:ext cx="5145893" cy="44213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ven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olv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ix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sk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214287" y="8698181"/>
            <a:ext cx="16480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8">
                <a:solidFill>
                  <a:srgbClr val="0F335D"/>
                </a:solidFill>
                <a:latin typeface="Times New Roman"/>
                <a:cs typeface="Times New Roman"/>
              </a:rPr>
              <a:t>34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5295861"/>
            <a:ext cx="5198922" cy="274485"/>
          </a:xfrm>
          <a:prstGeom prst="rect">
            <a:avLst/>
          </a:prstGeom>
        </p:spPr>
        <p:txBody>
          <a:bodyPr wrap="square" lIns="0" tIns="512" rIns="0" bIns="0" rtlCol="0">
            <a:noAutofit/>
          </a:bodyPr>
          <a:lstStyle/>
          <a:p>
            <a:pPr>
              <a:lnSpc>
                <a:spcPts val="500"/>
              </a:lnSpc>
            </a:pPr>
            <a:endParaRPr sz="500"/>
          </a:p>
          <a:p>
            <a:pPr marL="121178">
              <a:lnSpc>
                <a:spcPct val="95825"/>
              </a:lnSpc>
            </a:pP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DI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INIT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WOR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3914559"/>
            <a:ext cx="5198922" cy="274485"/>
          </a:xfrm>
          <a:prstGeom prst="rect">
            <a:avLst/>
          </a:prstGeom>
        </p:spPr>
        <p:txBody>
          <a:bodyPr wrap="square" lIns="0" tIns="521" rIns="0" bIns="0" rtlCol="0">
            <a:noAutofit/>
          </a:bodyPr>
          <a:lstStyle/>
          <a:p>
            <a:pPr>
              <a:lnSpc>
                <a:spcPts val="500"/>
              </a:lnSpc>
            </a:pPr>
            <a:endParaRPr sz="500"/>
          </a:p>
          <a:p>
            <a:pPr marL="121178">
              <a:lnSpc>
                <a:spcPct val="95825"/>
              </a:lnSpc>
            </a:pP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SIG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98574" y="2771508"/>
            <a:ext cx="1827250" cy="1380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" name="object 4"/>
          <p:cNvSpPr txBox="1"/>
          <p:nvPr/>
        </p:nvSpPr>
        <p:spPr>
          <a:xfrm>
            <a:off x="3225825" y="2771508"/>
            <a:ext cx="1827250" cy="1380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" name="object 3"/>
          <p:cNvSpPr txBox="1"/>
          <p:nvPr/>
        </p:nvSpPr>
        <p:spPr>
          <a:xfrm>
            <a:off x="1398574" y="2909570"/>
            <a:ext cx="3654501" cy="14573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" name="object 2"/>
          <p:cNvSpPr txBox="1"/>
          <p:nvPr/>
        </p:nvSpPr>
        <p:spPr>
          <a:xfrm>
            <a:off x="636587" y="1784857"/>
            <a:ext cx="5178488" cy="274485"/>
          </a:xfrm>
          <a:prstGeom prst="rect">
            <a:avLst/>
          </a:prstGeom>
        </p:spPr>
        <p:txBody>
          <a:bodyPr wrap="square" lIns="0" tIns="543" rIns="0" bIns="0" rtlCol="0">
            <a:noAutofit/>
          </a:bodyPr>
          <a:lstStyle/>
          <a:p>
            <a:pPr>
              <a:lnSpc>
                <a:spcPts val="500"/>
              </a:lnSpc>
            </a:pPr>
            <a:endParaRPr sz="500"/>
          </a:p>
          <a:p>
            <a:pPr marL="120703">
              <a:lnSpc>
                <a:spcPct val="95825"/>
              </a:lnSpc>
            </a:pP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NI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TIO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57">
                <a:solidFill>
                  <a:srgbClr val="FFFFFF"/>
                </a:solidFill>
                <a:latin typeface="Times New Roman"/>
                <a:cs typeface="Times New Roman"/>
              </a:rPr>
              <a:t>TURE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/>
          <p:nvPr/>
        </p:nvSpPr>
        <p:spPr>
          <a:xfrm>
            <a:off x="641934" y="852728"/>
            <a:ext cx="5196205" cy="4216285"/>
          </a:xfrm>
          <a:custGeom>
            <a:avLst/>
            <a:gdLst/>
            <a:ahLst/>
            <a:cxnLst/>
            <a:rect l="l" t="t" r="r" b="b"/>
            <a:pathLst>
              <a:path w="5196205" h="4216285">
                <a:moveTo>
                  <a:pt x="2728899" y="1176185"/>
                </a:moveTo>
                <a:lnTo>
                  <a:pt x="0" y="0"/>
                </a:lnTo>
                <a:lnTo>
                  <a:pt x="2728899" y="0"/>
                </a:lnTo>
                <a:lnTo>
                  <a:pt x="2728899" y="2696235"/>
                </a:lnTo>
                <a:lnTo>
                  <a:pt x="5196205" y="2696235"/>
                </a:lnTo>
                <a:lnTo>
                  <a:pt x="5196205" y="1176185"/>
                </a:lnTo>
                <a:lnTo>
                  <a:pt x="2728899" y="1176185"/>
                </a:lnTo>
                <a:close/>
              </a:path>
              <a:path w="5196205" h="4216285">
                <a:moveTo>
                  <a:pt x="0" y="2696248"/>
                </a:moveTo>
                <a:lnTo>
                  <a:pt x="0" y="4216285"/>
                </a:lnTo>
                <a:lnTo>
                  <a:pt x="2728899" y="4216285"/>
                </a:lnTo>
                <a:lnTo>
                  <a:pt x="2728899" y="2696248"/>
                </a:lnTo>
                <a:lnTo>
                  <a:pt x="0" y="2696248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641934" y="852728"/>
            <a:ext cx="2728899" cy="1176185"/>
          </a:xfrm>
          <a:custGeom>
            <a:avLst/>
            <a:gdLst/>
            <a:ahLst/>
            <a:cxnLst/>
            <a:rect l="l" t="t" r="r" b="b"/>
            <a:pathLst>
              <a:path w="2728899" h="1176185">
                <a:moveTo>
                  <a:pt x="0" y="0"/>
                </a:moveTo>
                <a:lnTo>
                  <a:pt x="0" y="1176185"/>
                </a:lnTo>
                <a:lnTo>
                  <a:pt x="2728899" y="1176185"/>
                </a:lnTo>
                <a:lnTo>
                  <a:pt x="27288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3370834" y="2028913"/>
            <a:ext cx="2467305" cy="1520050"/>
          </a:xfrm>
          <a:custGeom>
            <a:avLst/>
            <a:gdLst/>
            <a:ahLst/>
            <a:cxnLst/>
            <a:rect l="l" t="t" r="r" b="b"/>
            <a:pathLst>
              <a:path w="2467305" h="1520050">
                <a:moveTo>
                  <a:pt x="0" y="0"/>
                </a:moveTo>
                <a:lnTo>
                  <a:pt x="0" y="1520050"/>
                </a:lnTo>
                <a:lnTo>
                  <a:pt x="2467305" y="1520050"/>
                </a:lnTo>
                <a:lnTo>
                  <a:pt x="246730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641934" y="3548976"/>
            <a:ext cx="2728899" cy="1520037"/>
          </a:xfrm>
          <a:custGeom>
            <a:avLst/>
            <a:gdLst/>
            <a:ahLst/>
            <a:cxnLst/>
            <a:rect l="l" t="t" r="r" b="b"/>
            <a:pathLst>
              <a:path w="2728899" h="1520037">
                <a:moveTo>
                  <a:pt x="0" y="0"/>
                </a:moveTo>
                <a:lnTo>
                  <a:pt x="0" y="1520037"/>
                </a:lnTo>
                <a:lnTo>
                  <a:pt x="2728899" y="1520037"/>
                </a:lnTo>
                <a:lnTo>
                  <a:pt x="27288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641934" y="852728"/>
            <a:ext cx="5196205" cy="4216285"/>
          </a:xfrm>
          <a:custGeom>
            <a:avLst/>
            <a:gdLst/>
            <a:ahLst/>
            <a:cxnLst/>
            <a:rect l="l" t="t" r="r" b="b"/>
            <a:pathLst>
              <a:path w="5196205" h="4216285">
                <a:moveTo>
                  <a:pt x="2728899" y="2696248"/>
                </a:moveTo>
                <a:lnTo>
                  <a:pt x="2728899" y="4216285"/>
                </a:lnTo>
                <a:lnTo>
                  <a:pt x="5196205" y="4216285"/>
                </a:lnTo>
                <a:lnTo>
                  <a:pt x="5196205" y="2696248"/>
                </a:lnTo>
                <a:lnTo>
                  <a:pt x="2728899" y="2696248"/>
                </a:lnTo>
                <a:close/>
              </a:path>
              <a:path w="5196205" h="4216285">
                <a:moveTo>
                  <a:pt x="2728899" y="2696235"/>
                </a:moveTo>
                <a:lnTo>
                  <a:pt x="0" y="1176185"/>
                </a:lnTo>
                <a:lnTo>
                  <a:pt x="5196205" y="1176185"/>
                </a:lnTo>
                <a:lnTo>
                  <a:pt x="5196205" y="0"/>
                </a:lnTo>
                <a:lnTo>
                  <a:pt x="2728899" y="0"/>
                </a:lnTo>
                <a:lnTo>
                  <a:pt x="2728899" y="2696235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3370834" y="852728"/>
            <a:ext cx="2467305" cy="1176185"/>
          </a:xfrm>
          <a:custGeom>
            <a:avLst/>
            <a:gdLst/>
            <a:ahLst/>
            <a:cxnLst/>
            <a:rect l="l" t="t" r="r" b="b"/>
            <a:pathLst>
              <a:path w="2467305" h="1176185">
                <a:moveTo>
                  <a:pt x="0" y="0"/>
                </a:moveTo>
                <a:lnTo>
                  <a:pt x="0" y="1176185"/>
                </a:lnTo>
                <a:lnTo>
                  <a:pt x="2467305" y="1176185"/>
                </a:lnTo>
                <a:lnTo>
                  <a:pt x="2467305" y="0"/>
                </a:lnTo>
                <a:lnTo>
                  <a:pt x="0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641934" y="2028913"/>
            <a:ext cx="2728899" cy="1520050"/>
          </a:xfrm>
          <a:custGeom>
            <a:avLst/>
            <a:gdLst/>
            <a:ahLst/>
            <a:cxnLst/>
            <a:rect l="l" t="t" r="r" b="b"/>
            <a:pathLst>
              <a:path w="2728899" h="1520050">
                <a:moveTo>
                  <a:pt x="0" y="0"/>
                </a:moveTo>
                <a:lnTo>
                  <a:pt x="0" y="1520050"/>
                </a:lnTo>
                <a:lnTo>
                  <a:pt x="2728899" y="1520050"/>
                </a:lnTo>
                <a:lnTo>
                  <a:pt x="2728899" y="0"/>
                </a:lnTo>
                <a:lnTo>
                  <a:pt x="0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3370834" y="3548976"/>
            <a:ext cx="2467305" cy="1520037"/>
          </a:xfrm>
          <a:custGeom>
            <a:avLst/>
            <a:gdLst/>
            <a:ahLst/>
            <a:cxnLst/>
            <a:rect l="l" t="t" r="r" b="b"/>
            <a:pathLst>
              <a:path w="2467305" h="1520037">
                <a:moveTo>
                  <a:pt x="0" y="0"/>
                </a:moveTo>
                <a:lnTo>
                  <a:pt x="0" y="1520037"/>
                </a:lnTo>
                <a:lnTo>
                  <a:pt x="2467305" y="1520037"/>
                </a:lnTo>
                <a:lnTo>
                  <a:pt x="2467305" y="0"/>
                </a:lnTo>
                <a:lnTo>
                  <a:pt x="0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23886" y="555673"/>
            <a:ext cx="369880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ent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Organis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iples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Init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97040" y="1124686"/>
            <a:ext cx="199703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97040" y="1423890"/>
            <a:ext cx="56081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progr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97046" y="2300889"/>
            <a:ext cx="204723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97046" y="2600093"/>
            <a:ext cx="204719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ck)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97046" y="2899297"/>
            <a:ext cx="44563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901" y="5172672"/>
            <a:ext cx="5241648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9715">
              <a:lnSpc>
                <a:spcPts val="1019"/>
              </a:lnSpc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88"/>
              </a:spcBef>
            </a:pP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sk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214973" y="8698181"/>
            <a:ext cx="16198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35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1934" y="852728"/>
            <a:ext cx="2728899" cy="1176185"/>
          </a:xfrm>
          <a:prstGeom prst="rect">
            <a:avLst/>
          </a:prstGeom>
        </p:spPr>
        <p:txBody>
          <a:bodyPr wrap="square" lIns="0" tIns="8687" rIns="0" bIns="0" rtlCol="0">
            <a:noAutofit/>
          </a:bodyPr>
          <a:lstStyle/>
          <a:p>
            <a:pPr>
              <a:lnSpc>
                <a:spcPts val="1300"/>
              </a:lnSpc>
            </a:pPr>
            <a:endParaRPr sz="1300"/>
          </a:p>
          <a:p>
            <a:pPr marL="138908">
              <a:lnSpc>
                <a:spcPct val="95825"/>
              </a:lnSpc>
            </a:pP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MAN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NA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38912" marR="279536">
              <a:lnSpc>
                <a:spcPts val="1092"/>
              </a:lnSpc>
              <a:spcBef>
                <a:spcPts val="140"/>
              </a:spcBef>
            </a:pP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279536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279536">
              <a:lnSpc>
                <a:spcPts val="1092"/>
              </a:lnSpc>
              <a:spcBef>
                <a:spcPts val="150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70834" y="852728"/>
            <a:ext cx="2467305" cy="1176185"/>
          </a:xfrm>
          <a:prstGeom prst="rect">
            <a:avLst/>
          </a:prstGeom>
        </p:spPr>
        <p:txBody>
          <a:bodyPr wrap="square" lIns="0" tIns="6064" rIns="0" bIns="0" rtlCol="0">
            <a:noAutofit/>
          </a:bodyPr>
          <a:lstStyle/>
          <a:p>
            <a:pPr>
              <a:lnSpc>
                <a:spcPts val="900"/>
              </a:lnSpc>
            </a:pPr>
            <a:endParaRPr sz="900"/>
          </a:p>
          <a:p>
            <a:pPr marL="138906">
              <a:lnSpc>
                <a:spcPct val="95825"/>
              </a:lnSpc>
            </a:pP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BUILD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XIBLE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TUR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38906">
              <a:lnSpc>
                <a:spcPct val="95825"/>
              </a:lnSpc>
              <a:spcBef>
                <a:spcPts val="1321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1934" y="2028913"/>
            <a:ext cx="2728899" cy="1520056"/>
          </a:xfrm>
          <a:prstGeom prst="rect">
            <a:avLst/>
          </a:prstGeom>
        </p:spPr>
        <p:txBody>
          <a:bodyPr wrap="square" lIns="0" tIns="8703" rIns="0" bIns="0" rtlCol="0">
            <a:noAutofit/>
          </a:bodyPr>
          <a:lstStyle/>
          <a:p>
            <a:pPr>
              <a:lnSpc>
                <a:spcPts val="1300"/>
              </a:lnSpc>
            </a:pPr>
            <a:endParaRPr sz="1300"/>
          </a:p>
          <a:p>
            <a:pPr marL="138908">
              <a:lnSpc>
                <a:spcPct val="95825"/>
              </a:lnSpc>
            </a:pP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3.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SURE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MU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  <a:p>
            <a:pPr marL="138908">
              <a:lnSpc>
                <a:spcPct val="95825"/>
              </a:lnSpc>
              <a:spcBef>
                <a:spcPts val="55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INC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CH</a:t>
            </a:r>
            <a:endParaRPr sz="950">
              <a:latin typeface="Times New Roman"/>
              <a:cs typeface="Times New Roman"/>
            </a:endParaRPr>
          </a:p>
          <a:p>
            <a:pPr marL="138910" marR="189948">
              <a:lnSpc>
                <a:spcPts val="1092"/>
              </a:lnSpc>
              <a:spcBef>
                <a:spcPts val="140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nder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0" marR="189948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0" marR="189948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0" marR="189948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70834" y="2028913"/>
            <a:ext cx="2467305" cy="1520056"/>
          </a:xfrm>
          <a:prstGeom prst="rect">
            <a:avLst/>
          </a:prstGeom>
        </p:spPr>
        <p:txBody>
          <a:bodyPr wrap="square" lIns="0" tIns="6080" rIns="0" bIns="0" rtlCol="0">
            <a:noAutofit/>
          </a:bodyPr>
          <a:lstStyle/>
          <a:p>
            <a:pPr>
              <a:lnSpc>
                <a:spcPts val="900"/>
              </a:lnSpc>
            </a:pPr>
            <a:endParaRPr sz="900"/>
          </a:p>
          <a:p>
            <a:pPr marL="138912" marR="145188" indent="-5">
              <a:lnSpc>
                <a:spcPts val="1092"/>
              </a:lnSpc>
            </a:pP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Ǚǽ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CR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-7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145188">
              <a:lnSpc>
                <a:spcPts val="1092"/>
              </a:lnSpc>
              <a:spcBef>
                <a:spcPts val="1393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145188">
              <a:lnSpc>
                <a:spcPts val="1092"/>
              </a:lnSpc>
              <a:spcBef>
                <a:spcPts val="1393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145188">
              <a:lnSpc>
                <a:spcPts val="1092"/>
              </a:lnSpc>
              <a:spcBef>
                <a:spcPts val="1393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1934" y="3548970"/>
            <a:ext cx="2728899" cy="1520043"/>
          </a:xfrm>
          <a:prstGeom prst="rect">
            <a:avLst/>
          </a:prstGeom>
        </p:spPr>
        <p:txBody>
          <a:bodyPr wrap="square" lIns="0" tIns="8698" rIns="0" bIns="0" rtlCol="0">
            <a:noAutofit/>
          </a:bodyPr>
          <a:lstStyle/>
          <a:p>
            <a:pPr>
              <a:lnSpc>
                <a:spcPts val="1300"/>
              </a:lnSpc>
            </a:pPr>
            <a:endParaRPr sz="1300"/>
          </a:p>
          <a:p>
            <a:pPr marL="138908" marR="213893">
              <a:lnSpc>
                <a:spcPts val="1092"/>
              </a:lnSpc>
            </a:pPr>
            <a:r>
              <a:rPr dirty="0" smtClean="0" sz="950">
                <a:solidFill>
                  <a:srgbClr val="163E6B"/>
                </a:solidFill>
                <a:latin typeface="Times New Roman"/>
                <a:cs typeface="Times New Roman"/>
              </a:rPr>
              <a:t>5.</a:t>
            </a:r>
            <a:r>
              <a:rPr dirty="0" smtClean="0" sz="950" spc="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2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URE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ROGR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3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38909" marR="410788">
              <a:lnSpc>
                <a:spcPts val="1092"/>
              </a:lnSpc>
              <a:spcBef>
                <a:spcPts val="147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M&amp;E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m.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09" marR="410788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09" marR="410788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09" marR="410788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but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09" marR="410788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370834" y="3548970"/>
            <a:ext cx="2467305" cy="1520043"/>
          </a:xfrm>
          <a:prstGeom prst="rect">
            <a:avLst/>
          </a:prstGeom>
        </p:spPr>
        <p:txBody>
          <a:bodyPr wrap="square" lIns="0" tIns="8698" rIns="0" bIns="0" rtlCol="0">
            <a:noAutofit/>
          </a:bodyPr>
          <a:lstStyle/>
          <a:p>
            <a:pPr>
              <a:lnSpc>
                <a:spcPts val="1300"/>
              </a:lnSpc>
            </a:pPr>
            <a:endParaRPr sz="1300"/>
          </a:p>
          <a:p>
            <a:pPr marL="138906">
              <a:lnSpc>
                <a:spcPct val="95825"/>
              </a:lnSpc>
            </a:pP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RSUE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RSHIPS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FI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CING</a:t>
            </a:r>
            <a:endParaRPr sz="950">
              <a:latin typeface="Times New Roman"/>
              <a:cs typeface="Times New Roman"/>
            </a:endParaRPr>
          </a:p>
          <a:p>
            <a:pPr marL="138913" marR="149988">
              <a:lnSpc>
                <a:spcPts val="1092"/>
              </a:lnSpc>
              <a:spcBef>
                <a:spcPts val="14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3" marR="149988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ghout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3" marR="149988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volveme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3" marR="149988">
              <a:lnSpc>
                <a:spcPts val="1092"/>
              </a:lnSpc>
              <a:spcBef>
                <a:spcPts val="150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3" marR="149988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/>
          <p:nvPr/>
        </p:nvSpPr>
        <p:spPr>
          <a:xfrm>
            <a:off x="636587" y="3842067"/>
            <a:ext cx="2495740" cy="2360676"/>
          </a:xfrm>
          <a:custGeom>
            <a:avLst/>
            <a:gdLst/>
            <a:ahLst/>
            <a:cxnLst/>
            <a:rect l="l" t="t" r="r" b="b"/>
            <a:pathLst>
              <a:path w="2495740" h="2360676">
                <a:moveTo>
                  <a:pt x="0" y="2360676"/>
                </a:moveTo>
                <a:lnTo>
                  <a:pt x="2495740" y="2360676"/>
                </a:lnTo>
                <a:lnTo>
                  <a:pt x="2495740" y="0"/>
                </a:lnTo>
                <a:lnTo>
                  <a:pt x="0" y="0"/>
                </a:lnTo>
                <a:lnTo>
                  <a:pt x="0" y="2360676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636587" y="6246342"/>
            <a:ext cx="5206885" cy="2002205"/>
          </a:xfrm>
          <a:custGeom>
            <a:avLst/>
            <a:gdLst/>
            <a:ahLst/>
            <a:cxnLst/>
            <a:rect l="l" t="t" r="r" b="b"/>
            <a:pathLst>
              <a:path w="5206885" h="2002205">
                <a:moveTo>
                  <a:pt x="0" y="2002205"/>
                </a:moveTo>
                <a:lnTo>
                  <a:pt x="5206885" y="2002205"/>
                </a:lnTo>
                <a:lnTo>
                  <a:pt x="5206885" y="0"/>
                </a:lnTo>
                <a:lnTo>
                  <a:pt x="0" y="0"/>
                </a:lnTo>
                <a:lnTo>
                  <a:pt x="0" y="2002205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636587" y="2149449"/>
            <a:ext cx="5206885" cy="1652142"/>
          </a:xfrm>
          <a:custGeom>
            <a:avLst/>
            <a:gdLst/>
            <a:ahLst/>
            <a:cxnLst/>
            <a:rect l="l" t="t" r="r" b="b"/>
            <a:pathLst>
              <a:path w="5206885" h="1652142">
                <a:moveTo>
                  <a:pt x="0" y="1652142"/>
                </a:moveTo>
                <a:lnTo>
                  <a:pt x="5206885" y="1652142"/>
                </a:lnTo>
                <a:lnTo>
                  <a:pt x="5206885" y="0"/>
                </a:lnTo>
                <a:lnTo>
                  <a:pt x="0" y="0"/>
                </a:lnTo>
                <a:lnTo>
                  <a:pt x="0" y="1652142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3193872" y="3842067"/>
            <a:ext cx="2649601" cy="2360676"/>
          </a:xfrm>
          <a:custGeom>
            <a:avLst/>
            <a:gdLst/>
            <a:ahLst/>
            <a:cxnLst/>
            <a:rect l="l" t="t" r="r" b="b"/>
            <a:pathLst>
              <a:path w="2649601" h="2360676">
                <a:moveTo>
                  <a:pt x="0" y="2360676"/>
                </a:moveTo>
                <a:lnTo>
                  <a:pt x="2649601" y="2360676"/>
                </a:lnTo>
                <a:lnTo>
                  <a:pt x="2649601" y="0"/>
                </a:lnTo>
                <a:lnTo>
                  <a:pt x="0" y="0"/>
                </a:lnTo>
                <a:lnTo>
                  <a:pt x="0" y="2360676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636587" y="0"/>
            <a:ext cx="5396255" cy="624789"/>
          </a:xfrm>
          <a:custGeom>
            <a:avLst/>
            <a:gdLst/>
            <a:ahLst/>
            <a:cxnLst/>
            <a:rect l="l" t="t" r="r" b="b"/>
            <a:pathLst>
              <a:path w="5396255" h="624789">
                <a:moveTo>
                  <a:pt x="5396255" y="624789"/>
                </a:moveTo>
                <a:lnTo>
                  <a:pt x="5396255" y="0"/>
                </a:lnTo>
                <a:lnTo>
                  <a:pt x="0" y="0"/>
                </a:lnTo>
                <a:lnTo>
                  <a:pt x="0" y="624789"/>
                </a:lnTo>
                <a:lnTo>
                  <a:pt x="5396255" y="624789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1785954" y="267635"/>
            <a:ext cx="2937623" cy="217742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2700">
              <a:lnSpc>
                <a:spcPts val="1675"/>
              </a:lnSpc>
            </a:pP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6" y="823163"/>
            <a:ext cx="5235848" cy="11901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alth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rog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ams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ven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eneƜt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6" y="8289073"/>
            <a:ext cx="4145883" cy="12157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v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q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mpl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ome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x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.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5176" y="8698181"/>
            <a:ext cx="16127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36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6246342"/>
            <a:ext cx="5206885" cy="2002205"/>
          </a:xfrm>
          <a:prstGeom prst="rect">
            <a:avLst/>
          </a:prstGeom>
        </p:spPr>
        <p:txBody>
          <a:bodyPr wrap="square" lIns="0" tIns="5088" rIns="0" bIns="0" rtlCol="0">
            <a:noAutofit/>
          </a:bodyPr>
          <a:lstStyle/>
          <a:p>
            <a:pPr>
              <a:lnSpc>
                <a:spcPts val="550"/>
              </a:lnSpc>
            </a:pPr>
            <a:endParaRPr sz="550"/>
          </a:p>
          <a:p>
            <a:pPr marL="96169">
              <a:lnSpc>
                <a:spcPct val="95825"/>
              </a:lnSpc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NTING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605"/>
              </a:spcBef>
            </a:pPr>
            <a:r>
              <a:rPr dirty="0" smtClean="0" sz="950" spc="-1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endParaRPr sz="950">
              <a:latin typeface="Times New Roman"/>
              <a:cs typeface="Times New Roman"/>
            </a:endParaRPr>
          </a:p>
          <a:p>
            <a:pPr marL="175977" marR="607035" indent="-79808">
              <a:lnSpc>
                <a:spcPts val="1092"/>
              </a:lnSpc>
              <a:spcBef>
                <a:spcPts val="605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607035">
              <a:lnSpc>
                <a:spcPts val="1092"/>
              </a:lnSpc>
              <a:spcBef>
                <a:spcPts val="239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624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77" marR="322359" indent="-79808">
              <a:lnSpc>
                <a:spcPts val="1092"/>
              </a:lnSpc>
              <a:spcBef>
                <a:spcPts val="605"/>
              </a:spcBef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322359">
              <a:lnSpc>
                <a:spcPts val="1092"/>
              </a:lnSpc>
              <a:spcBef>
                <a:spcPts val="239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77" marR="196448" indent="-79808">
              <a:lnSpc>
                <a:spcPts val="1092"/>
              </a:lnSpc>
              <a:spcBef>
                <a:spcPts val="624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196448">
              <a:lnSpc>
                <a:spcPts val="1092"/>
              </a:lnSpc>
              <a:spcBef>
                <a:spcPts val="239"/>
              </a:spcBef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624"/>
              </a:spcBef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3842067"/>
            <a:ext cx="2495740" cy="2360676"/>
          </a:xfrm>
          <a:prstGeom prst="rect">
            <a:avLst/>
          </a:prstGeom>
        </p:spPr>
        <p:txBody>
          <a:bodyPr wrap="square" lIns="0" tIns="4031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69">
              <a:lnSpc>
                <a:spcPct val="95825"/>
              </a:lnSpc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0" marR="235190" indent="-79811">
              <a:lnSpc>
                <a:spcPts val="1092"/>
              </a:lnSpc>
              <a:spcBef>
                <a:spcPts val="689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35190">
              <a:lnSpc>
                <a:spcPts val="1092"/>
              </a:lnSpc>
              <a:spcBef>
                <a:spcPts val="328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35190">
              <a:lnSpc>
                <a:spcPts val="1092"/>
              </a:lnSpc>
              <a:spcBef>
                <a:spcPts val="328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oveme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35190">
              <a:lnSpc>
                <a:spcPts val="1092"/>
              </a:lnSpc>
              <a:spcBef>
                <a:spcPts val="328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75980" marR="375077" indent="-79811">
              <a:lnSpc>
                <a:spcPts val="1092"/>
              </a:lnSpc>
              <a:spcBef>
                <a:spcPts val="718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375077">
              <a:lnSpc>
                <a:spcPts val="1092"/>
              </a:lnSpc>
              <a:spcBef>
                <a:spcPts val="328"/>
              </a:spcBef>
            </a:pP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18"/>
              </a:spcBef>
            </a:pPr>
            <a:r>
              <a:rPr dirty="0" smtClean="0" sz="950" spc="-96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  <a:p>
            <a:pPr marL="175980">
              <a:lnSpc>
                <a:spcPct val="95825"/>
              </a:lnSpc>
              <a:spcBef>
                <a:spcPts val="310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398938" indent="-79811">
              <a:lnSpc>
                <a:spcPts val="1092"/>
              </a:lnSpc>
              <a:spcBef>
                <a:spcPts val="689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398938">
              <a:lnSpc>
                <a:spcPts val="1092"/>
              </a:lnSpc>
              <a:spcBef>
                <a:spcPts val="328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398938">
              <a:lnSpc>
                <a:spcPts val="1092"/>
              </a:lnSpc>
              <a:spcBef>
                <a:spcPts val="328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.,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n).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93872" y="3842067"/>
            <a:ext cx="2649601" cy="2360676"/>
          </a:xfrm>
          <a:prstGeom prst="rect">
            <a:avLst/>
          </a:prstGeom>
        </p:spPr>
        <p:txBody>
          <a:bodyPr wrap="square" lIns="0" tIns="4031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70">
              <a:lnSpc>
                <a:spcPct val="95825"/>
              </a:lnSpc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1" marR="312976" indent="-79811">
              <a:lnSpc>
                <a:spcPts val="1092"/>
              </a:lnSpc>
              <a:spcBef>
                <a:spcPts val="689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312976">
              <a:lnSpc>
                <a:spcPts val="1092"/>
              </a:lnSpc>
              <a:spcBef>
                <a:spcPts val="328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endParaRPr sz="950">
              <a:latin typeface="Times New Roman"/>
              <a:cs typeface="Times New Roman"/>
            </a:endParaRPr>
          </a:p>
          <a:p>
            <a:pPr marL="175981" marR="307765" indent="-79811">
              <a:lnSpc>
                <a:spcPts val="1092"/>
              </a:lnSpc>
              <a:spcBef>
                <a:spcPts val="71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307765">
              <a:lnSpc>
                <a:spcPts val="1092"/>
              </a:lnSpc>
              <a:spcBef>
                <a:spcPts val="328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307765">
              <a:lnSpc>
                <a:spcPts val="1092"/>
              </a:lnSpc>
              <a:spcBef>
                <a:spcPts val="328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endParaRPr sz="950">
              <a:latin typeface="Times New Roman"/>
              <a:cs typeface="Times New Roman"/>
            </a:endParaRPr>
          </a:p>
          <a:p>
            <a:pPr marL="175981" marR="597634" indent="-79811">
              <a:lnSpc>
                <a:spcPts val="1092"/>
              </a:lnSpc>
              <a:spcBef>
                <a:spcPts val="71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597634">
              <a:lnSpc>
                <a:spcPts val="1092"/>
              </a:lnSpc>
              <a:spcBef>
                <a:spcPts val="328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1" marR="176962" indent="-79811">
              <a:lnSpc>
                <a:spcPts val="1092"/>
              </a:lnSpc>
              <a:spcBef>
                <a:spcPts val="718"/>
              </a:spcBef>
            </a:pPr>
            <a:r>
              <a:rPr dirty="0" smtClean="0" sz="950" spc="-96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176962">
              <a:lnSpc>
                <a:spcPts val="1092"/>
              </a:lnSpc>
              <a:spcBef>
                <a:spcPts val="328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eneƜt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176962">
              <a:lnSpc>
                <a:spcPts val="1092"/>
              </a:lnSpc>
              <a:spcBef>
                <a:spcPts val="328"/>
              </a:spcBef>
            </a:pP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75981" marR="541298" indent="-79811">
              <a:lnSpc>
                <a:spcPts val="1092"/>
              </a:lnSpc>
              <a:spcBef>
                <a:spcPts val="718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541298">
              <a:lnSpc>
                <a:spcPts val="1092"/>
              </a:lnSpc>
              <a:spcBef>
                <a:spcPts val="328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2149449"/>
            <a:ext cx="5206885" cy="1652142"/>
          </a:xfrm>
          <a:prstGeom prst="rect">
            <a:avLst/>
          </a:prstGeom>
        </p:spPr>
        <p:txBody>
          <a:bodyPr wrap="square" lIns="0" tIns="6056" rIns="0" bIns="0" rtlCol="0">
            <a:noAutofit/>
          </a:bodyPr>
          <a:lstStyle/>
          <a:p>
            <a:pPr>
              <a:lnSpc>
                <a:spcPts val="900"/>
              </a:lnSpc>
            </a:pPr>
            <a:endParaRPr sz="900"/>
          </a:p>
          <a:p>
            <a:pPr marL="1808561" marR="1712333" algn="ctr">
              <a:lnSpc>
                <a:spcPct val="95825"/>
              </a:lnSpc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072380" marR="1072301" indent="0" algn="ctr">
              <a:lnSpc>
                <a:spcPts val="1092"/>
              </a:lnSpc>
              <a:spcBef>
                <a:spcPts val="434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419919" marR="1419829" algn="ctr">
              <a:lnSpc>
                <a:spcPct val="95825"/>
              </a:lnSpc>
              <a:spcBef>
                <a:spcPts val="442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950">
              <a:latin typeface="Times New Roman"/>
              <a:cs typeface="Times New Roman"/>
            </a:endParaRPr>
          </a:p>
          <a:p>
            <a:pPr marL="977467" marR="977000" algn="ctr">
              <a:lnSpc>
                <a:spcPct val="95825"/>
              </a:lnSpc>
              <a:spcBef>
                <a:spcPts val="55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374126" marR="374459" algn="ctr">
              <a:lnSpc>
                <a:spcPct val="95825"/>
              </a:lnSpc>
              <a:spcBef>
                <a:spcPts val="434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192381" marR="1191738" algn="ctr">
              <a:lnSpc>
                <a:spcPct val="95825"/>
              </a:lnSpc>
              <a:spcBef>
                <a:spcPts val="5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751454" marR="751387" algn="ctr">
              <a:lnSpc>
                <a:spcPts val="1092"/>
              </a:lnSpc>
              <a:spcBef>
                <a:spcPts val="434"/>
              </a:spcBef>
            </a:pP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bject 14"/>
          <p:cNvSpPr/>
          <p:nvPr/>
        </p:nvSpPr>
        <p:spPr>
          <a:xfrm>
            <a:off x="3840137" y="618223"/>
            <a:ext cx="1984971" cy="0"/>
          </a:xfrm>
          <a:custGeom>
            <a:avLst/>
            <a:gdLst/>
            <a:ahLst/>
            <a:cxnLst/>
            <a:rect l="l" t="t" r="r" b="b"/>
            <a:pathLst>
              <a:path w="1984971" h="0">
                <a:moveTo>
                  <a:pt x="0" y="0"/>
                </a:moveTo>
                <a:lnTo>
                  <a:pt x="1984971" y="0"/>
                </a:lnTo>
              </a:path>
            </a:pathLst>
          </a:custGeom>
          <a:ln w="10680">
            <a:solidFill>
              <a:srgbClr val="CCCE3B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23886" y="571000"/>
            <a:ext cx="3082661" cy="2200597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NT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15"/>
              </a:spcBef>
            </a:pP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53357">
              <a:lnSpc>
                <a:spcPts val="1092"/>
              </a:lnSpc>
              <a:spcBef>
                <a:spcPts val="155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53357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53357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53357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53357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ch.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53357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53357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30678">
              <a:lnSpc>
                <a:spcPts val="1092"/>
              </a:lnSpc>
              <a:spcBef>
                <a:spcPts val="15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30678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when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97712">
              <a:lnSpc>
                <a:spcPts val="1092"/>
              </a:lnSpc>
              <a:spcBef>
                <a:spcPts val="535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7712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97712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827437" y="746613"/>
            <a:ext cx="2028003" cy="1875389"/>
          </a:xfrm>
          <a:prstGeom prst="rect">
            <a:avLst/>
          </a:prstGeom>
        </p:spPr>
        <p:txBody>
          <a:bodyPr wrap="square" lIns="0" tIns="8636" rIns="0" bIns="0" rtlCol="0">
            <a:noAutofit/>
          </a:bodyPr>
          <a:lstStyle/>
          <a:p>
            <a:pPr marL="159138" marR="17631">
              <a:lnSpc>
                <a:spcPts val="1360"/>
              </a:lnSpc>
            </a:pP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endParaRPr sz="1250">
              <a:latin typeface="Times New Roman"/>
              <a:cs typeface="Times New Roman"/>
            </a:endParaRPr>
          </a:p>
          <a:p>
            <a:pPr marL="159138" marR="471779">
              <a:lnSpc>
                <a:spcPts val="1437"/>
              </a:lnSpc>
              <a:spcBef>
                <a:spcPts val="6"/>
              </a:spcBef>
            </a:pP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on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ve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ti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endParaRPr sz="1250">
              <a:latin typeface="Times New Roman"/>
              <a:cs typeface="Times New Roman"/>
            </a:endParaRPr>
          </a:p>
          <a:p>
            <a:pPr marL="159138" marR="138690">
              <a:lnSpc>
                <a:spcPts val="1437"/>
              </a:lnSpc>
              <a:spcBef>
                <a:spcPts val="77"/>
              </a:spcBef>
            </a:pP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prog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eme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on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ev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4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endParaRPr sz="1250">
              <a:latin typeface="Times New Roman"/>
              <a:cs typeface="Times New Roman"/>
            </a:endParaRPr>
          </a:p>
          <a:p>
            <a:pPr marL="159138" marR="242955">
              <a:lnSpc>
                <a:spcPts val="1437"/>
              </a:lnSpc>
              <a:spcBef>
                <a:spcPts val="77"/>
              </a:spcBef>
            </a:pP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9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9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0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18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80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6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58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5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7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5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12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67">
                <a:solidFill>
                  <a:srgbClr val="163E6B"/>
                </a:solidFill>
                <a:latin typeface="Times New Roman"/>
                <a:cs typeface="Times New Roman"/>
              </a:rPr>
              <a:t>eme</a:t>
            </a:r>
            <a:r>
              <a:rPr dirty="0" smtClean="0" sz="1250" spc="5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8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4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62">
                <a:solidFill>
                  <a:srgbClr val="163E6B"/>
                </a:solidFill>
                <a:latin typeface="Times New Roman"/>
                <a:cs typeface="Times New Roman"/>
              </a:rPr>
              <a:t>on</a:t>
            </a:r>
            <a:r>
              <a:rPr dirty="0" smtClean="0" sz="1250" spc="7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-37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2"/>
              </a:spcBef>
              <a:tabLst>
                <a:tab pos="1993900" algn="l"/>
              </a:tabLst>
            </a:pPr>
            <a:r>
              <a:rPr dirty="0" smtClean="0" sz="950" spc="-45" u="sng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u="sng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3886" y="2778263"/>
            <a:ext cx="5060912" cy="5917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36090" marR="1731106" indent="-23390">
              <a:lnSpc>
                <a:spcPts val="1092"/>
              </a:lnSpc>
              <a:spcBef>
                <a:spcPts val="14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36090" marR="1731106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ude: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6229" y="3520953"/>
            <a:ext cx="4678835" cy="44214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88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16229" y="4114018"/>
            <a:ext cx="4611685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GIO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CR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ORD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9103">
              <a:lnSpc>
                <a:spcPts val="1092"/>
              </a:lnSpc>
              <a:spcBef>
                <a:spcPts val="88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9103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6229" y="4707070"/>
            <a:ext cx="4659846" cy="44214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9715">
              <a:lnSpc>
                <a:spcPts val="1019"/>
              </a:lnSpc>
            </a:pP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OUNTR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CIFIC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2508">
              <a:lnSpc>
                <a:spcPct val="95825"/>
              </a:lnSpc>
              <a:spcBef>
                <a:spcPts val="88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92508" marR="197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6229" y="5299351"/>
            <a:ext cx="4440470" cy="442917"/>
          </a:xfrm>
          <a:prstGeom prst="rect">
            <a:avLst/>
          </a:prstGeom>
        </p:spPr>
        <p:txBody>
          <a:bodyPr wrap="square" lIns="0" tIns="6508" rIns="0" bIns="0" rtlCol="0">
            <a:noAutofit/>
          </a:bodyPr>
          <a:lstStyle/>
          <a:p>
            <a:pPr marL="12700" marR="7015">
              <a:lnSpc>
                <a:spcPts val="1025"/>
              </a:lnSpc>
            </a:pP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INNO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ING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TIO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CHNO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31623" sz="825" spc="-49">
                <a:solidFill>
                  <a:srgbClr val="163E6B"/>
                </a:solidFill>
                <a:latin typeface="Times New Roman"/>
                <a:cs typeface="Times New Roman"/>
              </a:rPr>
              <a:t>2</a:t>
            </a:r>
            <a:endParaRPr sz="550">
              <a:latin typeface="Times New Roman"/>
              <a:cs typeface="Times New Roman"/>
            </a:endParaRPr>
          </a:p>
          <a:p>
            <a:pPr marL="145118" indent="-51906">
              <a:lnSpc>
                <a:spcPts val="1092"/>
              </a:lnSpc>
              <a:spcBef>
                <a:spcPts val="88"/>
              </a:spcBef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5118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5118">
              <a:lnSpc>
                <a:spcPts val="1092"/>
              </a:lnSpc>
              <a:spcBef>
                <a:spcPts val="150"/>
              </a:spcBef>
            </a:pP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9" y="5903867"/>
            <a:ext cx="394108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84" y="8154034"/>
            <a:ext cx="5024610" cy="249804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 indent="1">
              <a:lnSpc>
                <a:spcPts val="602"/>
              </a:lnSpc>
            </a:pPr>
            <a:r>
              <a:rPr dirty="0" smtClean="0" baseline="32596" sz="675" spc="4" i="1">
                <a:solidFill>
                  <a:srgbClr val="163E6B"/>
                </a:solidFill>
                <a:latin typeface="Georgia"/>
                <a:cs typeface="Georgia"/>
              </a:rPr>
              <a:t>2</a:t>
            </a:r>
            <a:r>
              <a:rPr dirty="0" smtClean="0" baseline="32596" sz="675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n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w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hnol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gy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that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pla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an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bl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hnol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gy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upt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an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ind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,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or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an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innova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ve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hnol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gy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that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endParaRPr sz="750">
              <a:latin typeface="Georgia"/>
              <a:cs typeface="Georgia"/>
            </a:endParaRPr>
          </a:p>
          <a:p>
            <a:pPr marL="12700">
              <a:lnSpc>
                <a:spcPts val="852"/>
              </a:lnSpc>
              <a:spcBef>
                <a:spcPts val="407"/>
              </a:spcBef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mpl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w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.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15989" y="8698181"/>
            <a:ext cx="15798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37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40137" y="478523"/>
            <a:ext cx="198497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" name="object 2"/>
          <p:cNvSpPr txBox="1"/>
          <p:nvPr/>
        </p:nvSpPr>
        <p:spPr>
          <a:xfrm>
            <a:off x="3840137" y="2444073"/>
            <a:ext cx="198497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object 28"/>
          <p:cNvSpPr/>
          <p:nvPr/>
        </p:nvSpPr>
        <p:spPr>
          <a:xfrm>
            <a:off x="636587" y="6787502"/>
            <a:ext cx="5203913" cy="1734299"/>
          </a:xfrm>
          <a:custGeom>
            <a:avLst/>
            <a:gdLst/>
            <a:ahLst/>
            <a:cxnLst/>
            <a:rect l="l" t="t" r="r" b="b"/>
            <a:pathLst>
              <a:path w="5203913" h="1734299">
                <a:moveTo>
                  <a:pt x="0" y="1734299"/>
                </a:moveTo>
                <a:lnTo>
                  <a:pt x="5203913" y="1734299"/>
                </a:lnTo>
                <a:lnTo>
                  <a:pt x="5203913" y="0"/>
                </a:lnTo>
                <a:lnTo>
                  <a:pt x="0" y="0"/>
                </a:lnTo>
                <a:lnTo>
                  <a:pt x="0" y="1734299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636587" y="756551"/>
            <a:ext cx="1345628" cy="2549994"/>
          </a:xfrm>
          <a:custGeom>
            <a:avLst/>
            <a:gdLst/>
            <a:ahLst/>
            <a:cxnLst/>
            <a:rect l="l" t="t" r="r" b="b"/>
            <a:pathLst>
              <a:path w="1345628" h="2549994">
                <a:moveTo>
                  <a:pt x="0" y="0"/>
                </a:moveTo>
                <a:lnTo>
                  <a:pt x="0" y="2549994"/>
                </a:lnTo>
                <a:lnTo>
                  <a:pt x="1345628" y="2549994"/>
                </a:lnTo>
                <a:lnTo>
                  <a:pt x="1345628" y="0"/>
                </a:lnTo>
                <a:lnTo>
                  <a:pt x="0" y="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1982216" y="756551"/>
            <a:ext cx="3858285" cy="2549994"/>
          </a:xfrm>
          <a:custGeom>
            <a:avLst/>
            <a:gdLst/>
            <a:ahLst/>
            <a:cxnLst/>
            <a:rect l="l" t="t" r="r" b="b"/>
            <a:pathLst>
              <a:path w="3858285" h="2549994">
                <a:moveTo>
                  <a:pt x="0" y="0"/>
                </a:moveTo>
                <a:lnTo>
                  <a:pt x="0" y="2549994"/>
                </a:lnTo>
                <a:lnTo>
                  <a:pt x="3858285" y="2549994"/>
                </a:lnTo>
                <a:lnTo>
                  <a:pt x="38582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636587" y="4326559"/>
            <a:ext cx="1345628" cy="1188186"/>
          </a:xfrm>
          <a:custGeom>
            <a:avLst/>
            <a:gdLst/>
            <a:ahLst/>
            <a:cxnLst/>
            <a:rect l="l" t="t" r="r" b="b"/>
            <a:pathLst>
              <a:path w="1345628" h="1188186">
                <a:moveTo>
                  <a:pt x="0" y="0"/>
                </a:moveTo>
                <a:lnTo>
                  <a:pt x="0" y="1188186"/>
                </a:lnTo>
                <a:lnTo>
                  <a:pt x="1345628" y="1188186"/>
                </a:lnTo>
                <a:lnTo>
                  <a:pt x="1345628" y="0"/>
                </a:lnTo>
                <a:lnTo>
                  <a:pt x="0" y="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1982216" y="4326559"/>
            <a:ext cx="3858285" cy="1188186"/>
          </a:xfrm>
          <a:custGeom>
            <a:avLst/>
            <a:gdLst/>
            <a:ahLst/>
            <a:cxnLst/>
            <a:rect l="l" t="t" r="r" b="b"/>
            <a:pathLst>
              <a:path w="3858285" h="1188186">
                <a:moveTo>
                  <a:pt x="0" y="0"/>
                </a:moveTo>
                <a:lnTo>
                  <a:pt x="0" y="1188186"/>
                </a:lnTo>
                <a:lnTo>
                  <a:pt x="3858285" y="1188186"/>
                </a:lnTo>
                <a:lnTo>
                  <a:pt x="38582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636587" y="3306559"/>
            <a:ext cx="1345628" cy="1019987"/>
          </a:xfrm>
          <a:custGeom>
            <a:avLst/>
            <a:gdLst/>
            <a:ahLst/>
            <a:cxnLst/>
            <a:rect l="l" t="t" r="r" b="b"/>
            <a:pathLst>
              <a:path w="1345628" h="1019987">
                <a:moveTo>
                  <a:pt x="0" y="0"/>
                </a:moveTo>
                <a:lnTo>
                  <a:pt x="0" y="1019987"/>
                </a:lnTo>
                <a:lnTo>
                  <a:pt x="1345628" y="1019987"/>
                </a:lnTo>
                <a:lnTo>
                  <a:pt x="1345628" y="0"/>
                </a:lnTo>
                <a:lnTo>
                  <a:pt x="0" y="0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636587" y="5514746"/>
            <a:ext cx="1345628" cy="1116279"/>
          </a:xfrm>
          <a:custGeom>
            <a:avLst/>
            <a:gdLst/>
            <a:ahLst/>
            <a:cxnLst/>
            <a:rect l="l" t="t" r="r" b="b"/>
            <a:pathLst>
              <a:path w="1345628" h="1116279">
                <a:moveTo>
                  <a:pt x="0" y="0"/>
                </a:moveTo>
                <a:lnTo>
                  <a:pt x="0" y="1116279"/>
                </a:lnTo>
                <a:lnTo>
                  <a:pt x="1345628" y="1116279"/>
                </a:lnTo>
                <a:lnTo>
                  <a:pt x="1345628" y="0"/>
                </a:lnTo>
                <a:lnTo>
                  <a:pt x="0" y="0"/>
                </a:lnTo>
                <a:close/>
              </a:path>
            </a:pathLst>
          </a:custGeom>
          <a:solidFill>
            <a:srgbClr val="BFE5E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1982216" y="3306559"/>
            <a:ext cx="3858285" cy="1019987"/>
          </a:xfrm>
          <a:custGeom>
            <a:avLst/>
            <a:gdLst/>
            <a:ahLst/>
            <a:cxnLst/>
            <a:rect l="l" t="t" r="r" b="b"/>
            <a:pathLst>
              <a:path w="3858285" h="1019987">
                <a:moveTo>
                  <a:pt x="0" y="0"/>
                </a:moveTo>
                <a:lnTo>
                  <a:pt x="0" y="1019987"/>
                </a:lnTo>
                <a:lnTo>
                  <a:pt x="3858285" y="1019987"/>
                </a:lnTo>
                <a:lnTo>
                  <a:pt x="38582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1982216" y="5514746"/>
            <a:ext cx="3858285" cy="1116279"/>
          </a:xfrm>
          <a:custGeom>
            <a:avLst/>
            <a:gdLst/>
            <a:ahLst/>
            <a:cxnLst/>
            <a:rect l="l" t="t" r="r" b="b"/>
            <a:pathLst>
              <a:path w="3858285" h="1116279">
                <a:moveTo>
                  <a:pt x="0" y="0"/>
                </a:moveTo>
                <a:lnTo>
                  <a:pt x="0" y="1116279"/>
                </a:lnTo>
                <a:lnTo>
                  <a:pt x="3858285" y="1116279"/>
                </a:lnTo>
                <a:lnTo>
                  <a:pt x="38582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23886" y="555673"/>
            <a:ext cx="347061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Ǘǿ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lth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rog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ams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Init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65684" y="1873022"/>
            <a:ext cx="360161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ren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uous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ience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achi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065684" y="2108117"/>
            <a:ext cx="44095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Ɯna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65684" y="3669698"/>
            <a:ext cx="294526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ong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rder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065684" y="3952868"/>
            <a:ext cx="214517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ice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outcom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065684" y="4807233"/>
            <a:ext cx="139508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065684" y="5925965"/>
            <a:ext cx="282062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ision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065684" y="6374752"/>
            <a:ext cx="263537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214973" y="8698181"/>
            <a:ext cx="16198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38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6587" y="6787502"/>
            <a:ext cx="5203913" cy="1734299"/>
          </a:xfrm>
          <a:prstGeom prst="rect">
            <a:avLst/>
          </a:prstGeom>
        </p:spPr>
        <p:txBody>
          <a:bodyPr wrap="square" lIns="0" tIns="210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144255">
              <a:lnSpc>
                <a:spcPct val="95825"/>
              </a:lnSpc>
            </a:pP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BUILDIN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ID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THROUG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IO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110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475"/>
              </a:spcBef>
            </a:pP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hout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M&amp;E.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44255" marR="159633" indent="0">
              <a:lnSpc>
                <a:spcPts val="1092"/>
              </a:lnSpc>
              <a:spcBef>
                <a:spcPts val="140"/>
              </a:spcBef>
            </a:pP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4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5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FFFFFF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8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FFFFFF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FFFFFF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5" marR="159633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5" marR="159633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wo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am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44255" marR="152498">
              <a:lnSpc>
                <a:spcPts val="1092"/>
              </a:lnSpc>
              <a:spcBef>
                <a:spcPts val="535"/>
              </a:spcBef>
            </a:pP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5" marR="152498">
              <a:lnSpc>
                <a:spcPts val="1092"/>
              </a:lnSpc>
              <a:spcBef>
                <a:spcPts val="150"/>
              </a:spcBef>
            </a:pPr>
            <a:r>
              <a:rPr dirty="0" smtClean="0" sz="950" spc="-4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6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73">
                <a:solidFill>
                  <a:srgbClr val="FFFFFF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given</a:t>
            </a:r>
            <a:r>
              <a:rPr dirty="0" smtClean="0" sz="950" spc="-5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6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6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78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gitu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FFFFFF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5" marR="152498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5" marR="152498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but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4255" marR="152498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44255">
              <a:lnSpc>
                <a:spcPct val="95825"/>
              </a:lnSpc>
              <a:spcBef>
                <a:spcPts val="155"/>
              </a:spcBef>
            </a:pP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FFFFFF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756551"/>
            <a:ext cx="1345628" cy="2550001"/>
          </a:xfrm>
          <a:prstGeom prst="rect">
            <a:avLst/>
          </a:prstGeom>
        </p:spPr>
        <p:txBody>
          <a:bodyPr wrap="square" lIns="0" tIns="2361" rIns="0" bIns="0" rtlCol="0">
            <a:noAutofit/>
          </a:bodyPr>
          <a:lstStyle/>
          <a:p>
            <a:pPr>
              <a:lnSpc>
                <a:spcPts val="950"/>
              </a:lnSpc>
            </a:pPr>
            <a:endParaRPr sz="950"/>
          </a:p>
          <a:p>
            <a:pPr marL="286625" marR="286642" algn="ctr">
              <a:lnSpc>
                <a:spcPct val="95825"/>
              </a:lnSpc>
              <a:spcBef>
                <a:spcPts val="7000"/>
              </a:spcBef>
            </a:pP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BL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441776" marR="441805" algn="ctr">
              <a:lnSpc>
                <a:spcPts val="925"/>
              </a:lnSpc>
              <a:spcBef>
                <a:spcPts val="46"/>
              </a:spcBef>
            </a:pP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217210" marR="217121" indent="0" algn="ctr">
              <a:lnSpc>
                <a:spcPts val="930"/>
              </a:lnSpc>
              <a:spcBef>
                <a:spcPts val="365"/>
              </a:spcBef>
            </a:pP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ORE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PPE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982215" y="756551"/>
            <a:ext cx="3858285" cy="2550001"/>
          </a:xfrm>
          <a:prstGeom prst="rect">
            <a:avLst/>
          </a:prstGeom>
        </p:spPr>
        <p:txBody>
          <a:bodyPr wrap="square" lIns="0" tIns="5633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8" marR="205467">
              <a:lnSpc>
                <a:spcPts val="930"/>
              </a:lnSpc>
              <a:spcBef>
                <a:spcPts val="46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ish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warehou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This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proj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approach,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ts val="925"/>
              </a:lnSpc>
            </a:pP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ish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acro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ts val="925"/>
              </a:lnSpc>
            </a:pP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96168" marR="105513" indent="0">
              <a:lnSpc>
                <a:spcPts val="930"/>
              </a:lnSpc>
              <a:spcBef>
                <a:spcPts val="375"/>
              </a:spcBef>
            </a:pP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acc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rom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obal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demo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aphi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ion,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1203"/>
              </a:spcBef>
            </a:pP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ance,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  <a:p>
            <a:pPr marL="96168" marR="160822" indent="0">
              <a:lnSpc>
                <a:spcPts val="930"/>
              </a:lnSpc>
              <a:spcBef>
                <a:spcPts val="1348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2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ab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2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2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eƛe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2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ow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omeǾ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omm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2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among</a:t>
            </a:r>
            <a:r>
              <a:rPr dirty="0" smtClean="0" sz="8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elde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278"/>
              </a:spcBef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ow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ts val="925"/>
              </a:lnSpc>
              <a:spcBef>
                <a:spcPts val="46"/>
              </a:spcBef>
            </a:pP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278"/>
              </a:spcBef>
            </a:pP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mely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ts val="925"/>
              </a:lnSpc>
              <a:spcBef>
                <a:spcPts val="46"/>
              </a:spcBef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3306552"/>
            <a:ext cx="1345628" cy="1020000"/>
          </a:xfrm>
          <a:prstGeom prst="rect">
            <a:avLst/>
          </a:prstGeom>
        </p:spPr>
        <p:txBody>
          <a:bodyPr wrap="square" lIns="0" tIns="8467" rIns="0" bIns="0" rtlCol="0">
            <a:noAutofit/>
          </a:bodyPr>
          <a:lstStyle/>
          <a:p>
            <a:pPr>
              <a:lnSpc>
                <a:spcPts val="1100"/>
              </a:lnSpc>
            </a:pPr>
            <a:endParaRPr sz="1100"/>
          </a:p>
          <a:p>
            <a:pPr marL="176850" marR="177117" indent="211" algn="ctr">
              <a:lnSpc>
                <a:spcPts val="1092"/>
              </a:lnSpc>
            </a:pP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DR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6850" marR="177117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6850" marR="177117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RD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6850" marR="177117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ICE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6850" marR="177117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ROG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6850" marR="177117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982215" y="3306552"/>
            <a:ext cx="3858285" cy="1020000"/>
          </a:xfrm>
          <a:prstGeom prst="rect">
            <a:avLst/>
          </a:prstGeom>
        </p:spPr>
        <p:txBody>
          <a:bodyPr wrap="square" lIns="0" tIns="5682" rIns="0" bIns="0" rtlCol="0">
            <a:noAutofit/>
          </a:bodyPr>
          <a:lstStyle/>
          <a:p>
            <a:pPr>
              <a:lnSpc>
                <a:spcPts val="550"/>
              </a:lnSpc>
            </a:pPr>
            <a:endParaRPr sz="550"/>
          </a:p>
          <a:p>
            <a:pPr marL="96168">
              <a:lnSpc>
                <a:spcPct val="95825"/>
              </a:lnSpc>
            </a:pP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ven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Cro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rder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ice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325"/>
              </a:spcBef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sion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1252"/>
              </a:spcBef>
            </a:pP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end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rde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prove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1252"/>
              </a:spcBef>
            </a:pP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ance,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ion,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4326553"/>
            <a:ext cx="1345628" cy="11881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73747" marR="173778" indent="-94" algn="ctr">
              <a:lnSpc>
                <a:spcPts val="1092"/>
              </a:lnSpc>
              <a:spcBef>
                <a:spcPts val="1417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ORT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3747" marR="173778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OUNTR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CIFIC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3747" marR="173778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3747" marR="173778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982215" y="4326553"/>
            <a:ext cx="3858285" cy="1188192"/>
          </a:xfrm>
          <a:prstGeom prst="rect">
            <a:avLst/>
          </a:prstGeom>
        </p:spPr>
        <p:txBody>
          <a:bodyPr wrap="square" lIns="0" tIns="5628" rIns="0" bIns="0" rtlCol="0">
            <a:noAutofit/>
          </a:bodyPr>
          <a:lstStyle/>
          <a:p>
            <a:pPr>
              <a:lnSpc>
                <a:spcPts val="600"/>
              </a:lnSpc>
            </a:pPr>
            <a:endParaRPr sz="600"/>
          </a:p>
          <a:p>
            <a:pPr marL="96168" marR="169905">
              <a:lnSpc>
                <a:spcPts val="930"/>
              </a:lnSpc>
              <a:spcBef>
                <a:spcPts val="46"/>
              </a:spcBef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278"/>
              </a:spcBef>
            </a:pP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paci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force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1252"/>
              </a:spcBef>
            </a:pP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mp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ions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que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325"/>
              </a:spcBef>
            </a:pP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acro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325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obj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5514746"/>
            <a:ext cx="1345628" cy="1116279"/>
          </a:xfrm>
          <a:prstGeom prst="rect">
            <a:avLst/>
          </a:prstGeom>
        </p:spPr>
        <p:txBody>
          <a:bodyPr wrap="square" lIns="0" tIns="5810" rIns="0" bIns="0" rtlCol="0">
            <a:noAutofit/>
          </a:bodyPr>
          <a:lstStyle/>
          <a:p>
            <a:pPr>
              <a:lnSpc>
                <a:spcPts val="500"/>
              </a:lnSpc>
            </a:pPr>
            <a:endParaRPr sz="500"/>
          </a:p>
          <a:p>
            <a:pPr marL="120396" marR="120402" indent="-188" algn="ctr">
              <a:lnSpc>
                <a:spcPts val="1092"/>
              </a:lnSpc>
              <a:spcBef>
                <a:spcPts val="1000"/>
              </a:spcBef>
            </a:pP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SIGN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INN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0396" marR="120402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0396" marR="120402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WITH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0396" marR="120402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TIO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0396" marR="120402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982215" y="5514746"/>
            <a:ext cx="3858285" cy="1116279"/>
          </a:xfrm>
          <a:prstGeom prst="rect">
            <a:avLst/>
          </a:prstGeom>
        </p:spPr>
        <p:txBody>
          <a:bodyPr wrap="square" lIns="0" tIns="5681" rIns="0" bIns="0" rtlCol="0">
            <a:noAutofit/>
          </a:bodyPr>
          <a:lstStyle/>
          <a:p>
            <a:pPr>
              <a:lnSpc>
                <a:spcPts val="550"/>
              </a:lnSpc>
            </a:pPr>
            <a:endParaRPr sz="550"/>
          </a:p>
          <a:p>
            <a:pPr marL="96168">
              <a:lnSpc>
                <a:spcPct val="95825"/>
              </a:lnSpc>
            </a:pP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oy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sk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ance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325"/>
              </a:spcBef>
            </a:pP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cords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1630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ak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325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ions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/>
          <p:nvPr/>
        </p:nvSpPr>
        <p:spPr>
          <a:xfrm>
            <a:off x="636587" y="0"/>
            <a:ext cx="5203913" cy="621842"/>
          </a:xfrm>
          <a:custGeom>
            <a:avLst/>
            <a:gdLst/>
            <a:ahLst/>
            <a:cxnLst/>
            <a:rect l="l" t="t" r="r" b="b"/>
            <a:pathLst>
              <a:path w="5203913" h="621842">
                <a:moveTo>
                  <a:pt x="5203913" y="621842"/>
                </a:moveTo>
                <a:lnTo>
                  <a:pt x="5203913" y="0"/>
                </a:lnTo>
                <a:lnTo>
                  <a:pt x="0" y="0"/>
                </a:lnTo>
                <a:lnTo>
                  <a:pt x="0" y="621842"/>
                </a:lnTo>
                <a:lnTo>
                  <a:pt x="5203913" y="621842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/>
          <p:nvPr/>
        </p:nvSpPr>
        <p:spPr>
          <a:xfrm>
            <a:off x="636587" y="3239706"/>
            <a:ext cx="2603449" cy="3932694"/>
          </a:xfrm>
          <a:custGeom>
            <a:avLst/>
            <a:gdLst/>
            <a:ahLst/>
            <a:cxnLst/>
            <a:rect l="l" t="t" r="r" b="b"/>
            <a:pathLst>
              <a:path w="2603449" h="3932694">
                <a:moveTo>
                  <a:pt x="0" y="3932694"/>
                </a:moveTo>
                <a:lnTo>
                  <a:pt x="2603449" y="3932694"/>
                </a:lnTo>
                <a:lnTo>
                  <a:pt x="2603449" y="0"/>
                </a:lnTo>
                <a:lnTo>
                  <a:pt x="0" y="0"/>
                </a:lnTo>
                <a:lnTo>
                  <a:pt x="0" y="3932694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636587" y="1735201"/>
            <a:ext cx="5206885" cy="1461808"/>
          </a:xfrm>
          <a:custGeom>
            <a:avLst/>
            <a:gdLst/>
            <a:ahLst/>
            <a:cxnLst/>
            <a:rect l="l" t="t" r="r" b="b"/>
            <a:pathLst>
              <a:path w="5206885" h="1461808">
                <a:moveTo>
                  <a:pt x="0" y="1461808"/>
                </a:moveTo>
                <a:lnTo>
                  <a:pt x="5206885" y="1461808"/>
                </a:lnTo>
                <a:lnTo>
                  <a:pt x="5206885" y="0"/>
                </a:lnTo>
                <a:lnTo>
                  <a:pt x="0" y="0"/>
                </a:lnTo>
                <a:lnTo>
                  <a:pt x="0" y="1461808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" name="object 8"/>
          <p:cNvSpPr/>
          <p:nvPr/>
        </p:nvSpPr>
        <p:spPr>
          <a:xfrm>
            <a:off x="3286633" y="3239706"/>
            <a:ext cx="2556840" cy="3932694"/>
          </a:xfrm>
          <a:custGeom>
            <a:avLst/>
            <a:gdLst/>
            <a:ahLst/>
            <a:cxnLst/>
            <a:rect l="l" t="t" r="r" b="b"/>
            <a:pathLst>
              <a:path w="2556840" h="3932694">
                <a:moveTo>
                  <a:pt x="0" y="3932694"/>
                </a:moveTo>
                <a:lnTo>
                  <a:pt x="2556840" y="3932694"/>
                </a:lnTo>
                <a:lnTo>
                  <a:pt x="2556840" y="0"/>
                </a:lnTo>
                <a:lnTo>
                  <a:pt x="0" y="0"/>
                </a:lnTo>
                <a:lnTo>
                  <a:pt x="0" y="3932694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870815" y="267635"/>
            <a:ext cx="2769842" cy="217742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2700">
              <a:lnSpc>
                <a:spcPts val="1675"/>
              </a:lnSpc>
            </a:pP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AST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916884"/>
            <a:ext cx="5088732" cy="59173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ture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mely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15252" y="8698181"/>
            <a:ext cx="16080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39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3239706"/>
            <a:ext cx="2603449" cy="3932694"/>
          </a:xfrm>
          <a:prstGeom prst="rect">
            <a:avLst/>
          </a:prstGeom>
        </p:spPr>
        <p:txBody>
          <a:bodyPr wrap="square" lIns="0" tIns="4044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69">
              <a:lnSpc>
                <a:spcPct val="95825"/>
              </a:lnSpc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0" marR="100233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0233">
              <a:lnSpc>
                <a:spcPts val="1092"/>
              </a:lnSpc>
              <a:spcBef>
                <a:spcPts val="41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0233">
              <a:lnSpc>
                <a:spcPts val="1092"/>
              </a:lnSpc>
              <a:spcBef>
                <a:spcPts val="417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0233">
              <a:lnSpc>
                <a:spcPts val="1092"/>
              </a:lnSpc>
              <a:spcBef>
                <a:spcPts val="41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0233">
              <a:lnSpc>
                <a:spcPts val="1092"/>
              </a:lnSpc>
              <a:spcBef>
                <a:spcPts val="417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0233">
              <a:lnSpc>
                <a:spcPts val="1092"/>
              </a:lnSpc>
              <a:spcBef>
                <a:spcPts val="417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mely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0233">
              <a:lnSpc>
                <a:spcPts val="1092"/>
              </a:lnSpc>
              <a:spcBef>
                <a:spcPts val="417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0233">
              <a:lnSpc>
                <a:spcPts val="1092"/>
              </a:lnSpc>
              <a:spcBef>
                <a:spcPts val="417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214402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14402">
              <a:lnSpc>
                <a:spcPts val="1092"/>
              </a:lnSpc>
              <a:spcBef>
                <a:spcPts val="417"/>
              </a:spcBef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14402">
              <a:lnSpc>
                <a:spcPts val="1092"/>
              </a:lnSpc>
              <a:spcBef>
                <a:spcPts val="417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14402">
              <a:lnSpc>
                <a:spcPts val="1092"/>
              </a:lnSpc>
              <a:spcBef>
                <a:spcPts val="417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208748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08748">
              <a:lnSpc>
                <a:spcPts val="1092"/>
              </a:lnSpc>
              <a:spcBef>
                <a:spcPts val="41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08748">
              <a:lnSpc>
                <a:spcPts val="1092"/>
              </a:lnSpc>
              <a:spcBef>
                <a:spcPts val="41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ool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08748">
              <a:lnSpc>
                <a:spcPts val="1092"/>
              </a:lnSpc>
              <a:spcBef>
                <a:spcPts val="417"/>
              </a:spcBef>
            </a:pP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75980" marR="278227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78227">
              <a:lnSpc>
                <a:spcPts val="1092"/>
              </a:lnSpc>
              <a:spcBef>
                <a:spcPts val="417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78227">
              <a:lnSpc>
                <a:spcPts val="1092"/>
              </a:lnSpc>
              <a:spcBef>
                <a:spcPts val="417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78227">
              <a:lnSpc>
                <a:spcPts val="1092"/>
              </a:lnSpc>
              <a:spcBef>
                <a:spcPts val="417"/>
              </a:spcBef>
            </a:pP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86633" y="3239706"/>
            <a:ext cx="2556840" cy="3932694"/>
          </a:xfrm>
          <a:prstGeom prst="rect">
            <a:avLst/>
          </a:prstGeom>
        </p:spPr>
        <p:txBody>
          <a:bodyPr wrap="square" lIns="0" tIns="4044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70">
              <a:lnSpc>
                <a:spcPct val="95825"/>
              </a:lnSpc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1" marR="284393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84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cloud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84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isit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84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84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84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84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84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84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84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1" marR="264035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64035">
              <a:lnSpc>
                <a:spcPts val="1092"/>
              </a:lnSpc>
              <a:spcBef>
                <a:spcPts val="417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64035">
              <a:lnSpc>
                <a:spcPts val="1092"/>
              </a:lnSpc>
              <a:spcBef>
                <a:spcPts val="417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264035">
              <a:lnSpc>
                <a:spcPts val="1092"/>
              </a:lnSpc>
              <a:spcBef>
                <a:spcPts val="417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1" marR="160304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ainin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inuing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160304">
              <a:lnSpc>
                <a:spcPts val="1092"/>
              </a:lnSpc>
              <a:spcBef>
                <a:spcPts val="417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160304">
              <a:lnSpc>
                <a:spcPts val="1092"/>
              </a:lnSpc>
              <a:spcBef>
                <a:spcPts val="417"/>
              </a:spcBef>
            </a:pP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75981" marR="189878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1" marR="189878">
              <a:lnSpc>
                <a:spcPts val="1092"/>
              </a:lnSpc>
              <a:spcBef>
                <a:spcPts val="417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1735201"/>
            <a:ext cx="5206885" cy="1461808"/>
          </a:xfrm>
          <a:prstGeom prst="rect">
            <a:avLst/>
          </a:prstGeom>
        </p:spPr>
        <p:txBody>
          <a:bodyPr wrap="square" lIns="0" tIns="4039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760466" marR="1760428" algn="ctr">
              <a:lnSpc>
                <a:spcPct val="95825"/>
              </a:lnSpc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56629" marR="156779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endParaRPr sz="950">
              <a:latin typeface="Times New Roman"/>
              <a:cs typeface="Times New Roman"/>
            </a:endParaRPr>
          </a:p>
          <a:p>
            <a:pPr marL="591265" marR="590792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endParaRPr sz="950">
              <a:latin typeface="Times New Roman"/>
              <a:cs typeface="Times New Roman"/>
            </a:endParaRPr>
          </a:p>
          <a:p>
            <a:pPr marL="874712" marR="873675" indent="0" algn="ctr">
              <a:lnSpc>
                <a:spcPts val="1092"/>
              </a:lnSpc>
              <a:spcBef>
                <a:spcPts val="521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874712" marR="873675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795566" marR="795551" algn="ctr">
              <a:lnSpc>
                <a:spcPct val="95825"/>
              </a:lnSpc>
              <a:spcBef>
                <a:spcPts val="535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1692597" marR="1692759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 txBox="1"/>
          <p:nvPr/>
        </p:nvSpPr>
        <p:spPr>
          <a:xfrm>
            <a:off x="623886" y="551815"/>
            <a:ext cx="2004530" cy="260484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ini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850" spc="2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3886" y="1044543"/>
            <a:ext cx="2352269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6">
                <a:solidFill>
                  <a:srgbClr val="163E6B"/>
                </a:solidFill>
                <a:latin typeface="Times New Roman"/>
                <a:cs typeface="Times New Roman"/>
              </a:rPr>
              <a:t>ES</a:t>
            </a:r>
            <a:endParaRPr sz="950">
              <a:latin typeface="Times New Roman"/>
              <a:cs typeface="Times New Roman"/>
            </a:endParaRPr>
          </a:p>
          <a:p>
            <a:pPr marL="12701">
              <a:lnSpc>
                <a:spcPct val="95825"/>
              </a:lnSpc>
              <a:spcBef>
                <a:spcPts val="88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3886" y="1498690"/>
            <a:ext cx="5208977" cy="1483991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DIG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͟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(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u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bly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in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th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650" spc="11" i="1">
                <a:solidFill>
                  <a:srgbClr val="231F20"/>
                </a:solidFill>
                <a:latin typeface="Georgia"/>
                <a:cs typeface="Georgia"/>
              </a:rPr>
              <a:t>)</a:t>
            </a:r>
            <a:endParaRPr sz="650">
              <a:latin typeface="Georgia"/>
              <a:cs typeface="Georgia"/>
            </a:endParaRPr>
          </a:p>
          <a:p>
            <a:pPr marL="12712" marR="174513">
              <a:lnSpc>
                <a:spcPts val="1092"/>
              </a:lnSpc>
              <a:spcBef>
                <a:spcPts val="88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2" marR="174513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2" marR="174513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2" marR="174513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ons:</a:t>
            </a:r>
            <a:endParaRPr sz="950">
              <a:latin typeface="Times New Roman"/>
              <a:cs typeface="Times New Roman"/>
            </a:endParaRPr>
          </a:p>
          <a:p>
            <a:pPr marL="92508" marR="46454" indent="-79808">
              <a:lnSpc>
                <a:spcPts val="1092"/>
              </a:lnSpc>
              <a:spcBef>
                <a:spcPts val="535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 marR="46454">
              <a:lnSpc>
                <a:spcPts val="1092"/>
              </a:lnSpc>
              <a:spcBef>
                <a:spcPts val="150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mmuni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535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92508" marR="155322" indent="-79808">
              <a:lnSpc>
                <a:spcPts val="1092"/>
              </a:lnSpc>
              <a:spcBef>
                <a:spcPts val="521"/>
              </a:spcBef>
            </a:pPr>
            <a:r>
              <a:rPr dirty="0" smtClean="0" sz="950" spc="5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92508" marR="155322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3886" y="3144282"/>
            <a:ext cx="5242830" cy="59175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DIG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TI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88"/>
              </a:spcBef>
            </a:pPr>
            <a:r>
              <a:rPr dirty="0" smtClean="0" sz="950" spc="-1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dw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6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obj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886" y="3897623"/>
            <a:ext cx="4996137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DIG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6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  <a:p>
            <a:pPr marL="12704">
              <a:lnSpc>
                <a:spcPts val="1092"/>
              </a:lnSpc>
              <a:spcBef>
                <a:spcPts val="88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4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6" y="4501368"/>
            <a:ext cx="4812282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TIO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2709">
              <a:lnSpc>
                <a:spcPts val="1092"/>
              </a:lnSpc>
              <a:spcBef>
                <a:spcPts val="88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9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6" y="5105115"/>
            <a:ext cx="4878819" cy="5917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NT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CHIT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TURE</a:t>
            </a:r>
            <a:endParaRPr sz="950">
              <a:latin typeface="Times New Roman"/>
              <a:cs typeface="Times New Roman"/>
            </a:endParaRPr>
          </a:p>
          <a:p>
            <a:pPr marL="12705">
              <a:lnSpc>
                <a:spcPts val="1092"/>
              </a:lnSpc>
              <a:spcBef>
                <a:spcPts val="88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uep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5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5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ions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5858455"/>
            <a:ext cx="5205138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IRONM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4">
                <a:solidFill>
                  <a:srgbClr val="163E6B"/>
                </a:solidFill>
                <a:latin typeface="Times New Roman"/>
                <a:cs typeface="Times New Roman"/>
              </a:rPr>
              <a:t>RS</a:t>
            </a:r>
            <a:endParaRPr sz="950">
              <a:latin typeface="Times New Roman"/>
              <a:cs typeface="Times New Roman"/>
            </a:endParaRPr>
          </a:p>
          <a:p>
            <a:pPr marL="12703">
              <a:lnSpc>
                <a:spcPts val="1092"/>
              </a:lnSpc>
              <a:spcBef>
                <a:spcPts val="88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mel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3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3">
              <a:lnSpc>
                <a:spcPts val="1092"/>
              </a:lnSpc>
              <a:spcBef>
                <a:spcPts val="150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86" y="6462201"/>
            <a:ext cx="3335574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90">
                <a:solidFill>
                  <a:srgbClr val="163E6B"/>
                </a:solidFill>
                <a:latin typeface="Times New Roman"/>
                <a:cs typeface="Times New Roman"/>
              </a:rPr>
              <a:t>ORK</a:t>
            </a:r>
            <a:endParaRPr sz="950">
              <a:latin typeface="Times New Roman"/>
              <a:cs typeface="Times New Roman"/>
            </a:endParaRPr>
          </a:p>
          <a:p>
            <a:pPr marL="12706">
              <a:lnSpc>
                <a:spcPct val="95825"/>
              </a:lnSpc>
              <a:spcBef>
                <a:spcPts val="8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6916342"/>
            <a:ext cx="5108334" cy="8909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GOO</a:t>
            </a: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7" indent="0">
              <a:lnSpc>
                <a:spcPts val="1092"/>
              </a:lnSpc>
              <a:spcBef>
                <a:spcPts val="88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ool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7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7">
              <a:lnSpc>
                <a:spcPts val="1092"/>
              </a:lnSpc>
              <a:spcBef>
                <a:spcPts val="150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dep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7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iven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7">
              <a:lnSpc>
                <a:spcPts val="1092"/>
              </a:lnSpc>
              <a:spcBef>
                <a:spcPts val="150"/>
              </a:spcBef>
            </a:pP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ǗǾ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3886" y="7968882"/>
            <a:ext cx="5160475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6">
              <a:lnSpc>
                <a:spcPts val="1092"/>
              </a:lnSpc>
              <a:spcBef>
                <a:spcPts val="88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6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put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6">
              <a:lnSpc>
                <a:spcPts val="1092"/>
              </a:lnSpc>
              <a:spcBef>
                <a:spcPts val="150"/>
              </a:spcBef>
            </a:pP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44716" y="8698181"/>
            <a:ext cx="1014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4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/>
          <p:nvPr/>
        </p:nvSpPr>
        <p:spPr>
          <a:xfrm>
            <a:off x="638073" y="956919"/>
            <a:ext cx="5206885" cy="3656685"/>
          </a:xfrm>
          <a:custGeom>
            <a:avLst/>
            <a:gdLst/>
            <a:ahLst/>
            <a:cxnLst/>
            <a:rect l="l" t="t" r="r" b="b"/>
            <a:pathLst>
              <a:path w="5206885" h="3656685">
                <a:moveTo>
                  <a:pt x="0" y="3656685"/>
                </a:moveTo>
                <a:lnTo>
                  <a:pt x="5206885" y="3656685"/>
                </a:lnTo>
                <a:lnTo>
                  <a:pt x="5206885" y="0"/>
                </a:lnTo>
                <a:lnTo>
                  <a:pt x="0" y="0"/>
                </a:lnTo>
                <a:lnTo>
                  <a:pt x="0" y="3656685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" name="object 6"/>
          <p:cNvSpPr/>
          <p:nvPr/>
        </p:nvSpPr>
        <p:spPr>
          <a:xfrm>
            <a:off x="638073" y="0"/>
            <a:ext cx="5203913" cy="625665"/>
          </a:xfrm>
          <a:custGeom>
            <a:avLst/>
            <a:gdLst/>
            <a:ahLst/>
            <a:cxnLst/>
            <a:rect l="l" t="t" r="r" b="b"/>
            <a:pathLst>
              <a:path w="5203913" h="625665">
                <a:moveTo>
                  <a:pt x="5203913" y="625665"/>
                </a:moveTo>
                <a:lnTo>
                  <a:pt x="5203913" y="0"/>
                </a:lnTo>
                <a:lnTo>
                  <a:pt x="0" y="0"/>
                </a:lnTo>
                <a:lnTo>
                  <a:pt x="0" y="625665"/>
                </a:lnTo>
                <a:lnTo>
                  <a:pt x="5203913" y="625665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919939" y="294958"/>
            <a:ext cx="2769842" cy="217742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2700">
              <a:lnSpc>
                <a:spcPts val="1675"/>
              </a:lnSpc>
            </a:pP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AST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8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5370" y="4642197"/>
            <a:ext cx="4145874" cy="12157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v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q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mpl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ome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x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.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4465" y="8698181"/>
            <a:ext cx="16409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3">
                <a:solidFill>
                  <a:srgbClr val="163E6B"/>
                </a:solidFill>
                <a:latin typeface="Times New Roman"/>
                <a:cs typeface="Times New Roman"/>
              </a:rPr>
              <a:t>40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8073" y="956919"/>
            <a:ext cx="5206885" cy="3656685"/>
          </a:xfrm>
          <a:prstGeom prst="rect">
            <a:avLst/>
          </a:prstGeom>
        </p:spPr>
        <p:txBody>
          <a:bodyPr wrap="square" lIns="0" tIns="1329" rIns="0" bIns="0" rtlCol="0">
            <a:noAutofit/>
          </a:bodyPr>
          <a:lstStyle/>
          <a:p>
            <a:pPr>
              <a:lnSpc>
                <a:spcPts val="1400"/>
              </a:lnSpc>
            </a:pPr>
            <a:endParaRPr sz="1400"/>
          </a:p>
          <a:p>
            <a:pPr marL="96168">
              <a:lnSpc>
                <a:spcPct val="95825"/>
              </a:lnSpc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NTING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79" marR="254665" indent="-79811">
              <a:lnSpc>
                <a:spcPts val="1092"/>
              </a:lnSpc>
              <a:spcBef>
                <a:spcPts val="521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9" marR="254665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ard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535"/>
              </a:spcBef>
            </a:pPr>
            <a:r>
              <a:rPr dirty="0" smtClean="0" sz="950" spc="-96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79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521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vel.</a:t>
            </a:r>
            <a:endParaRPr sz="9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521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521"/>
              </a:spcBef>
            </a:pPr>
            <a:r>
              <a:rPr dirty="0" smtClean="0" sz="950" spc="-96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yn</a:t>
            </a:r>
            <a:r>
              <a:rPr dirty="0" smtClean="0" sz="950" spc="2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75979" marR="248694" indent="-79811">
              <a:lnSpc>
                <a:spcPts val="1092"/>
              </a:lnSpc>
              <a:spcBef>
                <a:spcPts val="521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9" marR="248694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535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endParaRPr sz="9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521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iz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54463" marR="2075769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8">
              <a:lnSpc>
                <a:spcPct val="95825"/>
              </a:lnSpc>
              <a:spcBef>
                <a:spcPts val="521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384734">
              <a:lnSpc>
                <a:spcPct val="95825"/>
              </a:lnSpc>
              <a:spcBef>
                <a:spcPts val="521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endParaRPr sz="950">
              <a:latin typeface="Times New Roman"/>
              <a:cs typeface="Times New Roman"/>
            </a:endParaRPr>
          </a:p>
          <a:p>
            <a:pPr marL="384734">
              <a:lnSpc>
                <a:spcPct val="95825"/>
              </a:lnSpc>
              <a:spcBef>
                <a:spcPts val="521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384734">
              <a:lnSpc>
                <a:spcPct val="95825"/>
              </a:lnSpc>
              <a:spcBef>
                <a:spcPts val="521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384734">
              <a:lnSpc>
                <a:spcPct val="95825"/>
              </a:lnSpc>
              <a:spcBef>
                <a:spcPts val="521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/>
          <p:nvPr/>
        </p:nvSpPr>
        <p:spPr>
          <a:xfrm>
            <a:off x="636587" y="0"/>
            <a:ext cx="5203913" cy="625767"/>
          </a:xfrm>
          <a:custGeom>
            <a:avLst/>
            <a:gdLst/>
            <a:ahLst/>
            <a:cxnLst/>
            <a:rect l="l" t="t" r="r" b="b"/>
            <a:pathLst>
              <a:path w="5203913" h="625767">
                <a:moveTo>
                  <a:pt x="5203913" y="625767"/>
                </a:moveTo>
                <a:lnTo>
                  <a:pt x="5203913" y="0"/>
                </a:lnTo>
                <a:lnTo>
                  <a:pt x="0" y="0"/>
                </a:lnTo>
                <a:lnTo>
                  <a:pt x="0" y="625767"/>
                </a:lnTo>
                <a:lnTo>
                  <a:pt x="5203913" y="625767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636587" y="3490328"/>
            <a:ext cx="3030042" cy="2318004"/>
          </a:xfrm>
          <a:custGeom>
            <a:avLst/>
            <a:gdLst/>
            <a:ahLst/>
            <a:cxnLst/>
            <a:rect l="l" t="t" r="r" b="b"/>
            <a:pathLst>
              <a:path w="3030042" h="2318004">
                <a:moveTo>
                  <a:pt x="0" y="2318004"/>
                </a:moveTo>
                <a:lnTo>
                  <a:pt x="3030042" y="2318004"/>
                </a:lnTo>
                <a:lnTo>
                  <a:pt x="3030042" y="0"/>
                </a:lnTo>
                <a:lnTo>
                  <a:pt x="0" y="0"/>
                </a:lnTo>
                <a:lnTo>
                  <a:pt x="0" y="2318004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3686276" y="3490328"/>
            <a:ext cx="2157196" cy="2318042"/>
          </a:xfrm>
          <a:custGeom>
            <a:avLst/>
            <a:gdLst/>
            <a:ahLst/>
            <a:cxnLst/>
            <a:rect l="l" t="t" r="r" b="b"/>
            <a:pathLst>
              <a:path w="2157196" h="2318042">
                <a:moveTo>
                  <a:pt x="0" y="2318042"/>
                </a:moveTo>
                <a:lnTo>
                  <a:pt x="2157196" y="2318042"/>
                </a:lnTo>
                <a:lnTo>
                  <a:pt x="2157196" y="0"/>
                </a:lnTo>
                <a:lnTo>
                  <a:pt x="0" y="0"/>
                </a:lnTo>
                <a:lnTo>
                  <a:pt x="0" y="2318042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636587" y="5860516"/>
            <a:ext cx="5206885" cy="2575217"/>
          </a:xfrm>
          <a:custGeom>
            <a:avLst/>
            <a:gdLst/>
            <a:ahLst/>
            <a:cxnLst/>
            <a:rect l="l" t="t" r="r" b="b"/>
            <a:pathLst>
              <a:path w="5206885" h="2575217">
                <a:moveTo>
                  <a:pt x="0" y="2575217"/>
                </a:moveTo>
                <a:lnTo>
                  <a:pt x="5206885" y="2575217"/>
                </a:lnTo>
                <a:lnTo>
                  <a:pt x="5206885" y="0"/>
                </a:lnTo>
                <a:lnTo>
                  <a:pt x="0" y="0"/>
                </a:lnTo>
                <a:lnTo>
                  <a:pt x="0" y="2575217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636587" y="1673644"/>
            <a:ext cx="5206885" cy="1770519"/>
          </a:xfrm>
          <a:custGeom>
            <a:avLst/>
            <a:gdLst/>
            <a:ahLst/>
            <a:cxnLst/>
            <a:rect l="l" t="t" r="r" b="b"/>
            <a:pathLst>
              <a:path w="5206885" h="1770519">
                <a:moveTo>
                  <a:pt x="0" y="1770519"/>
                </a:moveTo>
                <a:lnTo>
                  <a:pt x="5206885" y="1770519"/>
                </a:lnTo>
                <a:lnTo>
                  <a:pt x="5206885" y="0"/>
                </a:lnTo>
                <a:lnTo>
                  <a:pt x="0" y="0"/>
                </a:lnTo>
                <a:lnTo>
                  <a:pt x="0" y="1770519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1400901" y="267635"/>
            <a:ext cx="3710168" cy="217742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2700">
              <a:lnSpc>
                <a:spcPts val="1675"/>
              </a:lnSpc>
            </a:pP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7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3886" y="826165"/>
            <a:ext cx="5125805" cy="7413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ppli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tions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indent="51906">
              <a:lnSpc>
                <a:spcPts val="1092"/>
              </a:lnSpc>
              <a:spcBef>
                <a:spcPts val="88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ools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4">
                <a:solidFill>
                  <a:srgbClr val="231F20"/>
                </a:solidFill>
                <a:latin typeface="Times New Roman"/>
                <a:cs typeface="Times New Roman"/>
              </a:rPr>
              <a:t>aǾ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49547" y="4382069"/>
            <a:ext cx="176328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849547" y="5060629"/>
            <a:ext cx="54484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0869" y="8460904"/>
            <a:ext cx="4145874" cy="12157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v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q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mpl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ome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x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.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7894" y="8698181"/>
            <a:ext cx="15022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30">
                <a:solidFill>
                  <a:srgbClr val="163E6B"/>
                </a:solidFill>
                <a:latin typeface="Times New Roman"/>
                <a:cs typeface="Times New Roman"/>
              </a:rPr>
              <a:t>41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5860516"/>
            <a:ext cx="5206885" cy="2575217"/>
          </a:xfrm>
          <a:prstGeom prst="rect">
            <a:avLst/>
          </a:prstGeom>
        </p:spPr>
        <p:txBody>
          <a:bodyPr wrap="square" lIns="0" tIns="4048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69">
              <a:lnSpc>
                <a:spcPct val="95825"/>
              </a:lnSpc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NTING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75977">
              <a:lnSpc>
                <a:spcPct val="95825"/>
              </a:lnSpc>
              <a:spcBef>
                <a:spcPts val="14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8">
                <a:solidFill>
                  <a:srgbClr val="231F20"/>
                </a:solidFill>
                <a:latin typeface="Times New Roman"/>
                <a:cs typeface="Times New Roman"/>
              </a:rPr>
              <a:t>yǽ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onǽ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mon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75977">
              <a:lnSpc>
                <a:spcPct val="95825"/>
              </a:lnSpc>
              <a:spcBef>
                <a:spcPts val="14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15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75977">
              <a:lnSpc>
                <a:spcPct val="95825"/>
              </a:lnSpc>
              <a:spcBef>
                <a:spcPts val="14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hem,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3490328"/>
            <a:ext cx="3039865" cy="2318023"/>
          </a:xfrm>
          <a:prstGeom prst="rect">
            <a:avLst/>
          </a:prstGeom>
        </p:spPr>
        <p:txBody>
          <a:bodyPr wrap="square" lIns="0" tIns="4056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69">
              <a:lnSpc>
                <a:spcPct val="95825"/>
              </a:lnSpc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0" marR="446835" indent="-79811">
              <a:lnSpc>
                <a:spcPts val="1092"/>
              </a:lnSpc>
              <a:spcBef>
                <a:spcPts val="521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446835">
              <a:lnSpc>
                <a:spcPts val="1092"/>
              </a:lnSpc>
              <a:spcBef>
                <a:spcPts val="150"/>
              </a:spcBef>
            </a:pP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arc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153403" indent="-79811">
              <a:lnSpc>
                <a:spcPts val="1092"/>
              </a:lnSpc>
              <a:spcBef>
                <a:spcPts val="535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nǾ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53403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53403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d)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53403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53403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ill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467546" indent="-79811">
              <a:lnSpc>
                <a:spcPts val="1092"/>
              </a:lnSpc>
              <a:spcBef>
                <a:spcPts val="535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467546">
              <a:lnSpc>
                <a:spcPts val="1092"/>
              </a:lnSpc>
              <a:spcBef>
                <a:spcPts val="150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57">
              <a:lnSpc>
                <a:spcPct val="95825"/>
              </a:lnSpc>
              <a:spcBef>
                <a:spcPts val="535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227887">
              <a:lnSpc>
                <a:spcPct val="95825"/>
              </a:lnSpc>
              <a:spcBef>
                <a:spcPts val="14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75980">
              <a:lnSpc>
                <a:spcPct val="95825"/>
              </a:lnSpc>
              <a:spcBef>
                <a:spcPts val="140"/>
              </a:spcBef>
            </a:pP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cu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676453" y="3490328"/>
            <a:ext cx="2167020" cy="2318023"/>
          </a:xfrm>
          <a:prstGeom prst="rect">
            <a:avLst/>
          </a:prstGeom>
        </p:spPr>
        <p:txBody>
          <a:bodyPr wrap="square" lIns="0" tIns="4044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05982">
              <a:lnSpc>
                <a:spcPct val="95825"/>
              </a:lnSpc>
            </a:pP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85793" marR="138726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85793" marR="138726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05982">
              <a:lnSpc>
                <a:spcPct val="95825"/>
              </a:lnSpc>
              <a:spcBef>
                <a:spcPts val="787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85793" marR="419884" indent="-79811" algn="just">
              <a:lnSpc>
                <a:spcPts val="1092"/>
              </a:lnSpc>
              <a:spcBef>
                <a:spcPts val="1952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85793" marR="419884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85793" marR="419884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choo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85793" marR="419884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85793" marR="332631" indent="-79811">
              <a:lnSpc>
                <a:spcPts val="1092"/>
              </a:lnSpc>
              <a:spcBef>
                <a:spcPts val="1965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85793" marR="332631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85793" marR="332631">
              <a:lnSpc>
                <a:spcPts val="1092"/>
              </a:lnSpc>
              <a:spcBef>
                <a:spcPts val="150"/>
              </a:spcBef>
            </a:pP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1673644"/>
            <a:ext cx="5206885" cy="1770519"/>
          </a:xfrm>
          <a:prstGeom prst="rect">
            <a:avLst/>
          </a:prstGeom>
        </p:spPr>
        <p:txBody>
          <a:bodyPr wrap="square" lIns="0" tIns="4052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760466" marR="1760428" algn="ctr">
              <a:lnSpc>
                <a:spcPct val="95825"/>
              </a:lnSpc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67376" marR="466550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716142" marR="715880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M&amp;E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482126" marR="1458509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ls</a:t>
            </a:r>
            <a:endParaRPr sz="950">
              <a:latin typeface="Times New Roman"/>
              <a:cs typeface="Times New Roman"/>
            </a:endParaRPr>
          </a:p>
          <a:p>
            <a:pPr marL="623778" marR="623222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;</a:t>
            </a:r>
            <a:endParaRPr sz="950">
              <a:latin typeface="Times New Roman"/>
              <a:cs typeface="Times New Roman"/>
            </a:endParaRPr>
          </a:p>
          <a:p>
            <a:pPr marL="1011275" marR="1011154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 marL="827722" marR="827278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484039" marR="1483419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09701" marR="909321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ject 12"/>
          <p:cNvSpPr/>
          <p:nvPr/>
        </p:nvSpPr>
        <p:spPr>
          <a:xfrm>
            <a:off x="639559" y="0"/>
            <a:ext cx="5200942" cy="600443"/>
          </a:xfrm>
          <a:custGeom>
            <a:avLst/>
            <a:gdLst/>
            <a:ahLst/>
            <a:cxnLst/>
            <a:rect l="l" t="t" r="r" b="b"/>
            <a:pathLst>
              <a:path w="5200942" h="600443">
                <a:moveTo>
                  <a:pt x="5200942" y="600443"/>
                </a:moveTo>
                <a:lnTo>
                  <a:pt x="5200942" y="0"/>
                </a:lnTo>
                <a:lnTo>
                  <a:pt x="0" y="0"/>
                </a:lnTo>
                <a:lnTo>
                  <a:pt x="0" y="600443"/>
                </a:lnTo>
                <a:lnTo>
                  <a:pt x="5200942" y="600443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/>
          <p:nvPr/>
        </p:nvSpPr>
        <p:spPr>
          <a:xfrm>
            <a:off x="636587" y="2776143"/>
            <a:ext cx="2511120" cy="4658817"/>
          </a:xfrm>
          <a:custGeom>
            <a:avLst/>
            <a:gdLst/>
            <a:ahLst/>
            <a:cxnLst/>
            <a:rect l="l" t="t" r="r" b="b"/>
            <a:pathLst>
              <a:path w="2511120" h="4658817">
                <a:moveTo>
                  <a:pt x="0" y="4658817"/>
                </a:moveTo>
                <a:lnTo>
                  <a:pt x="2511120" y="4658817"/>
                </a:lnTo>
                <a:lnTo>
                  <a:pt x="2511120" y="0"/>
                </a:lnTo>
                <a:lnTo>
                  <a:pt x="0" y="0"/>
                </a:lnTo>
                <a:lnTo>
                  <a:pt x="0" y="4658817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636587" y="1629943"/>
            <a:ext cx="5206885" cy="1118400"/>
          </a:xfrm>
          <a:custGeom>
            <a:avLst/>
            <a:gdLst/>
            <a:ahLst/>
            <a:cxnLst/>
            <a:rect l="l" t="t" r="r" b="b"/>
            <a:pathLst>
              <a:path w="5206885" h="1118400">
                <a:moveTo>
                  <a:pt x="0" y="1118400"/>
                </a:moveTo>
                <a:lnTo>
                  <a:pt x="5206885" y="1118400"/>
                </a:lnTo>
                <a:lnTo>
                  <a:pt x="5206885" y="0"/>
                </a:lnTo>
                <a:lnTo>
                  <a:pt x="0" y="0"/>
                </a:lnTo>
                <a:lnTo>
                  <a:pt x="0" y="1118400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3178479" y="2776143"/>
            <a:ext cx="2664980" cy="4658817"/>
          </a:xfrm>
          <a:custGeom>
            <a:avLst/>
            <a:gdLst/>
            <a:ahLst/>
            <a:cxnLst/>
            <a:rect l="l" t="t" r="r" b="b"/>
            <a:pathLst>
              <a:path w="2664980" h="4658817">
                <a:moveTo>
                  <a:pt x="0" y="4658817"/>
                </a:moveTo>
                <a:lnTo>
                  <a:pt x="2664980" y="4658817"/>
                </a:lnTo>
                <a:lnTo>
                  <a:pt x="2664980" y="0"/>
                </a:lnTo>
                <a:lnTo>
                  <a:pt x="0" y="0"/>
                </a:lnTo>
                <a:lnTo>
                  <a:pt x="0" y="4658817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291821" y="267635"/>
            <a:ext cx="3926207" cy="217742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2700">
              <a:lnSpc>
                <a:spcPts val="1675"/>
              </a:lnSpc>
            </a:pP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6" y="909532"/>
            <a:ext cx="5147400" cy="59173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ship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11" marR="9746">
              <a:lnSpc>
                <a:spcPts val="1092"/>
              </a:lnSpc>
              <a:spcBef>
                <a:spcPts val="88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 marR="9746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uen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11" marR="9746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41761" y="5094412"/>
            <a:ext cx="100302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16535" y="8698181"/>
            <a:ext cx="15587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">
                <a:solidFill>
                  <a:srgbClr val="163E6B"/>
                </a:solidFill>
                <a:latin typeface="Times New Roman"/>
                <a:cs typeface="Times New Roman"/>
              </a:rPr>
              <a:t>42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1629943"/>
            <a:ext cx="5206873" cy="1118400"/>
          </a:xfrm>
          <a:prstGeom prst="rect">
            <a:avLst/>
          </a:prstGeom>
        </p:spPr>
        <p:txBody>
          <a:bodyPr wrap="square" lIns="0" tIns="404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760466" marR="1760415" algn="ctr">
              <a:lnSpc>
                <a:spcPct val="95825"/>
              </a:lnSpc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81471" marR="980620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521630" marR="1521790" indent="811" algn="ctr">
              <a:lnSpc>
                <a:spcPts val="1092"/>
              </a:lnSpc>
              <a:spcBef>
                <a:spcPts val="521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521630" marR="1521790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521630" marR="1521790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097457" marR="1097147" algn="ctr">
              <a:lnSpc>
                <a:spcPct val="95825"/>
              </a:lnSpc>
              <a:spcBef>
                <a:spcPts val="535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2748343"/>
            <a:ext cx="2526506" cy="4686617"/>
          </a:xfrm>
          <a:prstGeom prst="rect">
            <a:avLst/>
          </a:prstGeom>
        </p:spPr>
        <p:txBody>
          <a:bodyPr wrap="square" lIns="0" tIns="6455" rIns="0" bIns="0" rtlCol="0">
            <a:noAutofit/>
          </a:bodyPr>
          <a:lstStyle/>
          <a:p>
            <a:pPr>
              <a:lnSpc>
                <a:spcPts val="1200"/>
              </a:lnSpc>
            </a:pPr>
            <a:endParaRPr sz="1200"/>
          </a:p>
          <a:p>
            <a:pPr marL="96169">
              <a:lnSpc>
                <a:spcPct val="95825"/>
              </a:lnSpc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0" marR="200497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00497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00497">
              <a:lnSpc>
                <a:spcPts val="1092"/>
              </a:lnSpc>
              <a:spcBef>
                <a:spcPts val="150"/>
              </a:spcBef>
            </a:pP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140256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40256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40256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40256">
              <a:lnSpc>
                <a:spcPts val="1092"/>
              </a:lnSpc>
              <a:spcBef>
                <a:spcPts val="15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40256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40256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40256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87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175980">
              <a:lnSpc>
                <a:spcPct val="95825"/>
              </a:lnSpc>
              <a:spcBef>
                <a:spcPts val="14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240308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40308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40308">
              <a:lnSpc>
                <a:spcPts val="1092"/>
              </a:lnSpc>
              <a:spcBef>
                <a:spcPts val="150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str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es.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163093" y="2748343"/>
            <a:ext cx="2680366" cy="4686617"/>
          </a:xfrm>
          <a:prstGeom prst="rect">
            <a:avLst/>
          </a:prstGeom>
        </p:spPr>
        <p:txBody>
          <a:bodyPr wrap="square" lIns="0" tIns="6455" rIns="0" bIns="0" rtlCol="0">
            <a:noAutofit/>
          </a:bodyPr>
          <a:lstStyle/>
          <a:p>
            <a:pPr>
              <a:lnSpc>
                <a:spcPts val="1200"/>
              </a:lnSpc>
            </a:pPr>
            <a:endParaRPr sz="1200"/>
          </a:p>
          <a:p>
            <a:pPr marL="111556">
              <a:lnSpc>
                <a:spcPct val="95825"/>
              </a:lnSpc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91368" marR="261368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61368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61368">
              <a:lnSpc>
                <a:spcPts val="1092"/>
              </a:lnSpc>
              <a:spcBef>
                <a:spcPts val="150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61368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ion.</a:t>
            </a:r>
            <a:endParaRPr sz="950">
              <a:latin typeface="Times New Roman"/>
              <a:cs typeface="Times New Roman"/>
            </a:endParaRPr>
          </a:p>
          <a:p>
            <a:pPr marL="191368" marR="83021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3021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3021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3021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3021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91368">
              <a:lnSpc>
                <a:spcPct val="95825"/>
              </a:lnSpc>
              <a:spcBef>
                <a:spcPts val="15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91368">
              <a:lnSpc>
                <a:spcPct val="95825"/>
              </a:lnSpc>
              <a:spcBef>
                <a:spcPts val="14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11556">
              <a:lnSpc>
                <a:spcPct val="95825"/>
              </a:lnSpc>
              <a:spcBef>
                <a:spcPts val="774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endParaRPr sz="950">
              <a:latin typeface="Times New Roman"/>
              <a:cs typeface="Times New Roman"/>
            </a:endParaRPr>
          </a:p>
          <a:p>
            <a:pPr marL="243968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endParaRPr sz="950">
              <a:latin typeface="Times New Roman"/>
              <a:cs typeface="Times New Roman"/>
            </a:endParaRPr>
          </a:p>
          <a:p>
            <a:pPr marL="111556">
              <a:lnSpc>
                <a:spcPct val="95825"/>
              </a:lnSpc>
              <a:spcBef>
                <a:spcPts val="1952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91368">
              <a:lnSpc>
                <a:spcPct val="95825"/>
              </a:lnSpc>
              <a:spcBef>
                <a:spcPts val="14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sue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endParaRPr sz="950">
              <a:latin typeface="Times New Roman"/>
              <a:cs typeface="Times New Roman"/>
            </a:endParaRPr>
          </a:p>
          <a:p>
            <a:pPr marL="191368" marR="170109">
              <a:lnSpc>
                <a:spcPts val="1092"/>
              </a:lnSpc>
              <a:spcBef>
                <a:spcPts val="140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onǾ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70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131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r>
              <a:rPr dirty="0" smtClean="0" sz="950" spc="-10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3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70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70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70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70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M&amp;E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70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11556">
              <a:lnSpc>
                <a:spcPct val="95825"/>
              </a:lnSpc>
              <a:spcBef>
                <a:spcPts val="787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88999" marR="115747" algn="ctr">
              <a:lnSpc>
                <a:spcPct val="95825"/>
              </a:lnSpc>
              <a:spcBef>
                <a:spcPts val="774"/>
              </a:spcBef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vely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91368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/>
          <p:nvPr/>
        </p:nvSpPr>
        <p:spPr>
          <a:xfrm>
            <a:off x="636587" y="931545"/>
            <a:ext cx="5206885" cy="3046704"/>
          </a:xfrm>
          <a:custGeom>
            <a:avLst/>
            <a:gdLst/>
            <a:ahLst/>
            <a:cxnLst/>
            <a:rect l="l" t="t" r="r" b="b"/>
            <a:pathLst>
              <a:path w="5206885" h="3046704">
                <a:moveTo>
                  <a:pt x="0" y="3046704"/>
                </a:moveTo>
                <a:lnTo>
                  <a:pt x="5206885" y="3046704"/>
                </a:lnTo>
                <a:lnTo>
                  <a:pt x="5206885" y="0"/>
                </a:lnTo>
                <a:lnTo>
                  <a:pt x="0" y="0"/>
                </a:lnTo>
                <a:lnTo>
                  <a:pt x="0" y="3046704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" name="object 6"/>
          <p:cNvSpPr/>
          <p:nvPr/>
        </p:nvSpPr>
        <p:spPr>
          <a:xfrm>
            <a:off x="642518" y="0"/>
            <a:ext cx="5200942" cy="605574"/>
          </a:xfrm>
          <a:custGeom>
            <a:avLst/>
            <a:gdLst/>
            <a:ahLst/>
            <a:cxnLst/>
            <a:rect l="l" t="t" r="r" b="b"/>
            <a:pathLst>
              <a:path w="5200942" h="605574">
                <a:moveTo>
                  <a:pt x="5200942" y="605574"/>
                </a:moveTo>
                <a:lnTo>
                  <a:pt x="5200942" y="0"/>
                </a:lnTo>
                <a:lnTo>
                  <a:pt x="0" y="0"/>
                </a:lnTo>
                <a:lnTo>
                  <a:pt x="0" y="605574"/>
                </a:lnTo>
                <a:lnTo>
                  <a:pt x="5200942" y="605574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294792" y="270993"/>
            <a:ext cx="3926207" cy="217742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2700">
              <a:lnSpc>
                <a:spcPts val="1675"/>
              </a:lnSpc>
            </a:pP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9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4145309"/>
            <a:ext cx="4145883" cy="12157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v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q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mpl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ome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x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.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5811" y="8698181"/>
            <a:ext cx="15869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43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931545"/>
            <a:ext cx="5206885" cy="3046704"/>
          </a:xfrm>
          <a:prstGeom prst="rect">
            <a:avLst/>
          </a:prstGeom>
        </p:spPr>
        <p:txBody>
          <a:bodyPr wrap="square" lIns="0" tIns="1320" rIns="0" bIns="0" rtlCol="0">
            <a:noAutofit/>
          </a:bodyPr>
          <a:lstStyle/>
          <a:p>
            <a:pPr>
              <a:lnSpc>
                <a:spcPts val="1400"/>
              </a:lnSpc>
            </a:pPr>
            <a:endParaRPr sz="1400"/>
          </a:p>
          <a:p>
            <a:pPr marL="96169">
              <a:lnSpc>
                <a:spcPct val="95825"/>
              </a:lnSpc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NTING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77" marR="470486" indent="-79808">
              <a:lnSpc>
                <a:spcPts val="1092"/>
              </a:lnSpc>
              <a:spcBef>
                <a:spcPts val="521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470486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35"/>
              </a:spcBef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  <a:p>
            <a:pPr marL="175977" marR="259075" indent="-79808">
              <a:lnSpc>
                <a:spcPts val="1092"/>
              </a:lnSpc>
              <a:spcBef>
                <a:spcPts val="521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259075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77" marR="114780" indent="-79808">
              <a:lnSpc>
                <a:spcPts val="1092"/>
              </a:lnSpc>
              <a:spcBef>
                <a:spcPts val="787"/>
              </a:spcBef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114780">
              <a:lnSpc>
                <a:spcPts val="1092"/>
              </a:lnSpc>
              <a:spcBef>
                <a:spcPts val="417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807"/>
              </a:spcBef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mely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77" marR="371386" indent="-79808">
              <a:lnSpc>
                <a:spcPts val="1092"/>
              </a:lnSpc>
              <a:spcBef>
                <a:spcPts val="774"/>
              </a:spcBef>
            </a:pPr>
            <a:r>
              <a:rPr dirty="0" smtClean="0" sz="950" spc="5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MoI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371386">
              <a:lnSpc>
                <a:spcPts val="1092"/>
              </a:lnSpc>
              <a:spcBef>
                <a:spcPts val="41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807"/>
              </a:spcBef>
            </a:pP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vely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elǽ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enden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75977">
              <a:lnSpc>
                <a:spcPct val="95825"/>
              </a:lnSpc>
              <a:spcBef>
                <a:spcPts val="395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del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ject 20"/>
          <p:cNvSpPr/>
          <p:nvPr/>
        </p:nvSpPr>
        <p:spPr>
          <a:xfrm>
            <a:off x="636587" y="0"/>
            <a:ext cx="5203913" cy="625982"/>
          </a:xfrm>
          <a:custGeom>
            <a:avLst/>
            <a:gdLst/>
            <a:ahLst/>
            <a:cxnLst/>
            <a:rect l="l" t="t" r="r" b="b"/>
            <a:pathLst>
              <a:path w="5203913" h="625982">
                <a:moveTo>
                  <a:pt x="5203913" y="625982"/>
                </a:moveTo>
                <a:lnTo>
                  <a:pt x="5203913" y="0"/>
                </a:lnTo>
                <a:lnTo>
                  <a:pt x="0" y="0"/>
                </a:lnTo>
                <a:lnTo>
                  <a:pt x="0" y="625982"/>
                </a:lnTo>
                <a:lnTo>
                  <a:pt x="5203913" y="625982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636587" y="3778199"/>
            <a:ext cx="2511120" cy="4636160"/>
          </a:xfrm>
          <a:custGeom>
            <a:avLst/>
            <a:gdLst/>
            <a:ahLst/>
            <a:cxnLst/>
            <a:rect l="l" t="t" r="r" b="b"/>
            <a:pathLst>
              <a:path w="2511120" h="4636160">
                <a:moveTo>
                  <a:pt x="0" y="4636160"/>
                </a:moveTo>
                <a:lnTo>
                  <a:pt x="2511120" y="4636160"/>
                </a:lnTo>
                <a:lnTo>
                  <a:pt x="2511120" y="0"/>
                </a:lnTo>
                <a:lnTo>
                  <a:pt x="0" y="0"/>
                </a:lnTo>
                <a:lnTo>
                  <a:pt x="0" y="4636160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636587" y="1276362"/>
            <a:ext cx="5206885" cy="2462949"/>
          </a:xfrm>
          <a:custGeom>
            <a:avLst/>
            <a:gdLst/>
            <a:ahLst/>
            <a:cxnLst/>
            <a:rect l="l" t="t" r="r" b="b"/>
            <a:pathLst>
              <a:path w="5206885" h="2462949">
                <a:moveTo>
                  <a:pt x="0" y="2462949"/>
                </a:moveTo>
                <a:lnTo>
                  <a:pt x="5206885" y="2462949"/>
                </a:lnTo>
                <a:lnTo>
                  <a:pt x="5206885" y="0"/>
                </a:lnTo>
                <a:lnTo>
                  <a:pt x="0" y="0"/>
                </a:lnTo>
                <a:lnTo>
                  <a:pt x="0" y="2462949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3178479" y="3778199"/>
            <a:ext cx="2664980" cy="4636160"/>
          </a:xfrm>
          <a:custGeom>
            <a:avLst/>
            <a:gdLst/>
            <a:ahLst/>
            <a:cxnLst/>
            <a:rect l="l" t="t" r="r" b="b"/>
            <a:pathLst>
              <a:path w="2664980" h="4636160">
                <a:moveTo>
                  <a:pt x="0" y="4636160"/>
                </a:moveTo>
                <a:lnTo>
                  <a:pt x="2664980" y="4636160"/>
                </a:lnTo>
                <a:lnTo>
                  <a:pt x="2664980" y="0"/>
                </a:lnTo>
                <a:lnTo>
                  <a:pt x="0" y="0"/>
                </a:lnTo>
                <a:lnTo>
                  <a:pt x="0" y="4636160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1427888" y="267635"/>
            <a:ext cx="3656042" cy="217742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2700">
              <a:lnSpc>
                <a:spcPts val="1675"/>
              </a:lnSpc>
            </a:pP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VES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23886" y="780971"/>
            <a:ext cx="507601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tment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23886" y="930567"/>
            <a:ext cx="4604895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61024" y="930567"/>
            <a:ext cx="58445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341761" y="4237160"/>
            <a:ext cx="206774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341761" y="4514983"/>
            <a:ext cx="189902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341761" y="4931730"/>
            <a:ext cx="157610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4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41761" y="5257639"/>
            <a:ext cx="242436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sue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341761" y="6139207"/>
            <a:ext cx="196684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opt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41761" y="6742951"/>
            <a:ext cx="209456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onwide.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41761" y="7207772"/>
            <a:ext cx="68845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13614" y="8698181"/>
            <a:ext cx="16739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38">
                <a:solidFill>
                  <a:srgbClr val="163E6B"/>
                </a:solidFill>
                <a:latin typeface="Times New Roman"/>
                <a:cs typeface="Times New Roman"/>
              </a:rPr>
              <a:t>44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3778199"/>
            <a:ext cx="2526506" cy="4636160"/>
          </a:xfrm>
          <a:prstGeom prst="rect">
            <a:avLst/>
          </a:prstGeom>
        </p:spPr>
        <p:txBody>
          <a:bodyPr wrap="square" lIns="0" tIns="4044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69">
              <a:lnSpc>
                <a:spcPct val="95825"/>
              </a:lnSpc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0" marR="316687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316687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316687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155125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55125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55125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154690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5469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54690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n).</a:t>
            </a:r>
            <a:endParaRPr sz="950">
              <a:latin typeface="Times New Roman"/>
              <a:cs typeface="Times New Roman"/>
            </a:endParaRPr>
          </a:p>
          <a:p>
            <a:pPr marL="175980" marR="94297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94297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94297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94297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472431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472431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llin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87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sho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0" marR="100057">
              <a:lnSpc>
                <a:spcPts val="1092"/>
              </a:lnSpc>
              <a:spcBef>
                <a:spcPts val="14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0057">
              <a:lnSpc>
                <a:spcPts val="1092"/>
              </a:lnSpc>
              <a:spcBef>
                <a:spcPts val="150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126186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6186">
              <a:lnSpc>
                <a:spcPts val="1092"/>
              </a:lnSpc>
              <a:spcBef>
                <a:spcPts val="150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63093" y="3778199"/>
            <a:ext cx="2680366" cy="4636160"/>
          </a:xfrm>
          <a:prstGeom prst="rect">
            <a:avLst/>
          </a:prstGeom>
        </p:spPr>
        <p:txBody>
          <a:bodyPr wrap="square" lIns="0" tIns="4056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11556">
              <a:lnSpc>
                <a:spcPct val="95825"/>
              </a:lnSpc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11556">
              <a:lnSpc>
                <a:spcPct val="95825"/>
              </a:lnSpc>
              <a:spcBef>
                <a:spcPts val="434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endParaRPr sz="950">
              <a:latin typeface="Times New Roman"/>
              <a:cs typeface="Times New Roman"/>
            </a:endParaRPr>
          </a:p>
          <a:p>
            <a:pPr marL="243274">
              <a:lnSpc>
                <a:spcPct val="95825"/>
              </a:lnSpc>
              <a:spcBef>
                <a:spcPts val="1152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ively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ools</a:t>
            </a:r>
            <a:endParaRPr sz="950">
              <a:latin typeface="Times New Roman"/>
              <a:cs typeface="Times New Roman"/>
            </a:endParaRPr>
          </a:p>
          <a:p>
            <a:pPr marL="191368" marR="317279">
              <a:lnSpc>
                <a:spcPts val="1092"/>
              </a:lnSpc>
              <a:spcBef>
                <a:spcPts val="1152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11556">
              <a:lnSpc>
                <a:spcPct val="95825"/>
              </a:lnSpc>
              <a:spcBef>
                <a:spcPts val="1536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91368">
              <a:lnSpc>
                <a:spcPct val="95825"/>
              </a:lnSpc>
              <a:spcBef>
                <a:spcPts val="1152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91368" marR="215080" indent="-79811">
              <a:lnSpc>
                <a:spcPts val="1092"/>
              </a:lnSpc>
              <a:spcBef>
                <a:spcPts val="434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ach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 marL="191368" marR="244897">
              <a:lnSpc>
                <a:spcPts val="1092"/>
              </a:lnSpc>
              <a:spcBef>
                <a:spcPts val="1158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11556">
              <a:lnSpc>
                <a:spcPct val="95825"/>
              </a:lnSpc>
              <a:spcBef>
                <a:spcPts val="442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11556">
              <a:lnSpc>
                <a:spcPct val="95825"/>
              </a:lnSpc>
              <a:spcBef>
                <a:spcPts val="1531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eƛo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endParaRPr sz="950">
              <a:latin typeface="Times New Roman"/>
              <a:cs typeface="Times New Roman"/>
            </a:endParaRPr>
          </a:p>
          <a:p>
            <a:pPr marL="191368">
              <a:lnSpc>
                <a:spcPct val="95825"/>
              </a:lnSpc>
              <a:spcBef>
                <a:spcPts val="55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dels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91368" marR="129615" indent="-79811">
              <a:lnSpc>
                <a:spcPts val="1092"/>
              </a:lnSpc>
              <a:spcBef>
                <a:spcPts val="1531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11556">
              <a:lnSpc>
                <a:spcPct val="95825"/>
              </a:lnSpc>
              <a:spcBef>
                <a:spcPts val="782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vely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91368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1276362"/>
            <a:ext cx="5206885" cy="2462949"/>
          </a:xfrm>
          <a:prstGeom prst="rect">
            <a:avLst/>
          </a:prstGeom>
        </p:spPr>
        <p:txBody>
          <a:bodyPr wrap="square" lIns="0" tIns="404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760466" marR="1760428" algn="ctr">
              <a:lnSpc>
                <a:spcPct val="95825"/>
              </a:lnSpc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65527" marR="164055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222261" marR="221799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ively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341870" marR="341373" indent="0" algn="ctr">
              <a:lnSpc>
                <a:spcPts val="1092"/>
              </a:lnSpc>
              <a:spcBef>
                <a:spcPts val="521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341870" marR="341373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vendo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502376" marR="501773" algn="ctr">
              <a:lnSpc>
                <a:spcPct val="95825"/>
              </a:lnSpc>
              <a:spcBef>
                <a:spcPts val="535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296034" marR="295502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985314" marR="985182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ively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526664" marR="525932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16314" marR="1215840" algn="ctr">
              <a:lnSpc>
                <a:spcPts val="1092"/>
              </a:lnSpc>
              <a:spcBef>
                <a:spcPts val="521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16314" marR="1215840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16314" marR="1215840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dels</a:t>
            </a:r>
            <a:endParaRPr sz="950">
              <a:latin typeface="Times New Roman"/>
              <a:cs typeface="Times New Roman"/>
            </a:endParaRPr>
          </a:p>
          <a:p>
            <a:pPr marL="1203678" marR="1202264" algn="ctr">
              <a:lnSpc>
                <a:spcPts val="1092"/>
              </a:lnSpc>
              <a:spcBef>
                <a:spcPts val="535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03678" marR="1202264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/>
          <p:nvPr/>
        </p:nvSpPr>
        <p:spPr>
          <a:xfrm>
            <a:off x="636143" y="884440"/>
            <a:ext cx="5206885" cy="2242997"/>
          </a:xfrm>
          <a:custGeom>
            <a:avLst/>
            <a:gdLst/>
            <a:ahLst/>
            <a:cxnLst/>
            <a:rect l="l" t="t" r="r" b="b"/>
            <a:pathLst>
              <a:path w="5206885" h="2242997">
                <a:moveTo>
                  <a:pt x="0" y="2242997"/>
                </a:moveTo>
                <a:lnTo>
                  <a:pt x="5206885" y="2242997"/>
                </a:lnTo>
                <a:lnTo>
                  <a:pt x="5206885" y="0"/>
                </a:lnTo>
                <a:lnTo>
                  <a:pt x="0" y="0"/>
                </a:lnTo>
                <a:lnTo>
                  <a:pt x="0" y="2242997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" name="object 6"/>
          <p:cNvSpPr/>
          <p:nvPr/>
        </p:nvSpPr>
        <p:spPr>
          <a:xfrm>
            <a:off x="645985" y="0"/>
            <a:ext cx="5203913" cy="617766"/>
          </a:xfrm>
          <a:custGeom>
            <a:avLst/>
            <a:gdLst/>
            <a:ahLst/>
            <a:cxnLst/>
            <a:rect l="l" t="t" r="r" b="b"/>
            <a:pathLst>
              <a:path w="5203913" h="617766">
                <a:moveTo>
                  <a:pt x="5203913" y="617766"/>
                </a:moveTo>
                <a:lnTo>
                  <a:pt x="5203913" y="0"/>
                </a:lnTo>
                <a:lnTo>
                  <a:pt x="0" y="0"/>
                </a:lnTo>
                <a:lnTo>
                  <a:pt x="0" y="617766"/>
                </a:lnTo>
                <a:lnTo>
                  <a:pt x="5203913" y="617766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427888" y="268203"/>
            <a:ext cx="3656042" cy="217742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2700">
              <a:lnSpc>
                <a:spcPts val="1675"/>
              </a:lnSpc>
            </a:pP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VES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51692" y="3229129"/>
            <a:ext cx="4145883" cy="12157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v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q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mpl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ome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x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.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5582" y="8698181"/>
            <a:ext cx="15963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45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143" y="884440"/>
            <a:ext cx="5206885" cy="2242997"/>
          </a:xfrm>
          <a:prstGeom prst="rect">
            <a:avLst/>
          </a:prstGeom>
        </p:spPr>
        <p:txBody>
          <a:bodyPr wrap="square" lIns="0" tIns="4051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63">
              <a:lnSpc>
                <a:spcPct val="95825"/>
              </a:lnSpc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NTING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774"/>
              </a:spcBef>
            </a:pPr>
            <a:r>
              <a:rPr dirty="0" smtClean="0" sz="950" spc="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uen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774"/>
              </a:spcBef>
            </a:pPr>
            <a:r>
              <a:rPr dirty="0" smtClean="0" sz="950" spc="-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obv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hǽ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774"/>
              </a:spcBef>
            </a:pP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774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enden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75971">
              <a:lnSpc>
                <a:spcPct val="95825"/>
              </a:lnSpc>
              <a:spcBef>
                <a:spcPts val="395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del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774"/>
              </a:spcBef>
            </a:pP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774"/>
              </a:spcBef>
            </a:pPr>
            <a:r>
              <a:rPr dirty="0" smtClean="0" sz="950" spc="7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3">
              <a:lnSpc>
                <a:spcPct val="95825"/>
              </a:lnSpc>
              <a:spcBef>
                <a:spcPts val="774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/>
          <p:nvPr/>
        </p:nvSpPr>
        <p:spPr>
          <a:xfrm>
            <a:off x="636587" y="0"/>
            <a:ext cx="5200942" cy="824788"/>
          </a:xfrm>
          <a:custGeom>
            <a:avLst/>
            <a:gdLst/>
            <a:ahLst/>
            <a:cxnLst/>
            <a:rect l="l" t="t" r="r" b="b"/>
            <a:pathLst>
              <a:path w="5200942" h="824788">
                <a:moveTo>
                  <a:pt x="5200942" y="824788"/>
                </a:moveTo>
                <a:lnTo>
                  <a:pt x="5200942" y="0"/>
                </a:lnTo>
                <a:lnTo>
                  <a:pt x="0" y="0"/>
                </a:lnTo>
                <a:lnTo>
                  <a:pt x="0" y="824788"/>
                </a:lnTo>
                <a:lnTo>
                  <a:pt x="5200942" y="824788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" name="object 8"/>
          <p:cNvSpPr/>
          <p:nvPr/>
        </p:nvSpPr>
        <p:spPr>
          <a:xfrm>
            <a:off x="636587" y="3276625"/>
            <a:ext cx="2511120" cy="4334014"/>
          </a:xfrm>
          <a:custGeom>
            <a:avLst/>
            <a:gdLst/>
            <a:ahLst/>
            <a:cxnLst/>
            <a:rect l="l" t="t" r="r" b="b"/>
            <a:pathLst>
              <a:path w="2511120" h="4334014">
                <a:moveTo>
                  <a:pt x="0" y="4334014"/>
                </a:moveTo>
                <a:lnTo>
                  <a:pt x="2511120" y="4334014"/>
                </a:lnTo>
                <a:lnTo>
                  <a:pt x="2511120" y="0"/>
                </a:lnTo>
                <a:lnTo>
                  <a:pt x="0" y="0"/>
                </a:lnTo>
                <a:lnTo>
                  <a:pt x="0" y="4334014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/>
          <p:nvPr/>
        </p:nvSpPr>
        <p:spPr>
          <a:xfrm>
            <a:off x="636587" y="1742592"/>
            <a:ext cx="5206885" cy="1507959"/>
          </a:xfrm>
          <a:custGeom>
            <a:avLst/>
            <a:gdLst/>
            <a:ahLst/>
            <a:cxnLst/>
            <a:rect l="l" t="t" r="r" b="b"/>
            <a:pathLst>
              <a:path w="5206885" h="1507959">
                <a:moveTo>
                  <a:pt x="0" y="1507959"/>
                </a:moveTo>
                <a:lnTo>
                  <a:pt x="5206885" y="1507959"/>
                </a:lnTo>
                <a:lnTo>
                  <a:pt x="5206885" y="0"/>
                </a:lnTo>
                <a:lnTo>
                  <a:pt x="0" y="0"/>
                </a:lnTo>
                <a:lnTo>
                  <a:pt x="0" y="1507959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3178479" y="3276625"/>
            <a:ext cx="2664980" cy="4334014"/>
          </a:xfrm>
          <a:custGeom>
            <a:avLst/>
            <a:gdLst/>
            <a:ahLst/>
            <a:cxnLst/>
            <a:rect l="l" t="t" r="r" b="b"/>
            <a:pathLst>
              <a:path w="2664980" h="4334014">
                <a:moveTo>
                  <a:pt x="0" y="4334014"/>
                </a:moveTo>
                <a:lnTo>
                  <a:pt x="2664980" y="4334014"/>
                </a:lnTo>
                <a:lnTo>
                  <a:pt x="2664980" y="0"/>
                </a:lnTo>
                <a:lnTo>
                  <a:pt x="0" y="0"/>
                </a:lnTo>
                <a:lnTo>
                  <a:pt x="0" y="4334014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1558597" y="256952"/>
            <a:ext cx="3378684" cy="447476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algn="ctr">
              <a:lnSpc>
                <a:spcPts val="1675"/>
              </a:lnSpc>
            </a:pP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LIA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500">
              <a:latin typeface="Calibri"/>
              <a:cs typeface="Calibri"/>
            </a:endParaRPr>
          </a:p>
          <a:p>
            <a:pPr marL="1057577" marR="1070560" algn="ctr">
              <a:lnSpc>
                <a:spcPts val="1810"/>
              </a:lnSpc>
              <a:spcBef>
                <a:spcPts val="6"/>
              </a:spcBef>
            </a:pP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950233"/>
            <a:ext cx="5231934" cy="59173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Legisl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oli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Compl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ch.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14516" y="8698181"/>
            <a:ext cx="16386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3">
                <a:solidFill>
                  <a:srgbClr val="163E6B"/>
                </a:solidFill>
                <a:latin typeface="Times New Roman"/>
                <a:cs typeface="Times New Roman"/>
              </a:rPr>
              <a:t>46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1742592"/>
            <a:ext cx="5206873" cy="1507959"/>
          </a:xfrm>
          <a:prstGeom prst="rect">
            <a:avLst/>
          </a:prstGeom>
        </p:spPr>
        <p:txBody>
          <a:bodyPr wrap="square" lIns="0" tIns="4039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760466" marR="1760415" algn="ctr">
              <a:lnSpc>
                <a:spcPct val="95825"/>
              </a:lnSpc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39154" marR="438609" algn="ctr">
              <a:lnSpc>
                <a:spcPct val="95825"/>
              </a:lnSpc>
              <a:spcBef>
                <a:spcPts val="521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endParaRPr sz="950">
              <a:latin typeface="Times New Roman"/>
              <a:cs typeface="Times New Roman"/>
            </a:endParaRPr>
          </a:p>
          <a:p>
            <a:pPr marL="736459" marR="735503" indent="0" algn="ctr">
              <a:lnSpc>
                <a:spcPts val="1092"/>
              </a:lnSpc>
              <a:spcBef>
                <a:spcPts val="521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736459" marR="735503" algn="ctr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655179" marR="654963" indent="-35" algn="ctr">
              <a:lnSpc>
                <a:spcPts val="1092"/>
              </a:lnSpc>
              <a:spcBef>
                <a:spcPts val="535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655179" marR="654963" algn="ctr">
              <a:lnSpc>
                <a:spcPts val="1092"/>
              </a:lnSpc>
              <a:spcBef>
                <a:spcPts val="5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655179" marR="654963" algn="ctr">
              <a:lnSpc>
                <a:spcPts val="1092"/>
              </a:lnSpc>
              <a:spcBef>
                <a:spcPts val="5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655179" marR="654963" algn="ctr">
              <a:lnSpc>
                <a:spcPts val="1092"/>
              </a:lnSpc>
              <a:spcBef>
                <a:spcPts val="550"/>
              </a:spcBef>
            </a:pP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3250552"/>
            <a:ext cx="2526506" cy="4360087"/>
          </a:xfrm>
          <a:prstGeom prst="rect">
            <a:avLst/>
          </a:prstGeom>
        </p:spPr>
        <p:txBody>
          <a:bodyPr wrap="square" lIns="0" tIns="4716" rIns="0" bIns="0" rtlCol="0">
            <a:noAutofit/>
          </a:bodyPr>
          <a:lstStyle/>
          <a:p>
            <a:pPr>
              <a:lnSpc>
                <a:spcPts val="1200"/>
              </a:lnSpc>
            </a:pPr>
            <a:endParaRPr sz="1200"/>
          </a:p>
          <a:p>
            <a:pPr marL="96169">
              <a:lnSpc>
                <a:spcPct val="95825"/>
              </a:lnSpc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0" marR="235571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35571">
              <a:lnSpc>
                <a:spcPts val="1092"/>
              </a:lnSpc>
              <a:spcBef>
                <a:spcPts val="417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35571">
              <a:lnSpc>
                <a:spcPts val="1092"/>
              </a:lnSpc>
              <a:spcBef>
                <a:spcPts val="41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35571">
              <a:lnSpc>
                <a:spcPts val="1092"/>
              </a:lnSpc>
              <a:spcBef>
                <a:spcPts val="417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92275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92275">
              <a:lnSpc>
                <a:spcPts val="1092"/>
              </a:lnSpc>
              <a:spcBef>
                <a:spcPts val="417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92275">
              <a:lnSpc>
                <a:spcPts val="1092"/>
              </a:lnSpc>
              <a:spcBef>
                <a:spcPts val="417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101973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1973">
              <a:lnSpc>
                <a:spcPts val="1092"/>
              </a:lnSpc>
              <a:spcBef>
                <a:spcPts val="417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cro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rder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1973">
              <a:lnSpc>
                <a:spcPts val="1092"/>
              </a:lnSpc>
              <a:spcBef>
                <a:spcPts val="417"/>
              </a:spcBef>
            </a:pP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396393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ș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396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396393">
              <a:lnSpc>
                <a:spcPts val="1092"/>
              </a:lnSpc>
              <a:spcBef>
                <a:spcPts val="417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123001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3001">
              <a:lnSpc>
                <a:spcPts val="1092"/>
              </a:lnSpc>
              <a:spcBef>
                <a:spcPts val="417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3001">
              <a:lnSpc>
                <a:spcPts val="1092"/>
              </a:lnSpc>
              <a:spcBef>
                <a:spcPts val="417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3001">
              <a:lnSpc>
                <a:spcPts val="1092"/>
              </a:lnSpc>
              <a:spcBef>
                <a:spcPts val="417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mely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3001">
              <a:lnSpc>
                <a:spcPts val="1092"/>
              </a:lnSpc>
              <a:spcBef>
                <a:spcPts val="41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281095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81095">
              <a:lnSpc>
                <a:spcPts val="1092"/>
              </a:lnSpc>
              <a:spcBef>
                <a:spcPts val="417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163093" y="3250552"/>
            <a:ext cx="2680366" cy="4360087"/>
          </a:xfrm>
          <a:prstGeom prst="rect">
            <a:avLst/>
          </a:prstGeom>
        </p:spPr>
        <p:txBody>
          <a:bodyPr wrap="square" lIns="0" tIns="4716" rIns="0" bIns="0" rtlCol="0">
            <a:noAutofit/>
          </a:bodyPr>
          <a:lstStyle/>
          <a:p>
            <a:pPr>
              <a:lnSpc>
                <a:spcPts val="1200"/>
              </a:lnSpc>
            </a:pPr>
            <a:endParaRPr sz="1200"/>
          </a:p>
          <a:p>
            <a:pPr marL="111556">
              <a:lnSpc>
                <a:spcPct val="95825"/>
              </a:lnSpc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91368" marR="84785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4785">
              <a:lnSpc>
                <a:spcPts val="1092"/>
              </a:lnSpc>
              <a:spcBef>
                <a:spcPts val="417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4785">
              <a:lnSpc>
                <a:spcPts val="1092"/>
              </a:lnSpc>
              <a:spcBef>
                <a:spcPts val="417"/>
              </a:spcBef>
            </a:pP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91368">
              <a:lnSpc>
                <a:spcPct val="95825"/>
              </a:lnSpc>
              <a:spcBef>
                <a:spcPts val="432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191368" marR="144296">
              <a:lnSpc>
                <a:spcPts val="1092"/>
              </a:lnSpc>
              <a:spcBef>
                <a:spcPts val="395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44296">
              <a:lnSpc>
                <a:spcPts val="1092"/>
              </a:lnSpc>
              <a:spcBef>
                <a:spcPts val="417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91368" marR="295514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95514">
              <a:lnSpc>
                <a:spcPts val="1092"/>
              </a:lnSpc>
              <a:spcBef>
                <a:spcPts val="417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95514">
              <a:lnSpc>
                <a:spcPts val="1092"/>
              </a:lnSpc>
              <a:spcBef>
                <a:spcPts val="417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91368" marR="176562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76562">
              <a:lnSpc>
                <a:spcPts val="1092"/>
              </a:lnSpc>
              <a:spcBef>
                <a:spcPts val="417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91368" marR="188633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88633">
              <a:lnSpc>
                <a:spcPts val="1092"/>
              </a:lnSpc>
              <a:spcBef>
                <a:spcPts val="417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88633">
              <a:lnSpc>
                <a:spcPts val="1092"/>
              </a:lnSpc>
              <a:spcBef>
                <a:spcPts val="417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88633">
              <a:lnSpc>
                <a:spcPts val="1092"/>
              </a:lnSpc>
              <a:spcBef>
                <a:spcPts val="417"/>
              </a:spcBef>
            </a:pP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ool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91368" marR="274427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74427">
              <a:lnSpc>
                <a:spcPts val="1092"/>
              </a:lnSpc>
              <a:spcBef>
                <a:spcPts val="417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74427">
              <a:lnSpc>
                <a:spcPts val="1092"/>
              </a:lnSpc>
              <a:spcBef>
                <a:spcPts val="417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91368" marR="385777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385777">
              <a:lnSpc>
                <a:spcPts val="1092"/>
              </a:lnSpc>
              <a:spcBef>
                <a:spcPts val="417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385777">
              <a:lnSpc>
                <a:spcPts val="1092"/>
              </a:lnSpc>
              <a:spcBef>
                <a:spcPts val="41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385777">
              <a:lnSpc>
                <a:spcPts val="1092"/>
              </a:lnSpc>
              <a:spcBef>
                <a:spcPts val="417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/>
          <p:nvPr/>
        </p:nvSpPr>
        <p:spPr>
          <a:xfrm>
            <a:off x="636587" y="999667"/>
            <a:ext cx="5206885" cy="2843098"/>
          </a:xfrm>
          <a:custGeom>
            <a:avLst/>
            <a:gdLst/>
            <a:ahLst/>
            <a:cxnLst/>
            <a:rect l="l" t="t" r="r" b="b"/>
            <a:pathLst>
              <a:path w="5206885" h="2843098">
                <a:moveTo>
                  <a:pt x="0" y="2843098"/>
                </a:moveTo>
                <a:lnTo>
                  <a:pt x="5206885" y="2843098"/>
                </a:lnTo>
                <a:lnTo>
                  <a:pt x="5206885" y="0"/>
                </a:lnTo>
                <a:lnTo>
                  <a:pt x="0" y="0"/>
                </a:lnTo>
                <a:lnTo>
                  <a:pt x="0" y="2843098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" name="object 6"/>
          <p:cNvSpPr/>
          <p:nvPr/>
        </p:nvSpPr>
        <p:spPr>
          <a:xfrm>
            <a:off x="636587" y="0"/>
            <a:ext cx="5200942" cy="810145"/>
          </a:xfrm>
          <a:custGeom>
            <a:avLst/>
            <a:gdLst/>
            <a:ahLst/>
            <a:cxnLst/>
            <a:rect l="l" t="t" r="r" b="b"/>
            <a:pathLst>
              <a:path w="5200942" h="810145">
                <a:moveTo>
                  <a:pt x="5200942" y="810145"/>
                </a:moveTo>
                <a:lnTo>
                  <a:pt x="5200942" y="0"/>
                </a:lnTo>
                <a:lnTo>
                  <a:pt x="0" y="0"/>
                </a:lnTo>
                <a:lnTo>
                  <a:pt x="0" y="810145"/>
                </a:lnTo>
                <a:lnTo>
                  <a:pt x="5200942" y="810145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558597" y="250813"/>
            <a:ext cx="3378684" cy="447476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algn="ctr">
              <a:lnSpc>
                <a:spcPts val="1675"/>
              </a:lnSpc>
            </a:pP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LIA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3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500">
              <a:latin typeface="Calibri"/>
              <a:cs typeface="Calibri"/>
            </a:endParaRPr>
          </a:p>
          <a:p>
            <a:pPr marL="1057577" marR="1070560" algn="ctr">
              <a:lnSpc>
                <a:spcPts val="1810"/>
              </a:lnSpc>
              <a:spcBef>
                <a:spcPts val="6"/>
              </a:spcBef>
            </a:pP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5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3936317"/>
            <a:ext cx="4145883" cy="12157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v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q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mpl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ome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x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.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6890" y="8698181"/>
            <a:ext cx="15446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0">
                <a:solidFill>
                  <a:srgbClr val="163E6B"/>
                </a:solidFill>
                <a:latin typeface="Times New Roman"/>
                <a:cs typeface="Times New Roman"/>
              </a:rPr>
              <a:t>47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999667"/>
            <a:ext cx="5206885" cy="2843098"/>
          </a:xfrm>
          <a:prstGeom prst="rect">
            <a:avLst/>
          </a:prstGeom>
        </p:spPr>
        <p:txBody>
          <a:bodyPr wrap="square" lIns="0" tIns="1318" rIns="0" bIns="0" rtlCol="0">
            <a:noAutofit/>
          </a:bodyPr>
          <a:lstStyle/>
          <a:p>
            <a:pPr>
              <a:lnSpc>
                <a:spcPts val="1400"/>
              </a:lnSpc>
            </a:pPr>
            <a:endParaRPr sz="1400"/>
          </a:p>
          <a:p>
            <a:pPr marL="96169">
              <a:lnSpc>
                <a:spcPct val="95825"/>
              </a:lnSpc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NTING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5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obv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nǽ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neƜt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6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-3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14">
                <a:solidFill>
                  <a:srgbClr val="231F20"/>
                </a:solidFill>
                <a:latin typeface="Times New Roman"/>
                <a:cs typeface="Times New Roman"/>
              </a:rPr>
              <a:t>nǾ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Ba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75977">
              <a:lnSpc>
                <a:spcPct val="95825"/>
              </a:lnSpc>
              <a:spcBef>
                <a:spcPts val="395"/>
              </a:spcBef>
            </a:pP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77" marR="119481" indent="-79808">
              <a:lnSpc>
                <a:spcPts val="1092"/>
              </a:lnSpc>
              <a:spcBef>
                <a:spcPts val="774"/>
              </a:spcBef>
            </a:pPr>
            <a:r>
              <a:rPr dirty="0" smtClean="0" sz="950" spc="5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119481">
              <a:lnSpc>
                <a:spcPts val="1092"/>
              </a:lnSpc>
              <a:spcBef>
                <a:spcPts val="417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bby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vel,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807"/>
              </a:spcBef>
            </a:pP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6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ehen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77">
              <a:lnSpc>
                <a:spcPct val="95825"/>
              </a:lnSpc>
              <a:spcBef>
                <a:spcPts val="395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bject 14"/>
          <p:cNvSpPr/>
          <p:nvPr/>
        </p:nvSpPr>
        <p:spPr>
          <a:xfrm>
            <a:off x="636587" y="0"/>
            <a:ext cx="5203913" cy="600113"/>
          </a:xfrm>
          <a:custGeom>
            <a:avLst/>
            <a:gdLst/>
            <a:ahLst/>
            <a:cxnLst/>
            <a:rect l="l" t="t" r="r" b="b"/>
            <a:pathLst>
              <a:path w="5203913" h="600113">
                <a:moveTo>
                  <a:pt x="5203913" y="600113"/>
                </a:moveTo>
                <a:lnTo>
                  <a:pt x="5203913" y="0"/>
                </a:lnTo>
                <a:lnTo>
                  <a:pt x="0" y="0"/>
                </a:lnTo>
                <a:lnTo>
                  <a:pt x="0" y="600113"/>
                </a:lnTo>
                <a:lnTo>
                  <a:pt x="5203913" y="600113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636587" y="2892158"/>
            <a:ext cx="2557284" cy="3323678"/>
          </a:xfrm>
          <a:custGeom>
            <a:avLst/>
            <a:gdLst/>
            <a:ahLst/>
            <a:cxnLst/>
            <a:rect l="l" t="t" r="r" b="b"/>
            <a:pathLst>
              <a:path w="2557284" h="3323678">
                <a:moveTo>
                  <a:pt x="0" y="3323678"/>
                </a:moveTo>
                <a:lnTo>
                  <a:pt x="2557284" y="3323678"/>
                </a:lnTo>
                <a:lnTo>
                  <a:pt x="2557284" y="0"/>
                </a:lnTo>
                <a:lnTo>
                  <a:pt x="0" y="0"/>
                </a:lnTo>
                <a:lnTo>
                  <a:pt x="0" y="3323678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636587" y="6242265"/>
            <a:ext cx="5206885" cy="2020100"/>
          </a:xfrm>
          <a:custGeom>
            <a:avLst/>
            <a:gdLst/>
            <a:ahLst/>
            <a:cxnLst/>
            <a:rect l="l" t="t" r="r" b="b"/>
            <a:pathLst>
              <a:path w="5206885" h="2020100">
                <a:moveTo>
                  <a:pt x="0" y="2020100"/>
                </a:moveTo>
                <a:lnTo>
                  <a:pt x="5206885" y="2020100"/>
                </a:lnTo>
                <a:lnTo>
                  <a:pt x="5206885" y="0"/>
                </a:lnTo>
                <a:lnTo>
                  <a:pt x="0" y="0"/>
                </a:lnTo>
                <a:lnTo>
                  <a:pt x="0" y="2020100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636587" y="1726285"/>
            <a:ext cx="5206885" cy="1135151"/>
          </a:xfrm>
          <a:custGeom>
            <a:avLst/>
            <a:gdLst/>
            <a:ahLst/>
            <a:cxnLst/>
            <a:rect l="l" t="t" r="r" b="b"/>
            <a:pathLst>
              <a:path w="5206885" h="1135151">
                <a:moveTo>
                  <a:pt x="0" y="1135151"/>
                </a:moveTo>
                <a:lnTo>
                  <a:pt x="5206885" y="1135151"/>
                </a:lnTo>
                <a:lnTo>
                  <a:pt x="5206885" y="0"/>
                </a:lnTo>
                <a:lnTo>
                  <a:pt x="0" y="0"/>
                </a:lnTo>
                <a:lnTo>
                  <a:pt x="0" y="1135151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3224644" y="2895117"/>
            <a:ext cx="2618828" cy="3320719"/>
          </a:xfrm>
          <a:custGeom>
            <a:avLst/>
            <a:gdLst/>
            <a:ahLst/>
            <a:cxnLst/>
            <a:rect l="l" t="t" r="r" b="b"/>
            <a:pathLst>
              <a:path w="2618828" h="3320719">
                <a:moveTo>
                  <a:pt x="0" y="3320719"/>
                </a:moveTo>
                <a:lnTo>
                  <a:pt x="2618828" y="3320719"/>
                </a:lnTo>
                <a:lnTo>
                  <a:pt x="2618828" y="0"/>
                </a:lnTo>
                <a:lnTo>
                  <a:pt x="0" y="0"/>
                </a:lnTo>
                <a:lnTo>
                  <a:pt x="0" y="3320719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2081267" y="267635"/>
            <a:ext cx="2349073" cy="217742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12700">
              <a:lnSpc>
                <a:spcPts val="1675"/>
              </a:lnSpc>
            </a:pP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RK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34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6" y="967559"/>
            <a:ext cx="5214091" cy="59173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6" y="8396781"/>
            <a:ext cx="4145883" cy="12157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v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q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mpl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ome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x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.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4312" y="8698181"/>
            <a:ext cx="16457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8">
                <a:solidFill>
                  <a:srgbClr val="163E6B"/>
                </a:solidFill>
                <a:latin typeface="Times New Roman"/>
                <a:cs typeface="Times New Roman"/>
              </a:rPr>
              <a:t>48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1726285"/>
            <a:ext cx="5206885" cy="1135151"/>
          </a:xfrm>
          <a:prstGeom prst="rect">
            <a:avLst/>
          </a:prstGeom>
        </p:spPr>
        <p:txBody>
          <a:bodyPr wrap="square" lIns="0" tIns="10706" rIns="0" bIns="0" rtlCol="0">
            <a:noAutofit/>
          </a:bodyPr>
          <a:lstStyle/>
          <a:p>
            <a:pPr>
              <a:lnSpc>
                <a:spcPts val="1200"/>
              </a:lnSpc>
            </a:pPr>
            <a:endParaRPr sz="1200"/>
          </a:p>
          <a:p>
            <a:pPr marL="1760466" marR="1760428" algn="ctr">
              <a:lnSpc>
                <a:spcPct val="95825"/>
              </a:lnSpc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49112" marR="147487" indent="0" algn="ctr">
              <a:lnSpc>
                <a:spcPts val="1092"/>
              </a:lnSpc>
              <a:spcBef>
                <a:spcPts val="774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49112" marR="147487" algn="ctr">
              <a:lnSpc>
                <a:spcPts val="1092"/>
              </a:lnSpc>
              <a:spcBef>
                <a:spcPts val="417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endParaRPr sz="950">
              <a:latin typeface="Times New Roman"/>
              <a:cs typeface="Times New Roman"/>
            </a:endParaRPr>
          </a:p>
          <a:p>
            <a:pPr marL="811747" marR="810462" algn="ctr">
              <a:lnSpc>
                <a:spcPct val="95825"/>
              </a:lnSpc>
              <a:spcBef>
                <a:spcPts val="80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2861437"/>
            <a:ext cx="2572670" cy="3380828"/>
          </a:xfrm>
          <a:prstGeom prst="rect">
            <a:avLst/>
          </a:prstGeom>
        </p:spPr>
        <p:txBody>
          <a:bodyPr wrap="square" lIns="0" tIns="3330" rIns="0" bIns="0" rtlCol="0">
            <a:noAutofit/>
          </a:bodyPr>
          <a:lstStyle/>
          <a:p>
            <a:pPr>
              <a:lnSpc>
                <a:spcPts val="500"/>
              </a:lnSpc>
            </a:pPr>
            <a:endParaRPr sz="500"/>
          </a:p>
          <a:p>
            <a:pPr marL="74653" marR="1093634" algn="ctr">
              <a:lnSpc>
                <a:spcPct val="95825"/>
              </a:lnSpc>
              <a:spcBef>
                <a:spcPts val="1000"/>
              </a:spcBef>
            </a:pP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0" marR="127003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7003">
              <a:lnSpc>
                <a:spcPts val="1092"/>
              </a:lnSpc>
              <a:spcBef>
                <a:spcPts val="417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ply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7003">
              <a:lnSpc>
                <a:spcPts val="1092"/>
              </a:lnSpc>
              <a:spcBef>
                <a:spcPts val="417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7003">
              <a:lnSpc>
                <a:spcPts val="1092"/>
              </a:lnSpc>
              <a:spcBef>
                <a:spcPts val="417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7003">
              <a:lnSpc>
                <a:spcPts val="1092"/>
              </a:lnSpc>
              <a:spcBef>
                <a:spcPts val="417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27003">
              <a:lnSpc>
                <a:spcPts val="1092"/>
              </a:lnSpc>
              <a:spcBef>
                <a:spcPts val="417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175980">
              <a:lnSpc>
                <a:spcPct val="95825"/>
              </a:lnSpc>
              <a:spcBef>
                <a:spcPts val="432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175980">
              <a:lnSpc>
                <a:spcPct val="95825"/>
              </a:lnSpc>
              <a:spcBef>
                <a:spcPts val="395"/>
              </a:spcBef>
            </a:pP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75980" marR="186985" indent="-79811">
              <a:lnSpc>
                <a:spcPts val="1092"/>
              </a:lnSpc>
              <a:spcBef>
                <a:spcPts val="773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86985">
              <a:lnSpc>
                <a:spcPts val="1092"/>
              </a:lnSpc>
              <a:spcBef>
                <a:spcPts val="417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86985">
              <a:lnSpc>
                <a:spcPts val="1092"/>
              </a:lnSpc>
              <a:spcBef>
                <a:spcPts val="41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ache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86985">
              <a:lnSpc>
                <a:spcPts val="1092"/>
              </a:lnSpc>
              <a:spcBef>
                <a:spcPts val="417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86985">
              <a:lnSpc>
                <a:spcPts val="1092"/>
              </a:lnSpc>
              <a:spcBef>
                <a:spcPts val="417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(i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din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86985">
              <a:lnSpc>
                <a:spcPts val="1092"/>
              </a:lnSpc>
              <a:spcBef>
                <a:spcPts val="41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452807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452807">
              <a:lnSpc>
                <a:spcPts val="1092"/>
              </a:lnSpc>
              <a:spcBef>
                <a:spcPts val="417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09258" y="2861437"/>
            <a:ext cx="2634214" cy="3380828"/>
          </a:xfrm>
          <a:prstGeom prst="rect">
            <a:avLst/>
          </a:prstGeom>
        </p:spPr>
        <p:txBody>
          <a:bodyPr wrap="square" lIns="0" tIns="6302" rIns="0" bIns="0" rtlCol="0">
            <a:noAutofit/>
          </a:bodyPr>
          <a:lstStyle/>
          <a:p>
            <a:pPr>
              <a:lnSpc>
                <a:spcPts val="500"/>
              </a:lnSpc>
            </a:pPr>
            <a:endParaRPr sz="500"/>
          </a:p>
          <a:p>
            <a:pPr marL="111556">
              <a:lnSpc>
                <a:spcPct val="95825"/>
              </a:lnSpc>
              <a:spcBef>
                <a:spcPts val="1000"/>
              </a:spcBef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91368" marR="80948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0948">
              <a:lnSpc>
                <a:spcPts val="1092"/>
              </a:lnSpc>
              <a:spcBef>
                <a:spcPts val="417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0948">
              <a:lnSpc>
                <a:spcPts val="1092"/>
              </a:lnSpc>
              <a:spcBef>
                <a:spcPts val="417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0948">
              <a:lnSpc>
                <a:spcPts val="1092"/>
              </a:lnSpc>
              <a:spcBef>
                <a:spcPts val="417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ut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80948">
              <a:lnSpc>
                <a:spcPts val="1092"/>
              </a:lnSpc>
              <a:spcBef>
                <a:spcPts val="417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91368" marR="201298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01298">
              <a:lnSpc>
                <a:spcPts val="1092"/>
              </a:lnSpc>
              <a:spcBef>
                <a:spcPts val="417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01298">
              <a:lnSpc>
                <a:spcPts val="1092"/>
              </a:lnSpc>
              <a:spcBef>
                <a:spcPts val="417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201298">
              <a:lnSpc>
                <a:spcPts val="1092"/>
              </a:lnSpc>
              <a:spcBef>
                <a:spcPts val="41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  <a:p>
            <a:pPr marL="191368" marR="107296" indent="-79811">
              <a:lnSpc>
                <a:spcPts val="1092"/>
              </a:lnSpc>
              <a:spcBef>
                <a:spcPts val="807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07296">
              <a:lnSpc>
                <a:spcPts val="1092"/>
              </a:lnSpc>
              <a:spcBef>
                <a:spcPts val="417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07296">
              <a:lnSpc>
                <a:spcPts val="1092"/>
              </a:lnSpc>
              <a:spcBef>
                <a:spcPts val="417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07296">
              <a:lnSpc>
                <a:spcPts val="1092"/>
              </a:lnSpc>
              <a:spcBef>
                <a:spcPts val="417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07296">
              <a:lnSpc>
                <a:spcPts val="1092"/>
              </a:lnSpc>
              <a:spcBef>
                <a:spcPts val="417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07296">
              <a:lnSpc>
                <a:spcPts val="1092"/>
              </a:lnSpc>
              <a:spcBef>
                <a:spcPts val="417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1368" marR="107296">
              <a:lnSpc>
                <a:spcPts val="1092"/>
              </a:lnSpc>
              <a:spcBef>
                <a:spcPts val="417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6242265"/>
            <a:ext cx="5206885" cy="2020100"/>
          </a:xfrm>
          <a:prstGeom prst="rect">
            <a:avLst/>
          </a:prstGeom>
        </p:spPr>
        <p:txBody>
          <a:bodyPr wrap="square" lIns="0" tIns="10702" rIns="0" bIns="0" rtlCol="0">
            <a:noAutofit/>
          </a:bodyPr>
          <a:lstStyle/>
          <a:p>
            <a:pPr>
              <a:lnSpc>
                <a:spcPts val="1200"/>
              </a:lnSpc>
            </a:pPr>
            <a:endParaRPr sz="1200"/>
          </a:p>
          <a:p>
            <a:pPr marL="96169">
              <a:lnSpc>
                <a:spcPct val="95825"/>
              </a:lnSpc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NTING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1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774"/>
              </a:spcBef>
            </a:pP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moveme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  <a:p>
            <a:pPr marL="384684">
              <a:lnSpc>
                <a:spcPct val="95825"/>
              </a:lnSpc>
              <a:spcBef>
                <a:spcPts val="774"/>
              </a:spcBef>
            </a:pP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384684">
              <a:lnSpc>
                <a:spcPct val="95825"/>
              </a:lnSpc>
              <a:spcBef>
                <a:spcPts val="774"/>
              </a:spcBef>
            </a:pP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384684">
              <a:lnSpc>
                <a:spcPct val="95825"/>
              </a:lnSpc>
              <a:spcBef>
                <a:spcPts val="774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384684">
              <a:lnSpc>
                <a:spcPct val="95825"/>
              </a:lnSpc>
              <a:spcBef>
                <a:spcPts val="774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/>
          <p:nvPr/>
        </p:nvSpPr>
        <p:spPr>
          <a:xfrm>
            <a:off x="639559" y="0"/>
            <a:ext cx="5200942" cy="892797"/>
          </a:xfrm>
          <a:custGeom>
            <a:avLst/>
            <a:gdLst/>
            <a:ahLst/>
            <a:cxnLst/>
            <a:rect l="l" t="t" r="r" b="b"/>
            <a:pathLst>
              <a:path w="5200942" h="892797">
                <a:moveTo>
                  <a:pt x="5200942" y="892797"/>
                </a:moveTo>
                <a:lnTo>
                  <a:pt x="5200942" y="0"/>
                </a:lnTo>
                <a:lnTo>
                  <a:pt x="0" y="0"/>
                </a:lnTo>
                <a:lnTo>
                  <a:pt x="0" y="892797"/>
                </a:lnTo>
                <a:lnTo>
                  <a:pt x="5200942" y="892797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636587" y="3158959"/>
            <a:ext cx="2757322" cy="2569933"/>
          </a:xfrm>
          <a:custGeom>
            <a:avLst/>
            <a:gdLst/>
            <a:ahLst/>
            <a:cxnLst/>
            <a:rect l="l" t="t" r="r" b="b"/>
            <a:pathLst>
              <a:path w="2757322" h="2569933">
                <a:moveTo>
                  <a:pt x="0" y="2569933"/>
                </a:moveTo>
                <a:lnTo>
                  <a:pt x="2757322" y="2569933"/>
                </a:lnTo>
                <a:lnTo>
                  <a:pt x="2757322" y="0"/>
                </a:lnTo>
                <a:lnTo>
                  <a:pt x="0" y="0"/>
                </a:lnTo>
                <a:lnTo>
                  <a:pt x="0" y="2569933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636587" y="5758383"/>
            <a:ext cx="5206885" cy="2724848"/>
          </a:xfrm>
          <a:custGeom>
            <a:avLst/>
            <a:gdLst/>
            <a:ahLst/>
            <a:cxnLst/>
            <a:rect l="l" t="t" r="r" b="b"/>
            <a:pathLst>
              <a:path w="5206885" h="2724848">
                <a:moveTo>
                  <a:pt x="0" y="2724848"/>
                </a:moveTo>
                <a:lnTo>
                  <a:pt x="5206885" y="2724848"/>
                </a:lnTo>
                <a:lnTo>
                  <a:pt x="5206885" y="0"/>
                </a:lnTo>
                <a:lnTo>
                  <a:pt x="0" y="0"/>
                </a:lnTo>
                <a:lnTo>
                  <a:pt x="0" y="2724848"/>
                </a:lnTo>
                <a:close/>
              </a:path>
            </a:pathLst>
          </a:custGeom>
          <a:solidFill>
            <a:srgbClr val="EBEEF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636587" y="1961883"/>
            <a:ext cx="5206885" cy="1174915"/>
          </a:xfrm>
          <a:custGeom>
            <a:avLst/>
            <a:gdLst/>
            <a:ahLst/>
            <a:cxnLst/>
            <a:rect l="l" t="t" r="r" b="b"/>
            <a:pathLst>
              <a:path w="5206885" h="1174915">
                <a:moveTo>
                  <a:pt x="0" y="1174915"/>
                </a:moveTo>
                <a:lnTo>
                  <a:pt x="5206885" y="1174915"/>
                </a:lnTo>
                <a:lnTo>
                  <a:pt x="5206885" y="0"/>
                </a:lnTo>
                <a:lnTo>
                  <a:pt x="0" y="0"/>
                </a:lnTo>
                <a:lnTo>
                  <a:pt x="0" y="1174915"/>
                </a:lnTo>
                <a:close/>
              </a:path>
            </a:pathLst>
          </a:custGeom>
          <a:solidFill>
            <a:srgbClr val="CCD7E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3429241" y="3158959"/>
            <a:ext cx="2414231" cy="2569933"/>
          </a:xfrm>
          <a:custGeom>
            <a:avLst/>
            <a:gdLst/>
            <a:ahLst/>
            <a:cxnLst/>
            <a:rect l="l" t="t" r="r" b="b"/>
            <a:pathLst>
              <a:path w="2414231" h="2569933">
                <a:moveTo>
                  <a:pt x="0" y="2569933"/>
                </a:moveTo>
                <a:lnTo>
                  <a:pt x="2414231" y="2569933"/>
                </a:lnTo>
                <a:lnTo>
                  <a:pt x="2414231" y="0"/>
                </a:lnTo>
                <a:lnTo>
                  <a:pt x="0" y="0"/>
                </a:lnTo>
                <a:lnTo>
                  <a:pt x="0" y="2569933"/>
                </a:lnTo>
                <a:close/>
              </a:path>
            </a:pathLst>
          </a:custGeom>
          <a:solidFill>
            <a:srgbClr val="F4FAFA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1836705" y="267635"/>
            <a:ext cx="2837432" cy="431454"/>
          </a:xfrm>
          <a:prstGeom prst="rect">
            <a:avLst/>
          </a:prstGeom>
        </p:spPr>
        <p:txBody>
          <a:bodyPr wrap="square" lIns="0" tIns="10636" rIns="0" bIns="0" rtlCol="0">
            <a:noAutofit/>
          </a:bodyPr>
          <a:lstStyle/>
          <a:p>
            <a:pPr marL="65478" marR="28851">
              <a:lnSpc>
                <a:spcPts val="1675"/>
              </a:lnSpc>
            </a:pP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HA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7">
                <a:solidFill>
                  <a:srgbClr val="FFFFFF"/>
                </a:solidFill>
                <a:latin typeface="Calibri"/>
                <a:cs typeface="Calibri"/>
              </a:rPr>
              <a:t>&amp;</a:t>
            </a:r>
            <a:endParaRPr sz="1500">
              <a:latin typeface="Calibri"/>
              <a:cs typeface="Calibri"/>
            </a:endParaRPr>
          </a:p>
          <a:p>
            <a:pPr marL="12700">
              <a:lnSpc>
                <a:spcPts val="1685"/>
              </a:lnSpc>
              <a:spcBef>
                <a:spcPts val="0"/>
              </a:spcBef>
            </a:pP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RO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dirty="0" smtClean="0" sz="1500" spc="24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5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3886" y="1118525"/>
            <a:ext cx="5041562" cy="44213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onis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tan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ard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erope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abili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rea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rds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gn.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Foc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3886" y="1567314"/>
            <a:ext cx="4670531" cy="2925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26495" y="1567314"/>
            <a:ext cx="49670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592510" y="5258188"/>
            <a:ext cx="196697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8533193"/>
            <a:ext cx="4145883" cy="30793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of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in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v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q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ir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mpl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ou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ome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g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,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Ap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p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nd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x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5" i="1">
                <a:solidFill>
                  <a:srgbClr val="163E6B"/>
                </a:solidFill>
                <a:latin typeface="Georgia"/>
                <a:cs typeface="Georgia"/>
              </a:rPr>
              <a:t>.</a:t>
            </a:r>
            <a:endParaRPr sz="750">
              <a:latin typeface="Georgia"/>
              <a:cs typeface="Georgia"/>
            </a:endParaRPr>
          </a:p>
          <a:p>
            <a:pPr marL="2582741" marR="1403039" algn="ctr">
              <a:lnSpc>
                <a:spcPct val="95825"/>
              </a:lnSpc>
              <a:spcBef>
                <a:spcPts val="405"/>
              </a:spcBef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49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1961883"/>
            <a:ext cx="5206885" cy="1174915"/>
          </a:xfrm>
          <a:prstGeom prst="rect">
            <a:avLst/>
          </a:prstGeom>
        </p:spPr>
        <p:txBody>
          <a:bodyPr wrap="square" lIns="0" tIns="4039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1760466" marR="1760428" algn="ctr">
              <a:lnSpc>
                <a:spcPct val="95825"/>
              </a:lnSpc>
            </a:pP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7792" marR="177495" indent="164" algn="ctr">
              <a:lnSpc>
                <a:spcPts val="1092"/>
              </a:lnSpc>
              <a:spcBef>
                <a:spcPts val="521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7792" marR="177495" algn="ctr">
              <a:lnSpc>
                <a:spcPts val="1092"/>
              </a:lnSpc>
              <a:spcBef>
                <a:spcPts val="550"/>
              </a:spcBef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7792" marR="177495" algn="ctr">
              <a:lnSpc>
                <a:spcPts val="1092"/>
              </a:lnSpc>
              <a:spcBef>
                <a:spcPts val="5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7792" marR="177495" algn="ctr">
              <a:lnSpc>
                <a:spcPts val="1092"/>
              </a:lnSpc>
              <a:spcBef>
                <a:spcPts val="55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endParaRPr sz="950">
              <a:latin typeface="Times New Roman"/>
              <a:cs typeface="Times New Roman"/>
            </a:endParaRPr>
          </a:p>
          <a:p>
            <a:pPr marL="1005598" marR="1005077" algn="ctr">
              <a:lnSpc>
                <a:spcPct val="95825"/>
              </a:lnSpc>
              <a:spcBef>
                <a:spcPts val="57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3136798"/>
            <a:ext cx="2774988" cy="2621584"/>
          </a:xfrm>
          <a:prstGeom prst="rect">
            <a:avLst/>
          </a:prstGeom>
        </p:spPr>
        <p:txBody>
          <a:bodyPr wrap="square" lIns="0" tIns="804" rIns="0" bIns="0" rtlCol="0">
            <a:noAutofit/>
          </a:bodyPr>
          <a:lstStyle/>
          <a:p>
            <a:pPr>
              <a:lnSpc>
                <a:spcPts val="1200"/>
              </a:lnSpc>
            </a:pPr>
            <a:endParaRPr sz="1200"/>
          </a:p>
          <a:p>
            <a:pPr marL="96169">
              <a:lnSpc>
                <a:spcPct val="95825"/>
              </a:lnSpc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75980" marR="140089" indent="-79811">
              <a:lnSpc>
                <a:spcPts val="1092"/>
              </a:lnSpc>
              <a:spcBef>
                <a:spcPts val="774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40089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40089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40089">
              <a:lnSpc>
                <a:spcPts val="1092"/>
              </a:lnSpc>
              <a:spcBef>
                <a:spcPts val="150"/>
              </a:spcBef>
            </a:pP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75980" marR="106872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6872">
              <a:lnSpc>
                <a:spcPts val="1092"/>
              </a:lnSpc>
              <a:spcBef>
                <a:spcPts val="150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06872">
              <a:lnSpc>
                <a:spcPts val="1092"/>
              </a:lnSpc>
              <a:spcBef>
                <a:spcPts val="150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80" marR="210838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10838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10838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210838">
              <a:lnSpc>
                <a:spcPts val="1092"/>
              </a:lnSpc>
              <a:spcBef>
                <a:spcPts val="150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s.</a:t>
            </a:r>
            <a:endParaRPr sz="950">
              <a:latin typeface="Times New Roman"/>
              <a:cs typeface="Times New Roman"/>
            </a:endParaRPr>
          </a:p>
          <a:p>
            <a:pPr marL="175980" marR="185919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80" marR="185919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11575" y="3136798"/>
            <a:ext cx="2431897" cy="2621584"/>
          </a:xfrm>
          <a:prstGeom prst="rect">
            <a:avLst/>
          </a:prstGeom>
        </p:spPr>
        <p:txBody>
          <a:bodyPr wrap="square" lIns="0" tIns="804" rIns="0" bIns="0" rtlCol="0">
            <a:noAutofit/>
          </a:bodyPr>
          <a:lstStyle/>
          <a:p>
            <a:pPr>
              <a:lnSpc>
                <a:spcPts val="1200"/>
              </a:lnSpc>
            </a:pPr>
            <a:endParaRPr sz="1200"/>
          </a:p>
          <a:p>
            <a:pPr marL="113823">
              <a:lnSpc>
                <a:spcPct val="95825"/>
              </a:lnSpc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ILITI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93634" marR="235162" indent="-79811" algn="just">
              <a:lnSpc>
                <a:spcPts val="1092"/>
              </a:lnSpc>
              <a:spcBef>
                <a:spcPts val="774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3634" marR="235162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3634" marR="235162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93634" marR="389459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3634" marR="389459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3634" marR="389459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93634" marR="77443" indent="-79811">
              <a:lnSpc>
                <a:spcPts val="1092"/>
              </a:lnSpc>
              <a:spcBef>
                <a:spcPts val="787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3634" marR="77443">
              <a:lnSpc>
                <a:spcPts val="1092"/>
              </a:lnSpc>
              <a:spcBef>
                <a:spcPts val="150"/>
              </a:spcBef>
            </a:pP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3634" marR="77443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  <a:p>
            <a:pPr marL="113823">
              <a:lnSpc>
                <a:spcPct val="95825"/>
              </a:lnSpc>
              <a:spcBef>
                <a:spcPts val="787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93634" marR="150461">
              <a:lnSpc>
                <a:spcPts val="1092"/>
              </a:lnSpc>
              <a:spcBef>
                <a:spcPts val="1321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s;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3634" marR="150461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nomenc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93634" marR="150461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5758383"/>
            <a:ext cx="5206885" cy="2724848"/>
          </a:xfrm>
          <a:prstGeom prst="rect">
            <a:avLst/>
          </a:prstGeom>
        </p:spPr>
        <p:txBody>
          <a:bodyPr wrap="square" lIns="0" tIns="4048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6169">
              <a:lnSpc>
                <a:spcPct val="95825"/>
              </a:lnSpc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NTING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-1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endParaRPr sz="950">
              <a:latin typeface="Times New Roman"/>
              <a:cs typeface="Times New Roman"/>
            </a:endParaRPr>
          </a:p>
          <a:p>
            <a:pPr marL="175977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75977" marR="233791" indent="-79808" algn="just">
              <a:lnSpc>
                <a:spcPts val="1092"/>
              </a:lnSpc>
              <a:spcBef>
                <a:spcPts val="521"/>
              </a:spcBef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Get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233791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75977" marR="233791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35"/>
              </a:spcBef>
            </a:pPr>
            <a:r>
              <a:rPr dirty="0" smtClean="0" sz="950" spc="1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sǽ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-5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75977">
              <a:lnSpc>
                <a:spcPct val="95825"/>
              </a:lnSpc>
              <a:spcBef>
                <a:spcPts val="14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75977">
              <a:lnSpc>
                <a:spcPct val="95825"/>
              </a:lnSpc>
              <a:spcBef>
                <a:spcPts val="14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15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n.</a:t>
            </a:r>
            <a:endParaRPr sz="950">
              <a:latin typeface="Times New Roman"/>
              <a:cs typeface="Times New Roman"/>
            </a:endParaRPr>
          </a:p>
          <a:p>
            <a:pPr marL="96169">
              <a:lnSpc>
                <a:spcPct val="95825"/>
              </a:lnSpc>
              <a:spcBef>
                <a:spcPts val="521"/>
              </a:spcBef>
            </a:pPr>
            <a:r>
              <a:rPr dirty="0" smtClean="0" sz="950" spc="-1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1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mǽ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 txBox="1"/>
          <p:nvPr/>
        </p:nvSpPr>
        <p:spPr>
          <a:xfrm>
            <a:off x="623889" y="555708"/>
            <a:ext cx="5147556" cy="44209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9" marR="19715">
              <a:lnSpc>
                <a:spcPts val="1019"/>
              </a:lnSpc>
            </a:pP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88"/>
              </a:spcBef>
            </a:pP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emǾ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6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ions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6" y="1159414"/>
            <a:ext cx="5096915" cy="5917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88">
                <a:solidFill>
                  <a:srgbClr val="163E6B"/>
                </a:solidFill>
                <a:latin typeface="Times New Roman"/>
                <a:cs typeface="Times New Roman"/>
              </a:rPr>
              <a:t>INIT</a:t>
            </a:r>
            <a:r>
              <a:rPr dirty="0" smtClean="0" sz="950" spc="-88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8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8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8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8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88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1" indent="0">
              <a:lnSpc>
                <a:spcPts val="1092"/>
              </a:lnSpc>
              <a:spcBef>
                <a:spcPts val="88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1">
              <a:lnSpc>
                <a:spcPts val="1092"/>
              </a:lnSpc>
              <a:spcBef>
                <a:spcPts val="150"/>
              </a:spcBef>
            </a:pP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6" y="1912760"/>
            <a:ext cx="5157479" cy="5917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ILI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2708" indent="0">
              <a:lnSpc>
                <a:spcPts val="1092"/>
              </a:lnSpc>
              <a:spcBef>
                <a:spcPts val="88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8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d.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8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allo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man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3" y="2666100"/>
            <a:ext cx="3879741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3" marR="17631">
              <a:lnSpc>
                <a:spcPts val="1019"/>
              </a:lnSpc>
            </a:pP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mH</a:t>
            </a: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9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88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85" y="3120241"/>
            <a:ext cx="5062414" cy="59175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4177761" algn="just">
              <a:lnSpc>
                <a:spcPts val="1019"/>
              </a:lnSpc>
            </a:pP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RTN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ts val="1092"/>
              </a:lnSpc>
              <a:spcBef>
                <a:spcPts val="88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3873581"/>
            <a:ext cx="4931242" cy="2925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POIN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6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2">
              <a:lnSpc>
                <a:spcPct val="95825"/>
              </a:lnSpc>
              <a:spcBef>
                <a:spcPts val="88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ver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3886" y="4327721"/>
            <a:ext cx="5166571" cy="44214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9715">
              <a:lnSpc>
                <a:spcPts val="1019"/>
              </a:lnSpc>
            </a:pP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SPORT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  <a:p>
            <a:pPr marL="12709">
              <a:lnSpc>
                <a:spcPct val="95825"/>
              </a:lnSpc>
              <a:spcBef>
                <a:spcPts val="88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over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endParaRPr sz="950">
              <a:latin typeface="Times New Roman"/>
              <a:cs typeface="Times New Roman"/>
            </a:endParaRPr>
          </a:p>
          <a:p>
            <a:pPr marL="12709" marR="197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44716" y="8698181"/>
            <a:ext cx="1014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5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object 102"/>
          <p:cNvSpPr/>
          <p:nvPr/>
        </p:nvSpPr>
        <p:spPr>
          <a:xfrm>
            <a:off x="59557" y="385190"/>
            <a:ext cx="5783897" cy="475551"/>
          </a:xfrm>
          <a:custGeom>
            <a:avLst/>
            <a:gdLst/>
            <a:ahLst/>
            <a:cxnLst/>
            <a:rect l="l" t="t" r="r" b="b"/>
            <a:pathLst>
              <a:path w="5783897" h="475551">
                <a:moveTo>
                  <a:pt x="0" y="475551"/>
                </a:moveTo>
                <a:lnTo>
                  <a:pt x="5783897" y="475551"/>
                </a:lnTo>
                <a:lnTo>
                  <a:pt x="5783897" y="0"/>
                </a:lnTo>
                <a:lnTo>
                  <a:pt x="0" y="0"/>
                </a:lnTo>
                <a:lnTo>
                  <a:pt x="0" y="475551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1" name="object 101"/>
          <p:cNvSpPr/>
          <p:nvPr/>
        </p:nvSpPr>
        <p:spPr>
          <a:xfrm>
            <a:off x="636587" y="2959150"/>
            <a:ext cx="5206885" cy="0"/>
          </a:xfrm>
          <a:custGeom>
            <a:avLst/>
            <a:gdLst/>
            <a:ahLst/>
            <a:cxnLst/>
            <a:rect l="l" t="t" r="r" b="b"/>
            <a:pathLst>
              <a:path w="5206885" h="0">
                <a:moveTo>
                  <a:pt x="0" y="0"/>
                </a:moveTo>
                <a:lnTo>
                  <a:pt x="5206885" y="0"/>
                </a:lnTo>
              </a:path>
            </a:pathLst>
          </a:custGeom>
          <a:ln w="5346">
            <a:solidFill>
              <a:srgbClr val="CBCC2C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1536611" y="5140109"/>
            <a:ext cx="4300982" cy="1934768"/>
          </a:xfrm>
          <a:custGeom>
            <a:avLst/>
            <a:gdLst/>
            <a:ahLst/>
            <a:cxnLst/>
            <a:rect l="l" t="t" r="r" b="b"/>
            <a:pathLst>
              <a:path w="4300982" h="1934768">
                <a:moveTo>
                  <a:pt x="141058" y="0"/>
                </a:moveTo>
                <a:lnTo>
                  <a:pt x="93744" y="291"/>
                </a:lnTo>
                <a:lnTo>
                  <a:pt x="44680" y="4549"/>
                </a:lnTo>
                <a:lnTo>
                  <a:pt x="10982" y="26534"/>
                </a:lnTo>
                <a:lnTo>
                  <a:pt x="722" y="79967"/>
                </a:lnTo>
                <a:lnTo>
                  <a:pt x="12" y="122845"/>
                </a:lnTo>
                <a:lnTo>
                  <a:pt x="0" y="141046"/>
                </a:lnTo>
                <a:lnTo>
                  <a:pt x="0" y="1793697"/>
                </a:lnTo>
                <a:lnTo>
                  <a:pt x="291" y="1841011"/>
                </a:lnTo>
                <a:lnTo>
                  <a:pt x="4549" y="1890078"/>
                </a:lnTo>
                <a:lnTo>
                  <a:pt x="26529" y="1923781"/>
                </a:lnTo>
                <a:lnTo>
                  <a:pt x="79953" y="1934045"/>
                </a:lnTo>
                <a:lnTo>
                  <a:pt x="122823" y="1934755"/>
                </a:lnTo>
                <a:lnTo>
                  <a:pt x="141058" y="1934768"/>
                </a:lnTo>
                <a:lnTo>
                  <a:pt x="4159935" y="1934768"/>
                </a:lnTo>
                <a:lnTo>
                  <a:pt x="4207243" y="1934477"/>
                </a:lnTo>
                <a:lnTo>
                  <a:pt x="4256302" y="1930218"/>
                </a:lnTo>
                <a:lnTo>
                  <a:pt x="4289998" y="1908233"/>
                </a:lnTo>
                <a:lnTo>
                  <a:pt x="4300259" y="1854797"/>
                </a:lnTo>
                <a:lnTo>
                  <a:pt x="4300969" y="1811917"/>
                </a:lnTo>
                <a:lnTo>
                  <a:pt x="4300982" y="1793697"/>
                </a:lnTo>
                <a:lnTo>
                  <a:pt x="4300982" y="141046"/>
                </a:lnTo>
                <a:lnTo>
                  <a:pt x="4300690" y="93734"/>
                </a:lnTo>
                <a:lnTo>
                  <a:pt x="4296431" y="44674"/>
                </a:lnTo>
                <a:lnTo>
                  <a:pt x="4274443" y="10979"/>
                </a:lnTo>
                <a:lnTo>
                  <a:pt x="4221003" y="721"/>
                </a:lnTo>
                <a:lnTo>
                  <a:pt x="4178120" y="12"/>
                </a:lnTo>
                <a:lnTo>
                  <a:pt x="4159935" y="0"/>
                </a:lnTo>
                <a:lnTo>
                  <a:pt x="141058" y="0"/>
                </a:lnTo>
                <a:close/>
              </a:path>
            </a:pathLst>
          </a:custGeom>
          <a:ln w="11760">
            <a:solidFill>
              <a:srgbClr val="0F335D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151213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1582712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165329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1723872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1794446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/>
          <p:nvPr/>
        </p:nvSpPr>
        <p:spPr>
          <a:xfrm>
            <a:off x="1865033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5" name="object 45"/>
          <p:cNvSpPr/>
          <p:nvPr/>
        </p:nvSpPr>
        <p:spPr>
          <a:xfrm>
            <a:off x="1935607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6" name="object 46"/>
          <p:cNvSpPr/>
          <p:nvPr/>
        </p:nvSpPr>
        <p:spPr>
          <a:xfrm>
            <a:off x="2006193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7" name="object 47"/>
          <p:cNvSpPr/>
          <p:nvPr/>
        </p:nvSpPr>
        <p:spPr>
          <a:xfrm>
            <a:off x="2076767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/>
          <p:nvPr/>
        </p:nvSpPr>
        <p:spPr>
          <a:xfrm>
            <a:off x="2147341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9" name="object 49"/>
          <p:cNvSpPr/>
          <p:nvPr/>
        </p:nvSpPr>
        <p:spPr>
          <a:xfrm>
            <a:off x="221792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0" name="object 50"/>
          <p:cNvSpPr/>
          <p:nvPr/>
        </p:nvSpPr>
        <p:spPr>
          <a:xfrm>
            <a:off x="2288501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1" name="object 51"/>
          <p:cNvSpPr/>
          <p:nvPr/>
        </p:nvSpPr>
        <p:spPr>
          <a:xfrm>
            <a:off x="235908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2" name="object 52"/>
          <p:cNvSpPr/>
          <p:nvPr/>
        </p:nvSpPr>
        <p:spPr>
          <a:xfrm>
            <a:off x="2429662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3" name="object 53"/>
          <p:cNvSpPr/>
          <p:nvPr/>
        </p:nvSpPr>
        <p:spPr>
          <a:xfrm>
            <a:off x="2500236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4" name="object 54"/>
          <p:cNvSpPr/>
          <p:nvPr/>
        </p:nvSpPr>
        <p:spPr>
          <a:xfrm>
            <a:off x="2570822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5" name="object 55"/>
          <p:cNvSpPr/>
          <p:nvPr/>
        </p:nvSpPr>
        <p:spPr>
          <a:xfrm>
            <a:off x="2641396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6" name="object 56"/>
          <p:cNvSpPr/>
          <p:nvPr/>
        </p:nvSpPr>
        <p:spPr>
          <a:xfrm>
            <a:off x="2711983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7" name="object 57"/>
          <p:cNvSpPr/>
          <p:nvPr/>
        </p:nvSpPr>
        <p:spPr>
          <a:xfrm>
            <a:off x="2782557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8" name="object 58"/>
          <p:cNvSpPr/>
          <p:nvPr/>
        </p:nvSpPr>
        <p:spPr>
          <a:xfrm>
            <a:off x="2853131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9" name="object 59"/>
          <p:cNvSpPr/>
          <p:nvPr/>
        </p:nvSpPr>
        <p:spPr>
          <a:xfrm>
            <a:off x="2923717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0" name="object 60"/>
          <p:cNvSpPr/>
          <p:nvPr/>
        </p:nvSpPr>
        <p:spPr>
          <a:xfrm>
            <a:off x="2994291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1" name="object 61"/>
          <p:cNvSpPr/>
          <p:nvPr/>
        </p:nvSpPr>
        <p:spPr>
          <a:xfrm>
            <a:off x="3064865" y="5864377"/>
            <a:ext cx="23520" cy="23507"/>
          </a:xfrm>
          <a:custGeom>
            <a:avLst/>
            <a:gdLst/>
            <a:ahLst/>
            <a:cxnLst/>
            <a:rect l="l" t="t" r="r" b="b"/>
            <a:pathLst>
              <a:path w="23520" h="23507">
                <a:moveTo>
                  <a:pt x="23520" y="11747"/>
                </a:moveTo>
                <a:lnTo>
                  <a:pt x="23520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20" y="18249"/>
                </a:lnTo>
                <a:lnTo>
                  <a:pt x="23520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2" name="object 62"/>
          <p:cNvSpPr/>
          <p:nvPr/>
        </p:nvSpPr>
        <p:spPr>
          <a:xfrm>
            <a:off x="3135452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3" name="object 63"/>
          <p:cNvSpPr/>
          <p:nvPr/>
        </p:nvSpPr>
        <p:spPr>
          <a:xfrm>
            <a:off x="3206026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4" name="object 64"/>
          <p:cNvSpPr/>
          <p:nvPr/>
        </p:nvSpPr>
        <p:spPr>
          <a:xfrm>
            <a:off x="3276612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5" name="object 65"/>
          <p:cNvSpPr/>
          <p:nvPr/>
        </p:nvSpPr>
        <p:spPr>
          <a:xfrm>
            <a:off x="3347186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6" name="object 66"/>
          <p:cNvSpPr/>
          <p:nvPr/>
        </p:nvSpPr>
        <p:spPr>
          <a:xfrm>
            <a:off x="3417760" y="5864377"/>
            <a:ext cx="23520" cy="23507"/>
          </a:xfrm>
          <a:custGeom>
            <a:avLst/>
            <a:gdLst/>
            <a:ahLst/>
            <a:cxnLst/>
            <a:rect l="l" t="t" r="r" b="b"/>
            <a:pathLst>
              <a:path w="23520" h="23507">
                <a:moveTo>
                  <a:pt x="23520" y="11747"/>
                </a:moveTo>
                <a:lnTo>
                  <a:pt x="23520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20" y="18249"/>
                </a:lnTo>
                <a:lnTo>
                  <a:pt x="23520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7" name="object 67"/>
          <p:cNvSpPr/>
          <p:nvPr/>
        </p:nvSpPr>
        <p:spPr>
          <a:xfrm>
            <a:off x="3488347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8" name="object 68"/>
          <p:cNvSpPr/>
          <p:nvPr/>
        </p:nvSpPr>
        <p:spPr>
          <a:xfrm>
            <a:off x="3558921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9" name="object 69"/>
          <p:cNvSpPr/>
          <p:nvPr/>
        </p:nvSpPr>
        <p:spPr>
          <a:xfrm>
            <a:off x="3629507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0" name="object 70"/>
          <p:cNvSpPr/>
          <p:nvPr/>
        </p:nvSpPr>
        <p:spPr>
          <a:xfrm>
            <a:off x="3700081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1" name="object 71"/>
          <p:cNvSpPr/>
          <p:nvPr/>
        </p:nvSpPr>
        <p:spPr>
          <a:xfrm>
            <a:off x="377066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2" name="object 72"/>
          <p:cNvSpPr/>
          <p:nvPr/>
        </p:nvSpPr>
        <p:spPr>
          <a:xfrm>
            <a:off x="3841241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3" name="object 73"/>
          <p:cNvSpPr/>
          <p:nvPr/>
        </p:nvSpPr>
        <p:spPr>
          <a:xfrm>
            <a:off x="3911815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4" name="object 74"/>
          <p:cNvSpPr/>
          <p:nvPr/>
        </p:nvSpPr>
        <p:spPr>
          <a:xfrm>
            <a:off x="3982402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5" name="object 75"/>
          <p:cNvSpPr/>
          <p:nvPr/>
        </p:nvSpPr>
        <p:spPr>
          <a:xfrm>
            <a:off x="4052976" y="5864377"/>
            <a:ext cx="23520" cy="23507"/>
          </a:xfrm>
          <a:custGeom>
            <a:avLst/>
            <a:gdLst/>
            <a:ahLst/>
            <a:cxnLst/>
            <a:rect l="l" t="t" r="r" b="b"/>
            <a:pathLst>
              <a:path w="23520" h="23507">
                <a:moveTo>
                  <a:pt x="23520" y="11747"/>
                </a:moveTo>
                <a:lnTo>
                  <a:pt x="23520" y="5257"/>
                </a:lnTo>
                <a:lnTo>
                  <a:pt x="18249" y="0"/>
                </a:lnTo>
                <a:lnTo>
                  <a:pt x="5283" y="0"/>
                </a:lnTo>
                <a:lnTo>
                  <a:pt x="0" y="5257"/>
                </a:lnTo>
                <a:lnTo>
                  <a:pt x="0" y="18249"/>
                </a:lnTo>
                <a:lnTo>
                  <a:pt x="5283" y="23507"/>
                </a:lnTo>
                <a:lnTo>
                  <a:pt x="18249" y="23507"/>
                </a:lnTo>
                <a:lnTo>
                  <a:pt x="23520" y="18249"/>
                </a:lnTo>
                <a:lnTo>
                  <a:pt x="23520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6" name="object 76"/>
          <p:cNvSpPr/>
          <p:nvPr/>
        </p:nvSpPr>
        <p:spPr>
          <a:xfrm>
            <a:off x="4123575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7" name="object 77"/>
          <p:cNvSpPr/>
          <p:nvPr/>
        </p:nvSpPr>
        <p:spPr>
          <a:xfrm>
            <a:off x="4194149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8" name="object 78"/>
          <p:cNvSpPr/>
          <p:nvPr/>
        </p:nvSpPr>
        <p:spPr>
          <a:xfrm>
            <a:off x="4264723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9" name="object 79"/>
          <p:cNvSpPr/>
          <p:nvPr/>
        </p:nvSpPr>
        <p:spPr>
          <a:xfrm>
            <a:off x="4335310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0" name="object 80"/>
          <p:cNvSpPr/>
          <p:nvPr/>
        </p:nvSpPr>
        <p:spPr>
          <a:xfrm>
            <a:off x="4405884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1" name="object 81"/>
          <p:cNvSpPr/>
          <p:nvPr/>
        </p:nvSpPr>
        <p:spPr>
          <a:xfrm>
            <a:off x="4476470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2" name="object 82"/>
          <p:cNvSpPr/>
          <p:nvPr/>
        </p:nvSpPr>
        <p:spPr>
          <a:xfrm>
            <a:off x="4547044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3" name="object 83"/>
          <p:cNvSpPr/>
          <p:nvPr/>
        </p:nvSpPr>
        <p:spPr>
          <a:xfrm>
            <a:off x="461761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4" name="object 84"/>
          <p:cNvSpPr/>
          <p:nvPr/>
        </p:nvSpPr>
        <p:spPr>
          <a:xfrm>
            <a:off x="4688205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5" name="object 85"/>
          <p:cNvSpPr/>
          <p:nvPr/>
        </p:nvSpPr>
        <p:spPr>
          <a:xfrm>
            <a:off x="475877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6" name="object 86"/>
          <p:cNvSpPr/>
          <p:nvPr/>
        </p:nvSpPr>
        <p:spPr>
          <a:xfrm>
            <a:off x="4829365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7" name="object 87"/>
          <p:cNvSpPr/>
          <p:nvPr/>
        </p:nvSpPr>
        <p:spPr>
          <a:xfrm>
            <a:off x="4899939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8" name="object 88"/>
          <p:cNvSpPr/>
          <p:nvPr/>
        </p:nvSpPr>
        <p:spPr>
          <a:xfrm>
            <a:off x="4970513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89" name="object 89"/>
          <p:cNvSpPr/>
          <p:nvPr/>
        </p:nvSpPr>
        <p:spPr>
          <a:xfrm>
            <a:off x="5041099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0" name="object 90"/>
          <p:cNvSpPr/>
          <p:nvPr/>
        </p:nvSpPr>
        <p:spPr>
          <a:xfrm>
            <a:off x="5111673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1" name="object 91"/>
          <p:cNvSpPr/>
          <p:nvPr/>
        </p:nvSpPr>
        <p:spPr>
          <a:xfrm>
            <a:off x="5182260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2" name="object 92"/>
          <p:cNvSpPr/>
          <p:nvPr/>
        </p:nvSpPr>
        <p:spPr>
          <a:xfrm>
            <a:off x="5252834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3" name="object 93"/>
          <p:cNvSpPr/>
          <p:nvPr/>
        </p:nvSpPr>
        <p:spPr>
          <a:xfrm>
            <a:off x="532340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4" name="object 94"/>
          <p:cNvSpPr/>
          <p:nvPr/>
        </p:nvSpPr>
        <p:spPr>
          <a:xfrm>
            <a:off x="5393994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5" name="object 95"/>
          <p:cNvSpPr/>
          <p:nvPr/>
        </p:nvSpPr>
        <p:spPr>
          <a:xfrm>
            <a:off x="546456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6" name="object 96"/>
          <p:cNvSpPr/>
          <p:nvPr/>
        </p:nvSpPr>
        <p:spPr>
          <a:xfrm>
            <a:off x="5535079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8661"/>
                </a:lnTo>
                <a:lnTo>
                  <a:pt x="22250" y="5626"/>
                </a:lnTo>
                <a:lnTo>
                  <a:pt x="17868" y="1257"/>
                </a:lnTo>
                <a:lnTo>
                  <a:pt x="14846" y="0"/>
                </a:lnTo>
                <a:lnTo>
                  <a:pt x="8661" y="0"/>
                </a:lnTo>
                <a:lnTo>
                  <a:pt x="5626" y="1257"/>
                </a:lnTo>
                <a:lnTo>
                  <a:pt x="1244" y="5626"/>
                </a:lnTo>
                <a:lnTo>
                  <a:pt x="0" y="8661"/>
                </a:lnTo>
                <a:lnTo>
                  <a:pt x="0" y="14846"/>
                </a:lnTo>
                <a:lnTo>
                  <a:pt x="1244" y="17881"/>
                </a:lnTo>
                <a:lnTo>
                  <a:pt x="5626" y="22250"/>
                </a:lnTo>
                <a:lnTo>
                  <a:pt x="8661" y="23507"/>
                </a:lnTo>
                <a:lnTo>
                  <a:pt x="14846" y="23507"/>
                </a:lnTo>
                <a:lnTo>
                  <a:pt x="17868" y="22250"/>
                </a:lnTo>
                <a:lnTo>
                  <a:pt x="22250" y="17881"/>
                </a:lnTo>
                <a:lnTo>
                  <a:pt x="23507" y="14846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7" name="object 97"/>
          <p:cNvSpPr/>
          <p:nvPr/>
        </p:nvSpPr>
        <p:spPr>
          <a:xfrm>
            <a:off x="4907203" y="5507278"/>
            <a:ext cx="726668" cy="72100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8" name="object 98"/>
          <p:cNvSpPr/>
          <p:nvPr/>
        </p:nvSpPr>
        <p:spPr>
          <a:xfrm>
            <a:off x="3782491" y="5507278"/>
            <a:ext cx="725906" cy="72100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9" name="object 99"/>
          <p:cNvSpPr/>
          <p:nvPr/>
        </p:nvSpPr>
        <p:spPr>
          <a:xfrm>
            <a:off x="2730169" y="5507278"/>
            <a:ext cx="726668" cy="72100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0" name="object 100"/>
          <p:cNvSpPr/>
          <p:nvPr/>
        </p:nvSpPr>
        <p:spPr>
          <a:xfrm>
            <a:off x="1670227" y="5507278"/>
            <a:ext cx="720432" cy="72100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735761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80634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876922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947508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1018082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1088669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1159243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1229817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1300403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37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37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1370977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57" y="0"/>
                </a:lnTo>
                <a:lnTo>
                  <a:pt x="0" y="5257"/>
                </a:lnTo>
                <a:lnTo>
                  <a:pt x="0" y="18249"/>
                </a:lnTo>
                <a:lnTo>
                  <a:pt x="5257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665187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8661"/>
                </a:lnTo>
                <a:lnTo>
                  <a:pt x="22263" y="5626"/>
                </a:lnTo>
                <a:lnTo>
                  <a:pt x="17881" y="1257"/>
                </a:lnTo>
                <a:lnTo>
                  <a:pt x="14859" y="0"/>
                </a:lnTo>
                <a:lnTo>
                  <a:pt x="8661" y="0"/>
                </a:lnTo>
                <a:lnTo>
                  <a:pt x="5638" y="1257"/>
                </a:lnTo>
                <a:lnTo>
                  <a:pt x="1257" y="5626"/>
                </a:lnTo>
                <a:lnTo>
                  <a:pt x="0" y="8661"/>
                </a:lnTo>
                <a:lnTo>
                  <a:pt x="0" y="14846"/>
                </a:lnTo>
                <a:lnTo>
                  <a:pt x="1257" y="17881"/>
                </a:lnTo>
                <a:lnTo>
                  <a:pt x="5638" y="22250"/>
                </a:lnTo>
                <a:lnTo>
                  <a:pt x="8661" y="23507"/>
                </a:lnTo>
                <a:lnTo>
                  <a:pt x="14859" y="23507"/>
                </a:lnTo>
                <a:lnTo>
                  <a:pt x="17881" y="22250"/>
                </a:lnTo>
                <a:lnTo>
                  <a:pt x="22263" y="17881"/>
                </a:lnTo>
                <a:lnTo>
                  <a:pt x="23507" y="14846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560362" y="5503329"/>
            <a:ext cx="804240" cy="820915"/>
          </a:xfrm>
          <a:custGeom>
            <a:avLst/>
            <a:gdLst/>
            <a:ahLst/>
            <a:cxnLst/>
            <a:rect l="l" t="t" r="r" b="b"/>
            <a:pathLst>
              <a:path w="804240" h="820915">
                <a:moveTo>
                  <a:pt x="402120" y="820915"/>
                </a:moveTo>
                <a:lnTo>
                  <a:pt x="435100" y="819554"/>
                </a:lnTo>
                <a:lnTo>
                  <a:pt x="467346" y="815543"/>
                </a:lnTo>
                <a:lnTo>
                  <a:pt x="498754" y="808986"/>
                </a:lnTo>
                <a:lnTo>
                  <a:pt x="529221" y="799989"/>
                </a:lnTo>
                <a:lnTo>
                  <a:pt x="558643" y="788659"/>
                </a:lnTo>
                <a:lnTo>
                  <a:pt x="586917" y="775100"/>
                </a:lnTo>
                <a:lnTo>
                  <a:pt x="613939" y="759418"/>
                </a:lnTo>
                <a:lnTo>
                  <a:pt x="639607" y="741720"/>
                </a:lnTo>
                <a:lnTo>
                  <a:pt x="663815" y="722109"/>
                </a:lnTo>
                <a:lnTo>
                  <a:pt x="686461" y="700693"/>
                </a:lnTo>
                <a:lnTo>
                  <a:pt x="707442" y="677577"/>
                </a:lnTo>
                <a:lnTo>
                  <a:pt x="726654" y="652866"/>
                </a:lnTo>
                <a:lnTo>
                  <a:pt x="743993" y="626667"/>
                </a:lnTo>
                <a:lnTo>
                  <a:pt x="759356" y="599084"/>
                </a:lnTo>
                <a:lnTo>
                  <a:pt x="772639" y="570223"/>
                </a:lnTo>
                <a:lnTo>
                  <a:pt x="783739" y="540190"/>
                </a:lnTo>
                <a:lnTo>
                  <a:pt x="792553" y="509091"/>
                </a:lnTo>
                <a:lnTo>
                  <a:pt x="798977" y="477031"/>
                </a:lnTo>
                <a:lnTo>
                  <a:pt x="802907" y="444115"/>
                </a:lnTo>
                <a:lnTo>
                  <a:pt x="804240" y="410451"/>
                </a:lnTo>
                <a:lnTo>
                  <a:pt x="802907" y="376786"/>
                </a:lnTo>
                <a:lnTo>
                  <a:pt x="798977" y="343871"/>
                </a:lnTo>
                <a:lnTo>
                  <a:pt x="792553" y="311812"/>
                </a:lnTo>
                <a:lnTo>
                  <a:pt x="783739" y="280713"/>
                </a:lnTo>
                <a:lnTo>
                  <a:pt x="772639" y="250681"/>
                </a:lnTo>
                <a:lnTo>
                  <a:pt x="759356" y="221821"/>
                </a:lnTo>
                <a:lnTo>
                  <a:pt x="743993" y="194239"/>
                </a:lnTo>
                <a:lnTo>
                  <a:pt x="726654" y="168040"/>
                </a:lnTo>
                <a:lnTo>
                  <a:pt x="707442" y="143330"/>
                </a:lnTo>
                <a:lnTo>
                  <a:pt x="686461" y="120215"/>
                </a:lnTo>
                <a:lnTo>
                  <a:pt x="663815" y="98799"/>
                </a:lnTo>
                <a:lnTo>
                  <a:pt x="639607" y="79190"/>
                </a:lnTo>
                <a:lnTo>
                  <a:pt x="613939" y="61492"/>
                </a:lnTo>
                <a:lnTo>
                  <a:pt x="586917" y="45812"/>
                </a:lnTo>
                <a:lnTo>
                  <a:pt x="558643" y="32254"/>
                </a:lnTo>
                <a:lnTo>
                  <a:pt x="529221" y="20924"/>
                </a:lnTo>
                <a:lnTo>
                  <a:pt x="498754" y="11928"/>
                </a:lnTo>
                <a:lnTo>
                  <a:pt x="467346" y="5371"/>
                </a:lnTo>
                <a:lnTo>
                  <a:pt x="435100" y="1360"/>
                </a:lnTo>
                <a:lnTo>
                  <a:pt x="402120" y="0"/>
                </a:lnTo>
                <a:lnTo>
                  <a:pt x="369139" y="1360"/>
                </a:lnTo>
                <a:lnTo>
                  <a:pt x="336894" y="5371"/>
                </a:lnTo>
                <a:lnTo>
                  <a:pt x="305485" y="11928"/>
                </a:lnTo>
                <a:lnTo>
                  <a:pt x="275019" y="20924"/>
                </a:lnTo>
                <a:lnTo>
                  <a:pt x="245596" y="32254"/>
                </a:lnTo>
                <a:lnTo>
                  <a:pt x="217322" y="45812"/>
                </a:lnTo>
                <a:lnTo>
                  <a:pt x="190300" y="61492"/>
                </a:lnTo>
                <a:lnTo>
                  <a:pt x="164633" y="79190"/>
                </a:lnTo>
                <a:lnTo>
                  <a:pt x="140424" y="98799"/>
                </a:lnTo>
                <a:lnTo>
                  <a:pt x="117778" y="120215"/>
                </a:lnTo>
                <a:lnTo>
                  <a:pt x="96797" y="143330"/>
                </a:lnTo>
                <a:lnTo>
                  <a:pt x="77585" y="168040"/>
                </a:lnTo>
                <a:lnTo>
                  <a:pt x="60246" y="194239"/>
                </a:lnTo>
                <a:lnTo>
                  <a:pt x="44883" y="221821"/>
                </a:lnTo>
                <a:lnTo>
                  <a:pt x="31600" y="250681"/>
                </a:lnTo>
                <a:lnTo>
                  <a:pt x="20500" y="280713"/>
                </a:lnTo>
                <a:lnTo>
                  <a:pt x="11686" y="311812"/>
                </a:lnTo>
                <a:lnTo>
                  <a:pt x="5263" y="343871"/>
                </a:lnTo>
                <a:lnTo>
                  <a:pt x="1333" y="376786"/>
                </a:lnTo>
                <a:lnTo>
                  <a:pt x="0" y="410451"/>
                </a:lnTo>
                <a:lnTo>
                  <a:pt x="1333" y="444115"/>
                </a:lnTo>
                <a:lnTo>
                  <a:pt x="5263" y="477031"/>
                </a:lnTo>
                <a:lnTo>
                  <a:pt x="11686" y="509091"/>
                </a:lnTo>
                <a:lnTo>
                  <a:pt x="20500" y="540190"/>
                </a:lnTo>
                <a:lnTo>
                  <a:pt x="31600" y="570223"/>
                </a:lnTo>
                <a:lnTo>
                  <a:pt x="44883" y="599084"/>
                </a:lnTo>
                <a:lnTo>
                  <a:pt x="60246" y="626667"/>
                </a:lnTo>
                <a:lnTo>
                  <a:pt x="77585" y="652866"/>
                </a:lnTo>
                <a:lnTo>
                  <a:pt x="96797" y="677577"/>
                </a:lnTo>
                <a:lnTo>
                  <a:pt x="117778" y="700693"/>
                </a:lnTo>
                <a:lnTo>
                  <a:pt x="140424" y="722109"/>
                </a:lnTo>
                <a:lnTo>
                  <a:pt x="164633" y="741720"/>
                </a:lnTo>
                <a:lnTo>
                  <a:pt x="190300" y="759418"/>
                </a:lnTo>
                <a:lnTo>
                  <a:pt x="217322" y="775100"/>
                </a:lnTo>
                <a:lnTo>
                  <a:pt x="245596" y="788659"/>
                </a:lnTo>
                <a:lnTo>
                  <a:pt x="275019" y="799989"/>
                </a:lnTo>
                <a:lnTo>
                  <a:pt x="305485" y="808986"/>
                </a:lnTo>
                <a:lnTo>
                  <a:pt x="336894" y="815543"/>
                </a:lnTo>
                <a:lnTo>
                  <a:pt x="369139" y="819554"/>
                </a:lnTo>
                <a:lnTo>
                  <a:pt x="402120" y="820915"/>
                </a:lnTo>
                <a:close/>
              </a:path>
            </a:pathLst>
          </a:custGeom>
          <a:solidFill>
            <a:srgbClr val="CBCC2C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613333" y="5552998"/>
            <a:ext cx="707682" cy="7210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613333" y="5552998"/>
            <a:ext cx="707682" cy="7210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1441551" y="5864377"/>
            <a:ext cx="23507" cy="23507"/>
          </a:xfrm>
          <a:custGeom>
            <a:avLst/>
            <a:gdLst/>
            <a:ahLst/>
            <a:cxnLst/>
            <a:rect l="l" t="t" r="r" b="b"/>
            <a:pathLst>
              <a:path w="23507" h="23507">
                <a:moveTo>
                  <a:pt x="23507" y="11747"/>
                </a:moveTo>
                <a:lnTo>
                  <a:pt x="23507" y="5257"/>
                </a:lnTo>
                <a:lnTo>
                  <a:pt x="18249" y="0"/>
                </a:lnTo>
                <a:lnTo>
                  <a:pt x="5270" y="0"/>
                </a:lnTo>
                <a:lnTo>
                  <a:pt x="0" y="5257"/>
                </a:lnTo>
                <a:lnTo>
                  <a:pt x="0" y="18249"/>
                </a:lnTo>
                <a:lnTo>
                  <a:pt x="5270" y="23507"/>
                </a:lnTo>
                <a:lnTo>
                  <a:pt x="18249" y="23507"/>
                </a:lnTo>
                <a:lnTo>
                  <a:pt x="23507" y="18249"/>
                </a:lnTo>
                <a:lnTo>
                  <a:pt x="23507" y="11747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23886" y="536139"/>
            <a:ext cx="1382483" cy="196371"/>
          </a:xfrm>
          <a:prstGeom prst="rect">
            <a:avLst/>
          </a:prstGeom>
        </p:spPr>
        <p:txBody>
          <a:bodyPr wrap="square" lIns="0" tIns="9175" rIns="0" bIns="0" rtlCol="0">
            <a:noAutofit/>
          </a:bodyPr>
          <a:lstStyle/>
          <a:p>
            <a:pPr marL="12700">
              <a:lnSpc>
                <a:spcPts val="1445"/>
              </a:lnSpc>
            </a:pP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F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w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1350" spc="44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23886" y="1042123"/>
            <a:ext cx="5046485" cy="1724425"/>
          </a:xfrm>
          <a:prstGeom prst="rect">
            <a:avLst/>
          </a:prstGeom>
        </p:spPr>
        <p:txBody>
          <a:bodyPr wrap="square" lIns="0" tIns="8636" rIns="0" bIns="0" rtlCol="0">
            <a:noAutofit/>
          </a:bodyPr>
          <a:lstStyle/>
          <a:p>
            <a:pPr marL="12700" marR="14682">
              <a:lnSpc>
                <a:spcPts val="1360"/>
              </a:lnSpc>
            </a:pP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De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-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1250">
              <a:latin typeface="Times New Roman"/>
              <a:cs typeface="Times New Roman"/>
            </a:endParaRPr>
          </a:p>
          <a:p>
            <a:pPr marL="12700" marR="14682">
              <a:lnSpc>
                <a:spcPct val="95825"/>
              </a:lnSpc>
              <a:spcBef>
                <a:spcPts val="6"/>
              </a:spcBef>
            </a:pP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ti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1250">
              <a:latin typeface="Times New Roman"/>
              <a:cs typeface="Times New Roman"/>
            </a:endParaRPr>
          </a:p>
          <a:p>
            <a:pPr marL="12700">
              <a:lnSpc>
                <a:spcPts val="1437"/>
              </a:lnSpc>
              <a:spcBef>
                <a:spcPts val="75"/>
              </a:spcBef>
            </a:pP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4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9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1250" spc="10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73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6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1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6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8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9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75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14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6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6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7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1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-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2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0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3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0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3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7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9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5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7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-6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7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6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6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8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5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5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4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14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9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9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4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19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8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6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55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62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9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6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5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6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-16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33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8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6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1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9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5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9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75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-4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6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-3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6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se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1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-1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14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9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1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19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5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0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r>
              <a:rPr dirty="0" smtClean="0" sz="1250" spc="2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-75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-4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4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85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6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0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-49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5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-1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endParaRPr sz="1250">
              <a:latin typeface="Times New Roman"/>
              <a:cs typeface="Times New Roman"/>
            </a:endParaRPr>
          </a:p>
          <a:p>
            <a:pPr marL="12700" marR="24026">
              <a:lnSpc>
                <a:spcPts val="1437"/>
              </a:lnSpc>
              <a:spcBef>
                <a:spcPts val="77"/>
              </a:spcBef>
            </a:pP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k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-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,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2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endParaRPr sz="1250">
              <a:latin typeface="Times New Roman"/>
              <a:cs typeface="Times New Roman"/>
            </a:endParaRPr>
          </a:p>
          <a:p>
            <a:pPr marL="12700" marR="65412">
              <a:lnSpc>
                <a:spcPts val="1437"/>
              </a:lnSpc>
              <a:spcBef>
                <a:spcPts val="77"/>
              </a:spcBef>
            </a:pP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pa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250" spc="38">
                <a:solidFill>
                  <a:srgbClr val="0F335D"/>
                </a:solidFill>
                <a:latin typeface="Times New Roman"/>
                <a:cs typeface="Times New Roman"/>
              </a:rPr>
              <a:t>.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3886" y="3202272"/>
            <a:ext cx="262708" cy="367343"/>
          </a:xfrm>
          <a:prstGeom prst="rect">
            <a:avLst/>
          </a:prstGeom>
        </p:spPr>
        <p:txBody>
          <a:bodyPr wrap="square" lIns="0" tIns="17716" rIns="0" bIns="0" rtlCol="0">
            <a:noAutofit/>
          </a:bodyPr>
          <a:lstStyle/>
          <a:p>
            <a:pPr marL="12700">
              <a:lnSpc>
                <a:spcPts val="2790"/>
              </a:lnSpc>
            </a:pPr>
            <a:r>
              <a:rPr dirty="0" smtClean="0" sz="2700" spc="-48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endParaRPr sz="27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75421" y="3244778"/>
            <a:ext cx="4737824" cy="2925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iz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88"/>
              </a:spcBef>
            </a:pP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donor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ǗǾ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sue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23880" y="3543982"/>
            <a:ext cx="5031233" cy="2925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8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8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nds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23880" y="3843186"/>
            <a:ext cx="5186715" cy="89095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55"/>
              </a:spcBef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13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ne.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23880" y="4858340"/>
            <a:ext cx="267354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ital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Init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01675" y="5277626"/>
            <a:ext cx="1639355" cy="154697"/>
          </a:xfrm>
          <a:prstGeom prst="rect">
            <a:avLst/>
          </a:prstGeom>
        </p:spPr>
        <p:txBody>
          <a:bodyPr wrap="square" lIns="0" tIns="7080" rIns="0" bIns="0" rtlCol="0">
            <a:noAutofit/>
          </a:bodyPr>
          <a:lstStyle/>
          <a:p>
            <a:pPr marL="12700">
              <a:lnSpc>
                <a:spcPts val="1115"/>
              </a:lnSpc>
            </a:pP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Ne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eps: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1464" y="6362832"/>
            <a:ext cx="619020" cy="313371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62400" marR="70154" algn="ctr">
              <a:lnSpc>
                <a:spcPts val="944"/>
              </a:lnSpc>
            </a:pPr>
            <a:r>
              <a:rPr dirty="0" smtClean="0" sz="850" spc="31">
                <a:solidFill>
                  <a:srgbClr val="0F335D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3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1">
                <a:solidFill>
                  <a:srgbClr val="0F335D"/>
                </a:solidFill>
                <a:latin typeface="Times New Roman"/>
                <a:cs typeface="Times New Roman"/>
              </a:rPr>
              <a:t>ma</a:t>
            </a:r>
            <a:r>
              <a:rPr dirty="0" smtClean="0" sz="850" spc="3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endParaRPr sz="850">
              <a:latin typeface="Times New Roman"/>
              <a:cs typeface="Times New Roman"/>
            </a:endParaRPr>
          </a:p>
          <a:p>
            <a:pPr algn="ctr">
              <a:lnSpc>
                <a:spcPct val="95825"/>
              </a:lnSpc>
              <a:spcBef>
                <a:spcPts val="397"/>
              </a:spcBef>
            </a:pP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proval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04343" y="6368573"/>
            <a:ext cx="405128" cy="249798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algn="ctr">
              <a:lnSpc>
                <a:spcPts val="944"/>
              </a:lnSpc>
            </a:pPr>
            <a:r>
              <a:rPr dirty="0" smtClean="0" sz="850" spc="3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2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97944" marR="57502" algn="ctr">
              <a:lnSpc>
                <a:spcPts val="925"/>
              </a:lnSpc>
            </a:pPr>
            <a:r>
              <a:rPr dirty="0" smtClean="0" sz="850" spc="2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7">
                <a:solidFill>
                  <a:srgbClr val="0F335D"/>
                </a:solidFill>
                <a:latin typeface="Times New Roman"/>
                <a:cs typeface="Times New Roman"/>
              </a:rPr>
              <a:t>lan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09357" y="6367280"/>
            <a:ext cx="39252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6">
                <a:solidFill>
                  <a:srgbClr val="0F335D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16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6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6">
                <a:solidFill>
                  <a:srgbClr val="0F335D"/>
                </a:solidFill>
                <a:latin typeface="Times New Roman"/>
                <a:cs typeface="Times New Roman"/>
              </a:rPr>
              <a:t>ing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37727" y="6367280"/>
            <a:ext cx="608409" cy="249798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64079" marR="72820" algn="ctr">
              <a:lnSpc>
                <a:spcPts val="944"/>
              </a:lnSpc>
            </a:pPr>
            <a:r>
              <a:rPr dirty="0" smtClean="0" sz="850" spc="1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5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5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5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5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5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  <a:p>
            <a:pPr algn="ctr">
              <a:lnSpc>
                <a:spcPts val="925"/>
              </a:lnSpc>
            </a:pPr>
            <a:r>
              <a:rPr dirty="0" smtClean="0" sz="850" spc="14">
                <a:solidFill>
                  <a:srgbClr val="0F335D"/>
                </a:solidFill>
                <a:latin typeface="Times New Roman"/>
                <a:cs typeface="Times New Roman"/>
              </a:rPr>
              <a:t>Mob</a:t>
            </a:r>
            <a:r>
              <a:rPr dirty="0" smtClean="0" sz="850" spc="1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4">
                <a:solidFill>
                  <a:srgbClr val="0F335D"/>
                </a:solidFill>
                <a:latin typeface="Times New Roman"/>
                <a:cs typeface="Times New Roman"/>
              </a:rPr>
              <a:t>lis</a:t>
            </a:r>
            <a:r>
              <a:rPr dirty="0" smtClean="0" sz="850" spc="1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0F335D"/>
                </a:solidFill>
                <a:latin typeface="Times New Roman"/>
                <a:cs typeface="Times New Roman"/>
              </a:rPr>
              <a:t>tion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798527" y="6367280"/>
            <a:ext cx="808006" cy="249798"/>
          </a:xfrm>
          <a:prstGeom prst="rect">
            <a:avLst/>
          </a:prstGeom>
        </p:spPr>
        <p:txBody>
          <a:bodyPr wrap="square" lIns="0" tIns="7810" rIns="0" bIns="0" rtlCol="0">
            <a:noAutofit/>
          </a:bodyPr>
          <a:lstStyle/>
          <a:p>
            <a:pPr marL="71332" indent="-58632">
              <a:lnSpc>
                <a:spcPts val="930"/>
              </a:lnSpc>
            </a:pPr>
            <a:r>
              <a:rPr dirty="0" smtClean="0" sz="850">
                <a:solidFill>
                  <a:srgbClr val="0F335D"/>
                </a:solidFill>
                <a:latin typeface="Times New Roman"/>
                <a:cs typeface="Times New Roman"/>
              </a:rPr>
              <a:t>Ini</a:t>
            </a:r>
            <a:r>
              <a:rPr dirty="0" smtClean="0" sz="850" spc="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0F335D"/>
                </a:solidFill>
                <a:latin typeface="Times New Roman"/>
                <a:cs typeface="Times New Roman"/>
              </a:rPr>
              <a:t>ia</a:t>
            </a:r>
            <a:r>
              <a:rPr dirty="0" smtClean="0" sz="850" spc="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3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8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48">
                <a:solidFill>
                  <a:srgbClr val="0F335D"/>
                </a:solidFill>
                <a:latin typeface="Times New Roman"/>
                <a:cs typeface="Times New Roman"/>
              </a:rPr>
              <a:t>aun</a:t>
            </a:r>
            <a:r>
              <a:rPr dirty="0" smtClean="0" sz="8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1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0F335D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0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67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7">
                <a:solidFill>
                  <a:srgbClr val="0F335D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770235" y="6838742"/>
            <a:ext cx="52962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ǖ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Ǘ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Ǘ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Ǖ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ǖ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ǝ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840766" y="6837449"/>
            <a:ext cx="52962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ǖ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Ǘ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Ǘ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Ǖ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ǖ</a:t>
            </a:r>
            <a:r>
              <a:rPr dirty="0" smtClean="0" sz="850" spc="-90">
                <a:solidFill>
                  <a:srgbClr val="0F335D"/>
                </a:solidFill>
                <a:latin typeface="Times New Roman"/>
                <a:cs typeface="Times New Roman"/>
              </a:rPr>
              <a:t>ǝ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874058" y="6837449"/>
            <a:ext cx="54313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ǘ</a:t>
            </a: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Ǚ</a:t>
            </a: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Ǘ</a:t>
            </a: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Ǖ</a:t>
            </a: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ǖ</a:t>
            </a:r>
            <a:r>
              <a:rPr dirty="0" smtClean="0" sz="850" spc="-79">
                <a:solidFill>
                  <a:srgbClr val="0F335D"/>
                </a:solidFill>
                <a:latin typeface="Times New Roman"/>
                <a:cs typeface="Times New Roman"/>
              </a:rPr>
              <a:t>ǝ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874064" y="6837449"/>
            <a:ext cx="66668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end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2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1</a:t>
            </a:r>
            <a:r>
              <a:rPr dirty="0" smtClean="0" sz="850" spc="-19">
                <a:solidFill>
                  <a:srgbClr val="0F335D"/>
                </a:solidFill>
                <a:latin typeface="Times New Roman"/>
                <a:cs typeface="Times New Roman"/>
              </a:rPr>
              <a:t>8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4196" y="6906191"/>
            <a:ext cx="66163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end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7304653"/>
            <a:ext cx="5212845" cy="1105364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X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GIO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44">
                <a:solidFill>
                  <a:srgbClr val="0F335D"/>
                </a:solidFill>
                <a:latin typeface="Times New Roman"/>
                <a:cs typeface="Times New Roman"/>
              </a:rPr>
              <a:t>RTS</a:t>
            </a:r>
            <a:endParaRPr sz="1100">
              <a:latin typeface="Times New Roman"/>
              <a:cs typeface="Times New Roman"/>
            </a:endParaRPr>
          </a:p>
          <a:p>
            <a:pPr marL="12700" marR="89273">
              <a:lnSpc>
                <a:spcPts val="1092"/>
              </a:lnSpc>
              <a:spcBef>
                <a:spcPts val="41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9273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9273">
              <a:lnSpc>
                <a:spcPts val="1092"/>
              </a:lnSpc>
              <a:spcBef>
                <a:spcPts val="150"/>
              </a:spcBef>
            </a:pP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WH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89273">
              <a:lnSpc>
                <a:spcPts val="1092"/>
              </a:lnSpc>
              <a:spcBef>
                <a:spcPts val="150"/>
              </a:spcBef>
            </a:pP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5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55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ill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5062" y="8698181"/>
            <a:ext cx="1617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0F335D"/>
                </a:solidFill>
                <a:latin typeface="Times New Roman"/>
                <a:cs typeface="Times New Roman"/>
              </a:rPr>
              <a:t>50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2819450"/>
            <a:ext cx="5206885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/>
          <p:nvPr/>
        </p:nvSpPr>
        <p:spPr>
          <a:xfrm>
            <a:off x="59557" y="385190"/>
            <a:ext cx="5783897" cy="475551"/>
          </a:xfrm>
          <a:custGeom>
            <a:avLst/>
            <a:gdLst/>
            <a:ahLst/>
            <a:cxnLst/>
            <a:rect l="l" t="t" r="r" b="b"/>
            <a:pathLst>
              <a:path w="5783897" h="475551">
                <a:moveTo>
                  <a:pt x="0" y="475551"/>
                </a:moveTo>
                <a:lnTo>
                  <a:pt x="5783897" y="475551"/>
                </a:lnTo>
                <a:lnTo>
                  <a:pt x="5783897" y="0"/>
                </a:lnTo>
                <a:lnTo>
                  <a:pt x="0" y="0"/>
                </a:lnTo>
                <a:lnTo>
                  <a:pt x="0" y="475551"/>
                </a:lnTo>
                <a:close/>
              </a:path>
            </a:pathLst>
          </a:custGeom>
          <a:solidFill>
            <a:srgbClr val="163E6B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23886" y="553919"/>
            <a:ext cx="877178" cy="196371"/>
          </a:xfrm>
          <a:prstGeom prst="rect">
            <a:avLst/>
          </a:prstGeom>
        </p:spPr>
        <p:txBody>
          <a:bodyPr wrap="square" lIns="0" tIns="9175" rIns="0" bIns="0" rtlCol="0">
            <a:noAutofit/>
          </a:bodyPr>
          <a:lstStyle/>
          <a:p>
            <a:pPr marL="12700">
              <a:lnSpc>
                <a:spcPts val="1445"/>
              </a:lnSpc>
            </a:pPr>
            <a:r>
              <a:rPr dirty="0" smtClean="0" sz="1350" spc="31">
                <a:solidFill>
                  <a:srgbClr val="FFFFFF"/>
                </a:solidFill>
                <a:latin typeface="Times New Roman"/>
                <a:cs typeface="Times New Roman"/>
              </a:rPr>
              <a:t>Conclusion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85" y="1061771"/>
            <a:ext cx="5221468" cy="4573941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POR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GIO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1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endParaRPr sz="110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415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“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”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110719" indent="0">
              <a:lnSpc>
                <a:spcPts val="1092"/>
              </a:lnSpc>
              <a:spcBef>
                <a:spcPts val="140"/>
              </a:spcBef>
            </a:pP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19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19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10719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kly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“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”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10719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10719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del,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10719">
              <a:lnSpc>
                <a:spcPts val="1092"/>
              </a:lnSpc>
              <a:spcBef>
                <a:spcPts val="150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indent="0">
              <a:lnSpc>
                <a:spcPts val="792"/>
              </a:lnSpc>
              <a:spcBef>
                <a:spcPts val="155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baseline="31623" sz="825" spc="-205">
                <a:solidFill>
                  <a:srgbClr val="231F20"/>
                </a:solidFill>
                <a:latin typeface="Times New Roman"/>
                <a:cs typeface="Times New Roman"/>
              </a:rPr>
              <a:t>Ǣ</a:t>
            </a:r>
            <a:r>
              <a:rPr dirty="0" smtClean="0" baseline="31623" sz="825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baseline="31623" sz="82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792"/>
              </a:lnSpc>
              <a:spcBef>
                <a:spcPts val="45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31623" sz="825" spc="12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eƛo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14">
                <a:solidFill>
                  <a:srgbClr val="231F20"/>
                </a:solidFill>
                <a:latin typeface="Times New Roman"/>
                <a:cs typeface="Times New Roman"/>
              </a:rPr>
              <a:t>nǾ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ene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onǽ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  <a:p>
            <a:pPr marL="12700" marR="139283">
              <a:lnSpc>
                <a:spcPts val="1092"/>
              </a:lnSpc>
              <a:spcBef>
                <a:spcPts val="53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mome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283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39283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  <a:p>
            <a:pPr marL="205043" marR="7015">
              <a:lnSpc>
                <a:spcPct val="95825"/>
              </a:lnSpc>
              <a:spcBef>
                <a:spcPts val="455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284851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284851" marR="356001" indent="-79808">
              <a:lnSpc>
                <a:spcPts val="1092"/>
              </a:lnSpc>
              <a:spcBef>
                <a:spcPts val="445"/>
              </a:spcBef>
            </a:pP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moveme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84851" marR="356001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84851" marR="356001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84851" marR="356001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205043" marR="7015">
              <a:lnSpc>
                <a:spcPct val="95825"/>
              </a:lnSpc>
              <a:spcBef>
                <a:spcPts val="455"/>
              </a:spcBef>
            </a:pP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neƜt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308241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ions</a:t>
            </a:r>
            <a:endParaRPr sz="950">
              <a:latin typeface="Times New Roman"/>
              <a:cs typeface="Times New Roman"/>
            </a:endParaRPr>
          </a:p>
          <a:p>
            <a:pPr marL="284851" marR="424916" indent="-79808">
              <a:lnSpc>
                <a:spcPts val="1092"/>
              </a:lnSpc>
              <a:spcBef>
                <a:spcPts val="445"/>
              </a:spcBef>
            </a:pP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donor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84851" marR="424916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205043" marR="7015">
              <a:lnSpc>
                <a:spcPct val="95825"/>
              </a:lnSpc>
              <a:spcBef>
                <a:spcPts val="455"/>
              </a:spcBef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donor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284851" marR="460896" indent="-79808">
              <a:lnSpc>
                <a:spcPts val="1092"/>
              </a:lnSpc>
              <a:spcBef>
                <a:spcPts val="445"/>
              </a:spcBef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nden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84851" marR="460896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donor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ding</a:t>
            </a:r>
            <a:endParaRPr sz="950">
              <a:latin typeface="Times New Roman"/>
              <a:cs typeface="Times New Roman"/>
            </a:endParaRPr>
          </a:p>
          <a:p>
            <a:pPr marL="12705" marR="174645" indent="0">
              <a:lnSpc>
                <a:spcPts val="1092"/>
              </a:lnSpc>
              <a:spcBef>
                <a:spcPts val="53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5" marR="174645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5" marR="174645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donor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5" marR="174645">
              <a:lnSpc>
                <a:spcPts val="1092"/>
              </a:lnSpc>
              <a:spcBef>
                <a:spcPts val="150"/>
              </a:spcBef>
            </a:pP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5887432"/>
            <a:ext cx="5252227" cy="1105365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19715">
              <a:lnSpc>
                <a:spcPts val="1195"/>
              </a:lnSpc>
            </a:pP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DO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ES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endParaRPr sz="1100">
              <a:latin typeface="Times New Roman"/>
              <a:cs typeface="Times New Roman"/>
            </a:endParaRPr>
          </a:p>
          <a:p>
            <a:pPr marL="12700" marR="166045">
              <a:lnSpc>
                <a:spcPts val="1092"/>
              </a:lnSpc>
              <a:spcBef>
                <a:spcPts val="415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66045">
              <a:lnSpc>
                <a:spcPts val="1092"/>
              </a:lnSpc>
              <a:spcBef>
                <a:spcPts val="15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“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”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olve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over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66045">
              <a:lnSpc>
                <a:spcPts val="1092"/>
              </a:lnSpc>
              <a:spcBef>
                <a:spcPts val="150"/>
              </a:spcBef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nǾ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66045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xp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66045">
              <a:lnSpc>
                <a:spcPts val="1092"/>
              </a:lnSpc>
              <a:spcBef>
                <a:spcPts val="150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h.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155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3886" y="8117623"/>
            <a:ext cx="2911796" cy="271164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ts val="602"/>
              </a:lnSpc>
            </a:pPr>
            <a:r>
              <a:rPr dirty="0" smtClean="0" baseline="32596" sz="675" spc="3" i="1">
                <a:solidFill>
                  <a:srgbClr val="163E6B"/>
                </a:solidFill>
                <a:latin typeface="Georgia"/>
                <a:cs typeface="Georgia"/>
              </a:rPr>
              <a:t>3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G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–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ing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gi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th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in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veloping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M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k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s,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J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u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ne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2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0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1</a:t>
            </a:r>
            <a:r>
              <a:rPr dirty="0" smtClean="0" sz="750" spc="3" i="1">
                <a:solidFill>
                  <a:srgbClr val="163E6B"/>
                </a:solidFill>
                <a:latin typeface="Georgia"/>
                <a:cs typeface="Georgia"/>
              </a:rPr>
              <a:t>7</a:t>
            </a:r>
            <a:endParaRPr sz="750">
              <a:latin typeface="Georgia"/>
              <a:cs typeface="Georgia"/>
            </a:endParaRPr>
          </a:p>
          <a:p>
            <a:pPr marL="12700" marR="14425">
              <a:lnSpc>
                <a:spcPts val="602"/>
              </a:lnSpc>
              <a:spcBef>
                <a:spcPts val="575"/>
              </a:spcBef>
            </a:pPr>
            <a:r>
              <a:rPr dirty="0" smtClean="0" baseline="32596" sz="675" spc="4" i="1">
                <a:solidFill>
                  <a:srgbClr val="163E6B"/>
                </a:solidFill>
                <a:latin typeface="Georgia"/>
                <a:cs typeface="Georgia"/>
              </a:rPr>
              <a:t>4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Br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b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and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C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mm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on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p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on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D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gi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H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l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th,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F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b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ua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r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y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2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0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1</a:t>
            </a:r>
            <a:r>
              <a:rPr dirty="0" smtClean="0" sz="750" spc="4" i="1">
                <a:solidFill>
                  <a:srgbClr val="163E6B"/>
                </a:solidFill>
                <a:latin typeface="Georgia"/>
                <a:cs typeface="Georgia"/>
              </a:rPr>
              <a:t>7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16992" y="8698181"/>
            <a:ext cx="15399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5">
                <a:solidFill>
                  <a:srgbClr val="163E6B"/>
                </a:solidFill>
                <a:latin typeface="Times New Roman"/>
                <a:cs typeface="Times New Roman"/>
              </a:rPr>
              <a:t>51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/>
          <p:nvPr/>
        </p:nvSpPr>
        <p:spPr>
          <a:xfrm>
            <a:off x="641934" y="756551"/>
            <a:ext cx="2682735" cy="1464970"/>
          </a:xfrm>
          <a:custGeom>
            <a:avLst/>
            <a:gdLst/>
            <a:ahLst/>
            <a:cxnLst/>
            <a:rect l="l" t="t" r="r" b="b"/>
            <a:pathLst>
              <a:path w="2682735" h="1464970">
                <a:moveTo>
                  <a:pt x="0" y="0"/>
                </a:moveTo>
                <a:lnTo>
                  <a:pt x="0" y="1464970"/>
                </a:lnTo>
                <a:lnTo>
                  <a:pt x="2682735" y="1464970"/>
                </a:lnTo>
                <a:lnTo>
                  <a:pt x="268273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/>
          <p:nvPr/>
        </p:nvSpPr>
        <p:spPr>
          <a:xfrm>
            <a:off x="3324656" y="2221534"/>
            <a:ext cx="2513469" cy="1887296"/>
          </a:xfrm>
          <a:custGeom>
            <a:avLst/>
            <a:gdLst/>
            <a:ahLst/>
            <a:cxnLst/>
            <a:rect l="l" t="t" r="r" b="b"/>
            <a:pathLst>
              <a:path w="2513469" h="1887296">
                <a:moveTo>
                  <a:pt x="0" y="0"/>
                </a:moveTo>
                <a:lnTo>
                  <a:pt x="0" y="1887296"/>
                </a:lnTo>
                <a:lnTo>
                  <a:pt x="2513469" y="1887296"/>
                </a:lnTo>
                <a:lnTo>
                  <a:pt x="2513469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3324656" y="756551"/>
            <a:ext cx="2513469" cy="1464970"/>
          </a:xfrm>
          <a:custGeom>
            <a:avLst/>
            <a:gdLst/>
            <a:ahLst/>
            <a:cxnLst/>
            <a:rect l="l" t="t" r="r" b="b"/>
            <a:pathLst>
              <a:path w="2513469" h="1464970">
                <a:moveTo>
                  <a:pt x="0" y="0"/>
                </a:moveTo>
                <a:lnTo>
                  <a:pt x="0" y="1464970"/>
                </a:lnTo>
                <a:lnTo>
                  <a:pt x="2513469" y="1464970"/>
                </a:lnTo>
                <a:lnTo>
                  <a:pt x="2513469" y="0"/>
                </a:lnTo>
                <a:lnTo>
                  <a:pt x="0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641934" y="2221534"/>
            <a:ext cx="2682735" cy="1887296"/>
          </a:xfrm>
          <a:custGeom>
            <a:avLst/>
            <a:gdLst/>
            <a:ahLst/>
            <a:cxnLst/>
            <a:rect l="l" t="t" r="r" b="b"/>
            <a:pathLst>
              <a:path w="2682735" h="1887296">
                <a:moveTo>
                  <a:pt x="0" y="0"/>
                </a:moveTo>
                <a:lnTo>
                  <a:pt x="0" y="1887296"/>
                </a:lnTo>
                <a:lnTo>
                  <a:pt x="2682735" y="1887296"/>
                </a:lnTo>
                <a:lnTo>
                  <a:pt x="2682735" y="0"/>
                </a:lnTo>
                <a:lnTo>
                  <a:pt x="0" y="0"/>
                </a:lnTo>
                <a:close/>
              </a:path>
            </a:pathLst>
          </a:custGeom>
          <a:solidFill>
            <a:srgbClr val="D8EEF1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23886" y="555673"/>
            <a:ext cx="246645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Ǚǿ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ivities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this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resh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5646" y="8698181"/>
            <a:ext cx="15939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52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1934" y="756551"/>
            <a:ext cx="2682728" cy="1464976"/>
          </a:xfrm>
          <a:prstGeom prst="rect">
            <a:avLst/>
          </a:prstGeom>
        </p:spPr>
        <p:txBody>
          <a:bodyPr wrap="square" lIns="0" tIns="8694" rIns="0" bIns="0" rtlCol="0">
            <a:noAutofit/>
          </a:bodyPr>
          <a:lstStyle/>
          <a:p>
            <a:pPr>
              <a:lnSpc>
                <a:spcPts val="1300"/>
              </a:lnSpc>
            </a:pPr>
            <a:endParaRPr sz="1300"/>
          </a:p>
          <a:p>
            <a:pPr marL="138915" marR="178635" indent="-6">
              <a:lnSpc>
                <a:spcPts val="1092"/>
              </a:lnSpc>
            </a:pP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TE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5" marR="178635">
              <a:lnSpc>
                <a:spcPts val="1092"/>
              </a:lnSpc>
              <a:spcBef>
                <a:spcPts val="15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5" marR="178635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5" marR="178635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5" marR="178635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5" marR="178635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24663" y="756551"/>
            <a:ext cx="2513463" cy="1464976"/>
          </a:xfrm>
          <a:prstGeom prst="rect">
            <a:avLst/>
          </a:prstGeom>
        </p:spPr>
        <p:txBody>
          <a:bodyPr wrap="square" lIns="0" tIns="8694" rIns="0" bIns="0" rtlCol="0">
            <a:noAutofit/>
          </a:bodyPr>
          <a:lstStyle/>
          <a:p>
            <a:pPr>
              <a:lnSpc>
                <a:spcPts val="1300"/>
              </a:lnSpc>
            </a:pPr>
            <a:endParaRPr sz="1300"/>
          </a:p>
          <a:p>
            <a:pPr marL="138912">
              <a:lnSpc>
                <a:spcPct val="95825"/>
              </a:lnSpc>
            </a:pP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2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URE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ROGR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38912" marR="234936">
              <a:lnSpc>
                <a:spcPts val="1092"/>
              </a:lnSpc>
              <a:spcBef>
                <a:spcPts val="14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234936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234936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234936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234936">
              <a:lnSpc>
                <a:spcPts val="1092"/>
              </a:lnSpc>
              <a:spcBef>
                <a:spcPts val="150"/>
              </a:spcBef>
            </a:pP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234936">
              <a:lnSpc>
                <a:spcPts val="1092"/>
              </a:lnSpc>
              <a:spcBef>
                <a:spcPts val="150"/>
              </a:spcBef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234936">
              <a:lnSpc>
                <a:spcPts val="1092"/>
              </a:lnSpc>
              <a:spcBef>
                <a:spcPts val="15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2" marR="234936">
              <a:lnSpc>
                <a:spcPts val="1092"/>
              </a:lnSpc>
              <a:spcBef>
                <a:spcPts val="150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1934" y="2221528"/>
            <a:ext cx="2682728" cy="1887302"/>
          </a:xfrm>
          <a:prstGeom prst="rect">
            <a:avLst/>
          </a:prstGeom>
        </p:spPr>
        <p:txBody>
          <a:bodyPr wrap="square" lIns="0" tIns="8683" rIns="0" bIns="0" rtlCol="0">
            <a:noAutofit/>
          </a:bodyPr>
          <a:lstStyle/>
          <a:p>
            <a:pPr>
              <a:lnSpc>
                <a:spcPts val="1300"/>
              </a:lnSpc>
            </a:pPr>
            <a:endParaRPr sz="1300"/>
          </a:p>
          <a:p>
            <a:pPr marL="138908" marR="436882">
              <a:lnSpc>
                <a:spcPts val="1092"/>
              </a:lnSpc>
            </a:pP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3.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LIDI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UM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NT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RSHIP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08" marR="436882">
              <a:lnSpc>
                <a:spcPts val="1092"/>
              </a:lnSpc>
              <a:spcBef>
                <a:spcPts val="150"/>
              </a:spcBef>
            </a:pP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TING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38916" marR="188308">
              <a:lnSpc>
                <a:spcPts val="1092"/>
              </a:lnSpc>
              <a:spcBef>
                <a:spcPts val="155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6" marR="188308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6" marR="188308">
              <a:lnSpc>
                <a:spcPts val="1092"/>
              </a:lnSpc>
              <a:spcBef>
                <a:spcPts val="15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6" marR="188308">
              <a:lnSpc>
                <a:spcPts val="1092"/>
              </a:lnSpc>
              <a:spcBef>
                <a:spcPts val="15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38916" marR="132699">
              <a:lnSpc>
                <a:spcPts val="1092"/>
              </a:lnSpc>
              <a:spcBef>
                <a:spcPts val="155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6" marR="132699">
              <a:lnSpc>
                <a:spcPts val="1092"/>
              </a:lnSpc>
              <a:spcBef>
                <a:spcPts val="150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6" marR="132699">
              <a:lnSpc>
                <a:spcPts val="1092"/>
              </a:lnSpc>
              <a:spcBef>
                <a:spcPts val="15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6" marR="132699">
              <a:lnSpc>
                <a:spcPts val="1092"/>
              </a:lnSpc>
              <a:spcBef>
                <a:spcPts val="150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nor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ack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6" marR="132699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6" marR="132699">
              <a:lnSpc>
                <a:spcPts val="1092"/>
              </a:lnSpc>
              <a:spcBef>
                <a:spcPts val="150"/>
              </a:spcBef>
            </a:pP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nǽ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324663" y="2221528"/>
            <a:ext cx="2513463" cy="1887302"/>
          </a:xfrm>
          <a:prstGeom prst="rect">
            <a:avLst/>
          </a:prstGeom>
        </p:spPr>
        <p:txBody>
          <a:bodyPr wrap="square" lIns="0" tIns="8695" rIns="0" bIns="0" rtlCol="0">
            <a:noAutofit/>
          </a:bodyPr>
          <a:lstStyle/>
          <a:p>
            <a:pPr>
              <a:lnSpc>
                <a:spcPts val="1300"/>
              </a:lnSpc>
            </a:pPr>
            <a:endParaRPr sz="1300"/>
          </a:p>
          <a:p>
            <a:pPr marL="138915" marR="119178" indent="-2">
              <a:lnSpc>
                <a:spcPts val="1092"/>
              </a:lnSpc>
            </a:pP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Ǚǽ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SOC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RINGS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5" marR="119178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5" marR="119178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5" marR="119178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38915" marR="119178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ject 20"/>
          <p:cNvSpPr/>
          <p:nvPr/>
        </p:nvSpPr>
        <p:spPr>
          <a:xfrm>
            <a:off x="624166" y="1668754"/>
            <a:ext cx="5219306" cy="371348"/>
          </a:xfrm>
          <a:custGeom>
            <a:avLst/>
            <a:gdLst/>
            <a:ahLst/>
            <a:cxnLst/>
            <a:rect l="l" t="t" r="r" b="b"/>
            <a:pathLst>
              <a:path w="5219306" h="371348">
                <a:moveTo>
                  <a:pt x="0" y="0"/>
                </a:moveTo>
                <a:lnTo>
                  <a:pt x="0" y="371348"/>
                </a:lnTo>
                <a:lnTo>
                  <a:pt x="5219306" y="371348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624166" y="2040102"/>
            <a:ext cx="5219306" cy="341109"/>
          </a:xfrm>
          <a:custGeom>
            <a:avLst/>
            <a:gdLst/>
            <a:ahLst/>
            <a:cxnLst/>
            <a:rect l="l" t="t" r="r" b="b"/>
            <a:pathLst>
              <a:path w="5219306" h="341109">
                <a:moveTo>
                  <a:pt x="0" y="0"/>
                </a:moveTo>
                <a:lnTo>
                  <a:pt x="0" y="341109"/>
                </a:lnTo>
                <a:lnTo>
                  <a:pt x="5219306" y="341109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624166" y="2722308"/>
            <a:ext cx="5219306" cy="341109"/>
          </a:xfrm>
          <a:custGeom>
            <a:avLst/>
            <a:gdLst/>
            <a:ahLst/>
            <a:cxnLst/>
            <a:rect l="l" t="t" r="r" b="b"/>
            <a:pathLst>
              <a:path w="5219306" h="341109">
                <a:moveTo>
                  <a:pt x="0" y="0"/>
                </a:moveTo>
                <a:lnTo>
                  <a:pt x="0" y="341109"/>
                </a:lnTo>
                <a:lnTo>
                  <a:pt x="5219306" y="341109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624166" y="2381211"/>
            <a:ext cx="5219306" cy="341096"/>
          </a:xfrm>
          <a:custGeom>
            <a:avLst/>
            <a:gdLst/>
            <a:ahLst/>
            <a:cxnLst/>
            <a:rect l="l" t="t" r="r" b="b"/>
            <a:pathLst>
              <a:path w="5219306" h="341096">
                <a:moveTo>
                  <a:pt x="0" y="0"/>
                </a:moveTo>
                <a:lnTo>
                  <a:pt x="0" y="341096"/>
                </a:lnTo>
                <a:lnTo>
                  <a:pt x="5219306" y="341096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624166" y="3404552"/>
            <a:ext cx="5219306" cy="341109"/>
          </a:xfrm>
          <a:custGeom>
            <a:avLst/>
            <a:gdLst/>
            <a:ahLst/>
            <a:cxnLst/>
            <a:rect l="l" t="t" r="r" b="b"/>
            <a:pathLst>
              <a:path w="5219306" h="341109">
                <a:moveTo>
                  <a:pt x="0" y="0"/>
                </a:moveTo>
                <a:lnTo>
                  <a:pt x="0" y="341109"/>
                </a:lnTo>
                <a:lnTo>
                  <a:pt x="5219306" y="341109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624166" y="3063430"/>
            <a:ext cx="5219306" cy="341109"/>
          </a:xfrm>
          <a:custGeom>
            <a:avLst/>
            <a:gdLst/>
            <a:ahLst/>
            <a:cxnLst/>
            <a:rect l="l" t="t" r="r" b="b"/>
            <a:pathLst>
              <a:path w="5219306" h="341109">
                <a:moveTo>
                  <a:pt x="0" y="0"/>
                </a:moveTo>
                <a:lnTo>
                  <a:pt x="0" y="341109"/>
                </a:lnTo>
                <a:lnTo>
                  <a:pt x="5219306" y="341109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624166" y="4230395"/>
            <a:ext cx="5219306" cy="484733"/>
          </a:xfrm>
          <a:custGeom>
            <a:avLst/>
            <a:gdLst/>
            <a:ahLst/>
            <a:cxnLst/>
            <a:rect l="l" t="t" r="r" b="b"/>
            <a:pathLst>
              <a:path w="5219306" h="484733">
                <a:moveTo>
                  <a:pt x="0" y="0"/>
                </a:moveTo>
                <a:lnTo>
                  <a:pt x="0" y="484733"/>
                </a:lnTo>
                <a:lnTo>
                  <a:pt x="5219306" y="484733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624166" y="3745661"/>
            <a:ext cx="5219306" cy="484733"/>
          </a:xfrm>
          <a:custGeom>
            <a:avLst/>
            <a:gdLst/>
            <a:ahLst/>
            <a:cxnLst/>
            <a:rect l="l" t="t" r="r" b="b"/>
            <a:pathLst>
              <a:path w="5219306" h="484733">
                <a:moveTo>
                  <a:pt x="0" y="0"/>
                </a:moveTo>
                <a:lnTo>
                  <a:pt x="0" y="484733"/>
                </a:lnTo>
                <a:lnTo>
                  <a:pt x="5219306" y="484733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624166" y="5056238"/>
            <a:ext cx="5219306" cy="341109"/>
          </a:xfrm>
          <a:custGeom>
            <a:avLst/>
            <a:gdLst/>
            <a:ahLst/>
            <a:cxnLst/>
            <a:rect l="l" t="t" r="r" b="b"/>
            <a:pathLst>
              <a:path w="5219306" h="341109">
                <a:moveTo>
                  <a:pt x="0" y="0"/>
                </a:moveTo>
                <a:lnTo>
                  <a:pt x="0" y="341109"/>
                </a:lnTo>
                <a:lnTo>
                  <a:pt x="5219306" y="341109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624166" y="4715129"/>
            <a:ext cx="5219306" cy="341109"/>
          </a:xfrm>
          <a:custGeom>
            <a:avLst/>
            <a:gdLst/>
            <a:ahLst/>
            <a:cxnLst/>
            <a:rect l="l" t="t" r="r" b="b"/>
            <a:pathLst>
              <a:path w="5219306" h="341109">
                <a:moveTo>
                  <a:pt x="0" y="0"/>
                </a:moveTo>
                <a:lnTo>
                  <a:pt x="0" y="341109"/>
                </a:lnTo>
                <a:lnTo>
                  <a:pt x="5219306" y="341109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24166" y="6025705"/>
            <a:ext cx="5219306" cy="628370"/>
          </a:xfrm>
          <a:custGeom>
            <a:avLst/>
            <a:gdLst/>
            <a:ahLst/>
            <a:cxnLst/>
            <a:rect l="l" t="t" r="r" b="b"/>
            <a:pathLst>
              <a:path w="5219306" h="628370">
                <a:moveTo>
                  <a:pt x="0" y="0"/>
                </a:moveTo>
                <a:lnTo>
                  <a:pt x="0" y="628370"/>
                </a:lnTo>
                <a:lnTo>
                  <a:pt x="5219306" y="628370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624166" y="7282433"/>
            <a:ext cx="5219306" cy="628357"/>
          </a:xfrm>
          <a:custGeom>
            <a:avLst/>
            <a:gdLst/>
            <a:ahLst/>
            <a:cxnLst/>
            <a:rect l="l" t="t" r="r" b="b"/>
            <a:pathLst>
              <a:path w="5219306" h="628357">
                <a:moveTo>
                  <a:pt x="0" y="0"/>
                </a:moveTo>
                <a:lnTo>
                  <a:pt x="0" y="628357"/>
                </a:lnTo>
                <a:lnTo>
                  <a:pt x="5219306" y="628357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624166" y="6654076"/>
            <a:ext cx="5219306" cy="628357"/>
          </a:xfrm>
          <a:custGeom>
            <a:avLst/>
            <a:gdLst/>
            <a:ahLst/>
            <a:cxnLst/>
            <a:rect l="l" t="t" r="r" b="b"/>
            <a:pathLst>
              <a:path w="5219306" h="628357">
                <a:moveTo>
                  <a:pt x="0" y="0"/>
                </a:moveTo>
                <a:lnTo>
                  <a:pt x="0" y="628357"/>
                </a:lnTo>
                <a:lnTo>
                  <a:pt x="5219306" y="628357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24166" y="5397347"/>
            <a:ext cx="5219306" cy="628357"/>
          </a:xfrm>
          <a:custGeom>
            <a:avLst/>
            <a:gdLst/>
            <a:ahLst/>
            <a:cxnLst/>
            <a:rect l="l" t="t" r="r" b="b"/>
            <a:pathLst>
              <a:path w="5219306" h="628357">
                <a:moveTo>
                  <a:pt x="0" y="0"/>
                </a:moveTo>
                <a:lnTo>
                  <a:pt x="0" y="628357"/>
                </a:lnTo>
                <a:lnTo>
                  <a:pt x="5219306" y="628357"/>
                </a:lnTo>
                <a:lnTo>
                  <a:pt x="52193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4F7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11466" y="344691"/>
            <a:ext cx="5248554" cy="779920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 marR="7015">
              <a:lnSpc>
                <a:spcPts val="1950"/>
              </a:lnSpc>
            </a:pP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1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Ackn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eme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597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shop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11466" y="1227439"/>
            <a:ext cx="4539565" cy="29255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SCI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0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2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96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20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JUMBU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LIC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BURUNDI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737200" y="1851580"/>
            <a:ext cx="50144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UNTRY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215151" y="8698181"/>
            <a:ext cx="16127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53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24166" y="1668754"/>
            <a:ext cx="5219306" cy="371348"/>
          </a:xfrm>
          <a:prstGeom prst="rect">
            <a:avLst/>
          </a:prstGeom>
        </p:spPr>
        <p:txBody>
          <a:bodyPr wrap="square" lIns="0" tIns="4314" rIns="0" bIns="0" rtlCol="0">
            <a:noAutofit/>
          </a:bodyPr>
          <a:lstStyle/>
          <a:p>
            <a:pPr>
              <a:lnSpc>
                <a:spcPts val="550"/>
              </a:lnSpc>
            </a:pPr>
            <a:endParaRPr sz="550"/>
          </a:p>
          <a:p>
            <a:pPr marL="393245">
              <a:lnSpc>
                <a:spcPts val="977"/>
              </a:lnSpc>
            </a:pPr>
            <a:r>
              <a:rPr dirty="0" smtClean="0" sz="850" spc="-86">
                <a:solidFill>
                  <a:srgbClr val="FFFFFF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116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FFFFFF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0" b="1">
                <a:solidFill>
                  <a:srgbClr val="FFFFFF"/>
                </a:solidFill>
                <a:latin typeface="Times New Roman"/>
                <a:cs typeface="Times New Roman"/>
              </a:rPr>
              <a:t>DESIG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5" b="1">
                <a:solidFill>
                  <a:srgbClr val="FFFFFF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9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  </a:t>
            </a:r>
            <a:r>
              <a:rPr dirty="0" smtClean="0" sz="850" spc="67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8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3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8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0" b="1">
                <a:solidFill>
                  <a:srgbClr val="FFFFFF"/>
                </a:solidFill>
                <a:latin typeface="Times New Roman"/>
                <a:cs typeface="Times New Roman"/>
              </a:rPr>
              <a:t>UT</a:t>
            </a:r>
            <a:r>
              <a:rPr dirty="0" smtClean="0" sz="850" spc="-75" b="1">
                <a:solidFill>
                  <a:srgbClr val="FFFFFF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9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      </a:t>
            </a:r>
            <a:r>
              <a:rPr dirty="0" smtClean="0" sz="850" spc="12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-95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7282" sz="1275" spc="-86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7282" sz="1275" spc="-90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94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7282" sz="1275" spc="-86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-98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1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7282" sz="1275" spc="-142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48" b="1">
                <a:solidFill>
                  <a:srgbClr val="FFFFFF"/>
                </a:solidFill>
                <a:latin typeface="Times New Roman"/>
                <a:cs typeface="Times New Roman"/>
              </a:rPr>
              <a:t>/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24166" y="2040102"/>
            <a:ext cx="5219306" cy="341109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6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1153174">
              <a:lnSpc>
                <a:spcPct val="95825"/>
              </a:lnSpc>
              <a:spcBef>
                <a:spcPts val="30"/>
              </a:spcBef>
            </a:pP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sz="8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4166" y="2381211"/>
            <a:ext cx="5219306" cy="341096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6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ph</a:t>
            </a:r>
            <a:r>
              <a:rPr dirty="0" smtClean="0" sz="8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andwi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i,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1153185">
              <a:lnSpc>
                <a:spcPct val="95825"/>
              </a:lnSpc>
              <a:spcBef>
                <a:spcPts val="30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Le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4166" y="2722308"/>
            <a:ext cx="5219306" cy="3411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07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48107">
              <a:lnSpc>
                <a:spcPct val="95825"/>
              </a:lnSpc>
              <a:spcBef>
                <a:spcPts val="30"/>
              </a:spcBef>
            </a:pP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Ka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85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</a:t>
            </a:r>
            <a:r>
              <a:rPr dirty="0" smtClean="0" sz="850" spc="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4166" y="3063424"/>
            <a:ext cx="5219306" cy="34112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18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8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1153206">
              <a:lnSpc>
                <a:spcPct val="95825"/>
              </a:lnSpc>
              <a:spcBef>
                <a:spcPts val="30"/>
              </a:spcBef>
            </a:pP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4166" y="3404546"/>
            <a:ext cx="5219306" cy="3411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18">
              <a:lnSpc>
                <a:spcPct val="95825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ld</a:t>
            </a:r>
            <a:r>
              <a:rPr dirty="0" smtClean="0" sz="8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206">
              <a:lnSpc>
                <a:spcPct val="95825"/>
              </a:lnSpc>
              <a:spcBef>
                <a:spcPts val="30"/>
              </a:spcBef>
            </a:pP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1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9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4166" y="3745661"/>
            <a:ext cx="5219306" cy="48473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28">
              <a:lnSpc>
                <a:spcPct val="95825"/>
              </a:lnSpc>
            </a:pP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Moi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217">
              <a:lnSpc>
                <a:spcPct val="95825"/>
              </a:lnSpc>
              <a:spcBef>
                <a:spcPts val="30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cien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153217">
              <a:lnSpc>
                <a:spcPct val="95825"/>
              </a:lnSpc>
              <a:spcBef>
                <a:spcPts val="30"/>
              </a:spcBef>
            </a:pP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4166" y="4230395"/>
            <a:ext cx="5219306" cy="48473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9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ware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1153228">
              <a:lnSpc>
                <a:spcPct val="95825"/>
              </a:lnSpc>
              <a:spcBef>
                <a:spcPts val="30"/>
              </a:spcBef>
            </a:pP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arch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  <a:p>
            <a:pPr marL="2614421" marR="2175214" algn="ctr">
              <a:lnSpc>
                <a:spcPct val="95825"/>
              </a:lnSpc>
              <a:spcBef>
                <a:spcPts val="30"/>
              </a:spcBef>
            </a:pP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4166" y="4715129"/>
            <a:ext cx="5219306" cy="341109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50">
              <a:lnSpc>
                <a:spcPct val="95825"/>
              </a:lnSpc>
            </a:pP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rere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48150">
              <a:lnSpc>
                <a:spcPct val="95825"/>
              </a:lnSpc>
              <a:spcBef>
                <a:spcPts val="30"/>
              </a:spcBef>
            </a:pP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so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8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cien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4166" y="5056238"/>
            <a:ext cx="5219306" cy="341109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60">
              <a:lnSpc>
                <a:spcPct val="95825"/>
              </a:lnSpc>
            </a:pP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nus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1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1153249">
              <a:lnSpc>
                <a:spcPct val="95825"/>
              </a:lnSpc>
              <a:spcBef>
                <a:spcPts val="30"/>
              </a:spcBef>
            </a:pP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8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114">
                <a:solidFill>
                  <a:srgbClr val="231F20"/>
                </a:solidFill>
                <a:latin typeface="Times New Roman"/>
                <a:cs typeface="Times New Roman"/>
              </a:rPr>
              <a:t>NIM</a:t>
            </a:r>
            <a:r>
              <a:rPr dirty="0" smtClean="0" sz="850" spc="-1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4166" y="5397347"/>
            <a:ext cx="5219306" cy="62835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71">
              <a:lnSpc>
                <a:spcPct val="95825"/>
              </a:lnSpc>
            </a:pP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Eli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48171">
              <a:lnSpc>
                <a:spcPct val="95825"/>
              </a:lnSpc>
              <a:spcBef>
                <a:spcPts val="30"/>
              </a:spcBef>
            </a:pPr>
            <a:r>
              <a:rPr dirty="0" smtClean="0" sz="850" spc="-1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</a:t>
            </a:r>
            <a:r>
              <a:rPr dirty="0" smtClean="0" sz="8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ance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8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ienc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14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0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9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260" marR="3043872">
              <a:lnSpc>
                <a:spcPct val="98987"/>
              </a:lnSpc>
              <a:spcBef>
                <a:spcPts val="30"/>
              </a:spcBef>
            </a:pP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arch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Cons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4166" y="6025705"/>
            <a:ext cx="5219306" cy="62837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82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mm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48182">
              <a:lnSpc>
                <a:spcPct val="95825"/>
              </a:lnSpc>
              <a:spcBef>
                <a:spcPts val="30"/>
              </a:spcBef>
            </a:pP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8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sz="8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271">
              <a:lnSpc>
                <a:spcPct val="95825"/>
              </a:lnSpc>
              <a:spcBef>
                <a:spcPts val="30"/>
              </a:spcBef>
            </a:pP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Mem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Za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endParaRPr sz="850">
              <a:latin typeface="Times New Roman"/>
              <a:cs typeface="Times New Roman"/>
            </a:endParaRPr>
          </a:p>
          <a:p>
            <a:pPr marL="1153271">
              <a:lnSpc>
                <a:spcPct val="95825"/>
              </a:lnSpc>
              <a:spcBef>
                <a:spcPts val="30"/>
              </a:spcBef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arch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4166" y="6654076"/>
            <a:ext cx="5219306" cy="62835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92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281">
              <a:lnSpc>
                <a:spcPct val="95825"/>
              </a:lnSpc>
              <a:spcBef>
                <a:spcPts val="30"/>
              </a:spcBef>
            </a:pP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24166" y="7282434"/>
            <a:ext cx="5219306" cy="62835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92">
              <a:lnSpc>
                <a:spcPct val="95825"/>
              </a:lnSpc>
            </a:pP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rof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1">
                <a:solidFill>
                  <a:srgbClr val="231F20"/>
                </a:solidFill>
                <a:latin typeface="Times New Roman"/>
                <a:cs typeface="Times New Roman"/>
              </a:rPr>
              <a:t>MoH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48192">
              <a:lnSpc>
                <a:spcPct val="95825"/>
              </a:lnSpc>
              <a:spcBef>
                <a:spcPts val="30"/>
              </a:spcBef>
            </a:pP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Chi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2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object 46"/>
          <p:cNvSpPr/>
          <p:nvPr/>
        </p:nvSpPr>
        <p:spPr>
          <a:xfrm>
            <a:off x="636587" y="764540"/>
            <a:ext cx="5206885" cy="331533"/>
          </a:xfrm>
          <a:custGeom>
            <a:avLst/>
            <a:gdLst/>
            <a:ahLst/>
            <a:cxnLst/>
            <a:rect l="l" t="t" r="r" b="b"/>
            <a:pathLst>
              <a:path w="5206885" h="331533">
                <a:moveTo>
                  <a:pt x="1057008" y="0"/>
                </a:moveTo>
                <a:lnTo>
                  <a:pt x="0" y="0"/>
                </a:lnTo>
                <a:lnTo>
                  <a:pt x="0" y="331533"/>
                </a:lnTo>
                <a:lnTo>
                  <a:pt x="5206885" y="331533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5" name="object 45"/>
          <p:cNvSpPr/>
          <p:nvPr/>
        </p:nvSpPr>
        <p:spPr>
          <a:xfrm>
            <a:off x="636587" y="1427594"/>
            <a:ext cx="5206885" cy="304546"/>
          </a:xfrm>
          <a:custGeom>
            <a:avLst/>
            <a:gdLst/>
            <a:ahLst/>
            <a:cxnLst/>
            <a:rect l="l" t="t" r="r" b="b"/>
            <a:pathLst>
              <a:path w="5206885" h="304546">
                <a:moveTo>
                  <a:pt x="1057008" y="0"/>
                </a:moveTo>
                <a:lnTo>
                  <a:pt x="0" y="0"/>
                </a:lnTo>
                <a:lnTo>
                  <a:pt x="0" y="304546"/>
                </a:lnTo>
                <a:lnTo>
                  <a:pt x="5206885" y="304546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636587" y="2009114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105700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636587" y="2531732"/>
            <a:ext cx="5206885" cy="304546"/>
          </a:xfrm>
          <a:custGeom>
            <a:avLst/>
            <a:gdLst/>
            <a:ahLst/>
            <a:cxnLst/>
            <a:rect l="l" t="t" r="r" b="b"/>
            <a:pathLst>
              <a:path w="5206885" h="304546">
                <a:moveTo>
                  <a:pt x="1057008" y="0"/>
                </a:moveTo>
                <a:lnTo>
                  <a:pt x="0" y="0"/>
                </a:lnTo>
                <a:lnTo>
                  <a:pt x="0" y="304546"/>
                </a:lnTo>
                <a:lnTo>
                  <a:pt x="5206885" y="304546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636587" y="2270429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1057008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636587" y="3097606"/>
            <a:ext cx="5206885" cy="304546"/>
          </a:xfrm>
          <a:custGeom>
            <a:avLst/>
            <a:gdLst/>
            <a:ahLst/>
            <a:cxnLst/>
            <a:rect l="l" t="t" r="r" b="b"/>
            <a:pathLst>
              <a:path w="5206885" h="304546">
                <a:moveTo>
                  <a:pt x="1057008" y="0"/>
                </a:moveTo>
                <a:lnTo>
                  <a:pt x="0" y="0"/>
                </a:lnTo>
                <a:lnTo>
                  <a:pt x="0" y="304546"/>
                </a:lnTo>
                <a:lnTo>
                  <a:pt x="5206885" y="304546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/>
          <p:nvPr/>
        </p:nvSpPr>
        <p:spPr>
          <a:xfrm>
            <a:off x="636587" y="2836278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1057008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636587" y="3663454"/>
            <a:ext cx="5206885" cy="304546"/>
          </a:xfrm>
          <a:custGeom>
            <a:avLst/>
            <a:gdLst/>
            <a:ahLst/>
            <a:cxnLst/>
            <a:rect l="l" t="t" r="r" b="b"/>
            <a:pathLst>
              <a:path w="5206885" h="304546">
                <a:moveTo>
                  <a:pt x="1057008" y="0"/>
                </a:moveTo>
                <a:lnTo>
                  <a:pt x="0" y="0"/>
                </a:lnTo>
                <a:lnTo>
                  <a:pt x="0" y="304546"/>
                </a:lnTo>
                <a:lnTo>
                  <a:pt x="5206885" y="304546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636587" y="4400765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105700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636587" y="3968000"/>
            <a:ext cx="5206885" cy="432765"/>
          </a:xfrm>
          <a:custGeom>
            <a:avLst/>
            <a:gdLst/>
            <a:ahLst/>
            <a:cxnLst/>
            <a:rect l="l" t="t" r="r" b="b"/>
            <a:pathLst>
              <a:path w="5206885" h="432765">
                <a:moveTo>
                  <a:pt x="1057008" y="0"/>
                </a:moveTo>
                <a:lnTo>
                  <a:pt x="0" y="0"/>
                </a:lnTo>
                <a:lnTo>
                  <a:pt x="0" y="432765"/>
                </a:lnTo>
                <a:lnTo>
                  <a:pt x="5206885" y="43276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636587" y="4923396"/>
            <a:ext cx="5206885" cy="304546"/>
          </a:xfrm>
          <a:custGeom>
            <a:avLst/>
            <a:gdLst/>
            <a:ahLst/>
            <a:cxnLst/>
            <a:rect l="l" t="t" r="r" b="b"/>
            <a:pathLst>
              <a:path w="5206885" h="304546">
                <a:moveTo>
                  <a:pt x="1057008" y="0"/>
                </a:moveTo>
                <a:lnTo>
                  <a:pt x="0" y="0"/>
                </a:lnTo>
                <a:lnTo>
                  <a:pt x="0" y="304546"/>
                </a:lnTo>
                <a:lnTo>
                  <a:pt x="5206885" y="304546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636587" y="5532475"/>
            <a:ext cx="5206885" cy="304545"/>
          </a:xfrm>
          <a:custGeom>
            <a:avLst/>
            <a:gdLst/>
            <a:ahLst/>
            <a:cxnLst/>
            <a:rect l="l" t="t" r="r" b="b"/>
            <a:pathLst>
              <a:path w="5206885" h="304545">
                <a:moveTo>
                  <a:pt x="1057008" y="0"/>
                </a:moveTo>
                <a:lnTo>
                  <a:pt x="0" y="0"/>
                </a:lnTo>
                <a:lnTo>
                  <a:pt x="0" y="304545"/>
                </a:lnTo>
                <a:lnTo>
                  <a:pt x="5206885" y="30454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36587" y="5227942"/>
            <a:ext cx="5206885" cy="304533"/>
          </a:xfrm>
          <a:custGeom>
            <a:avLst/>
            <a:gdLst/>
            <a:ahLst/>
            <a:cxnLst/>
            <a:rect l="l" t="t" r="r" b="b"/>
            <a:pathLst>
              <a:path w="5206885" h="304533">
                <a:moveTo>
                  <a:pt x="1057008" y="0"/>
                </a:moveTo>
                <a:lnTo>
                  <a:pt x="0" y="0"/>
                </a:lnTo>
                <a:lnTo>
                  <a:pt x="0" y="304533"/>
                </a:lnTo>
                <a:lnTo>
                  <a:pt x="5206885" y="304533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636587" y="6312535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1057008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636587" y="5837021"/>
            <a:ext cx="5206885" cy="475513"/>
          </a:xfrm>
          <a:custGeom>
            <a:avLst/>
            <a:gdLst/>
            <a:ahLst/>
            <a:cxnLst/>
            <a:rect l="l" t="t" r="r" b="b"/>
            <a:pathLst>
              <a:path w="5206885" h="475513">
                <a:moveTo>
                  <a:pt x="1057008" y="0"/>
                </a:moveTo>
                <a:lnTo>
                  <a:pt x="0" y="0"/>
                </a:lnTo>
                <a:lnTo>
                  <a:pt x="0" y="475513"/>
                </a:lnTo>
                <a:lnTo>
                  <a:pt x="5206885" y="475513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36587" y="6964362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105700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636587" y="6638455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105700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636587" y="7616190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105700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636587" y="7290269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1057008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623886" y="323226"/>
            <a:ext cx="5156333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GIO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DIGI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95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8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20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UBLIC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767977" y="927454"/>
            <a:ext cx="50144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UNTRY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71972" y="1205555"/>
            <a:ext cx="91290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HONO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GU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71982" y="1814349"/>
            <a:ext cx="100733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71993" y="3476513"/>
            <a:ext cx="1780689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72004" y="4736426"/>
            <a:ext cx="117739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MMI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IONE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RS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214160" y="8698181"/>
            <a:ext cx="16527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8">
                <a:solidFill>
                  <a:srgbClr val="163E6B"/>
                </a:solidFill>
                <a:latin typeface="Times New Roman"/>
                <a:cs typeface="Times New Roman"/>
              </a:rPr>
              <a:t>54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6587" y="4923396"/>
            <a:ext cx="5206885" cy="304546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16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2545749">
              <a:lnSpc>
                <a:spcPct val="95825"/>
              </a:lnSpc>
              <a:spcBef>
                <a:spcPts val="30"/>
              </a:spcBef>
            </a:pP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587" y="5227942"/>
            <a:ext cx="5206885" cy="30453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16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Za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arch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1153205">
              <a:lnSpc>
                <a:spcPct val="95825"/>
              </a:lnSpc>
              <a:spcBef>
                <a:spcPts val="30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850" spc="1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2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6587" y="5532475"/>
            <a:ext cx="5206885" cy="30454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27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ph</a:t>
            </a:r>
            <a:r>
              <a:rPr dirty="0" smtClean="0" sz="8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andwi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ne,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1153216">
              <a:lnSpc>
                <a:spcPct val="95825"/>
              </a:lnSpc>
              <a:spcBef>
                <a:spcPts val="30"/>
              </a:spcBef>
            </a:pP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6587" y="5837021"/>
            <a:ext cx="5206885" cy="4755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8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1153227" marR="1339850">
              <a:lnSpc>
                <a:spcPts val="977"/>
              </a:lnSpc>
              <a:spcBef>
                <a:spcPts val="114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cienc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0231" sz="1275" spc="-1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0231" sz="1275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0231" sz="1275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0231" sz="1275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10231" sz="1275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10231" sz="1275" spc="-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0231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0231" sz="1275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10231" sz="1275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0231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0231" sz="1275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0231" sz="127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0231" sz="1275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baseline="-10231" sz="127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0231" sz="1275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0231" sz="127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0231" sz="1275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baseline="-10231" sz="1275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0231" sz="1275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baseline="-10231" sz="1275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0231" sz="1275" spc="-3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-10231" sz="1275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10231" sz="1275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10231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0231" sz="1275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10231" sz="1275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</a:t>
            </a:r>
            <a:r>
              <a:rPr dirty="0" smtClean="0" sz="850" spc="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3872" sz="1275" spc="4">
                <a:solidFill>
                  <a:srgbClr val="231F20"/>
                </a:solidFill>
                <a:latin typeface="Times New Roman"/>
                <a:cs typeface="Times New Roman"/>
              </a:rPr>
              <a:t>Ge</a:t>
            </a:r>
            <a:r>
              <a:rPr dirty="0" smtClean="0" baseline="-23872" sz="127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3872" sz="127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3872" sz="127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3872" sz="1275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3872" sz="1275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23872" sz="127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6587" y="6312535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48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mm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48148">
              <a:lnSpc>
                <a:spcPct val="95825"/>
              </a:lnSpc>
              <a:spcBef>
                <a:spcPts val="200"/>
              </a:spcBef>
            </a:pP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8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850" spc="1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Mem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1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6587" y="6638455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59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ut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é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48159">
              <a:lnSpc>
                <a:spcPct val="95825"/>
              </a:lnSpc>
              <a:spcBef>
                <a:spcPts val="200"/>
              </a:spcBef>
            </a:pP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Ka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ique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6587" y="6964362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70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ware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1153259">
              <a:lnSpc>
                <a:spcPct val="95825"/>
              </a:lnSpc>
              <a:spcBef>
                <a:spcPts val="200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6587" y="7290269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80">
              <a:lnSpc>
                <a:spcPct val="95825"/>
              </a:lnSpc>
            </a:pP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48180">
              <a:lnSpc>
                <a:spcPct val="95825"/>
              </a:lnSpc>
              <a:spcBef>
                <a:spcPts val="200"/>
              </a:spcBef>
            </a:pP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</a:t>
            </a:r>
            <a:r>
              <a:rPr dirty="0" smtClean="0" sz="8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Chi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6587" y="7616190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91">
              <a:lnSpc>
                <a:spcPct val="95825"/>
              </a:lnSpc>
            </a:pP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ienc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1153280">
              <a:lnSpc>
                <a:spcPct val="95825"/>
              </a:lnSpc>
              <a:spcBef>
                <a:spcPts val="200"/>
              </a:spcBef>
            </a:pP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so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6587" y="3663454"/>
            <a:ext cx="5206885" cy="304546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06">
              <a:lnSpc>
                <a:spcPct val="95825"/>
              </a:lnSpc>
            </a:pP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  <a:p>
            <a:pPr marL="2525024" marR="2352112" algn="ctr">
              <a:lnSpc>
                <a:spcPct val="95825"/>
              </a:lnSpc>
              <a:spcBef>
                <a:spcPts val="30"/>
              </a:spcBef>
            </a:pP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6587" y="3968000"/>
            <a:ext cx="5206885" cy="43276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1153194" marR="821649" indent="-1105088">
              <a:lnSpc>
                <a:spcPct val="98987"/>
              </a:lnSpc>
            </a:pPr>
            <a:r>
              <a:rPr dirty="0" smtClean="0" sz="850" spc="-10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ience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</a:t>
            </a:r>
            <a:endParaRPr sz="850">
              <a:latin typeface="Times New Roman"/>
              <a:cs typeface="Times New Roman"/>
            </a:endParaRPr>
          </a:p>
          <a:p>
            <a:pPr marL="1153194">
              <a:lnSpc>
                <a:spcPct val="95825"/>
              </a:lnSpc>
            </a:pP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CO)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4400765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16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</a:t>
            </a:r>
            <a:r>
              <a:rPr dirty="0" smtClean="0" sz="8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850" spc="1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6587" y="2009114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8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2270429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8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cu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2531732"/>
            <a:ext cx="5206885" cy="30454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 marR="443281">
              <a:lnSpc>
                <a:spcPct val="98987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</a:t>
            </a:r>
            <a:r>
              <a:rPr dirty="0" smtClean="0" sz="8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epu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2836278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</a:t>
            </a:r>
            <a:r>
              <a:rPr dirty="0" smtClean="0" sz="850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3097593"/>
            <a:ext cx="5206885" cy="304558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 marR="442853">
              <a:lnSpc>
                <a:spcPct val="98987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</a:t>
            </a:r>
            <a:r>
              <a:rPr dirty="0" smtClean="0" sz="8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8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HRC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1427594"/>
            <a:ext cx="5206885" cy="304546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Hon.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1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2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30"/>
              </a:spcBef>
            </a:pP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</a:t>
            </a:r>
            <a:r>
              <a:rPr dirty="0" smtClean="0" sz="8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764540"/>
            <a:ext cx="5206885" cy="331533"/>
          </a:xfrm>
          <a:prstGeom prst="rect">
            <a:avLst/>
          </a:prstGeom>
        </p:spPr>
        <p:txBody>
          <a:bodyPr wrap="square" lIns="0" tIns="53975" rIns="0" bIns="0" rtlCol="0">
            <a:noAutofit/>
          </a:bodyPr>
          <a:lstStyle/>
          <a:p>
            <a:pPr marL="393244">
              <a:lnSpc>
                <a:spcPts val="977"/>
              </a:lnSpc>
            </a:pPr>
            <a:r>
              <a:rPr dirty="0" smtClean="0" sz="850" spc="-86">
                <a:solidFill>
                  <a:srgbClr val="FFFFFF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116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FFFFFF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TITUTIO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sz="850" spc="108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8" b="1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 b="1">
                <a:solidFill>
                  <a:srgbClr val="FFFFFF"/>
                </a:solidFill>
                <a:latin typeface="Times New Roman"/>
                <a:cs typeface="Times New Roman"/>
              </a:rPr>
              <a:t>ESIG</a:t>
            </a:r>
            <a:r>
              <a:rPr dirty="0" smtClean="0" sz="850" spc="-8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8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3" b="1">
                <a:solidFill>
                  <a:srgbClr val="FFFFFF"/>
                </a:solidFill>
                <a:latin typeface="Times New Roman"/>
                <a:cs typeface="Times New Roman"/>
              </a:rPr>
              <a:t>TIO</a:t>
            </a:r>
            <a:r>
              <a:rPr dirty="0" smtClean="0" sz="850" spc="-92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1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         </a:t>
            </a:r>
            <a:r>
              <a:rPr dirty="0" smtClean="0" sz="850" spc="-26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-90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7282" sz="1275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8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-92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2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7282" sz="1275" spc="-142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48" b="1">
                <a:solidFill>
                  <a:srgbClr val="FFFFFF"/>
                </a:solidFill>
                <a:latin typeface="Times New Roman"/>
                <a:cs typeface="Times New Roman"/>
              </a:rPr>
              <a:t>/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object 47"/>
          <p:cNvSpPr/>
          <p:nvPr/>
        </p:nvSpPr>
        <p:spPr>
          <a:xfrm>
            <a:off x="636587" y="739216"/>
            <a:ext cx="5206885" cy="313867"/>
          </a:xfrm>
          <a:custGeom>
            <a:avLst/>
            <a:gdLst/>
            <a:ahLst/>
            <a:cxnLst/>
            <a:rect l="l" t="t" r="r" b="b"/>
            <a:pathLst>
              <a:path w="5206885" h="313867">
                <a:moveTo>
                  <a:pt x="2618828" y="0"/>
                </a:moveTo>
                <a:lnTo>
                  <a:pt x="0" y="0"/>
                </a:lnTo>
                <a:lnTo>
                  <a:pt x="0" y="313867"/>
                </a:lnTo>
                <a:lnTo>
                  <a:pt x="5206885" y="313867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636587" y="1384617"/>
            <a:ext cx="5206885" cy="304546"/>
          </a:xfrm>
          <a:custGeom>
            <a:avLst/>
            <a:gdLst/>
            <a:ahLst/>
            <a:cxnLst/>
            <a:rect l="l" t="t" r="r" b="b"/>
            <a:pathLst>
              <a:path w="5206885" h="304546">
                <a:moveTo>
                  <a:pt x="0" y="0"/>
                </a:moveTo>
                <a:lnTo>
                  <a:pt x="0" y="304546"/>
                </a:lnTo>
                <a:lnTo>
                  <a:pt x="5206885" y="304546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636587" y="1993696"/>
            <a:ext cx="5206885" cy="432777"/>
          </a:xfrm>
          <a:custGeom>
            <a:avLst/>
            <a:gdLst/>
            <a:ahLst/>
            <a:cxnLst/>
            <a:rect l="l" t="t" r="r" b="b"/>
            <a:pathLst>
              <a:path w="5206885" h="432777">
                <a:moveTo>
                  <a:pt x="0" y="0"/>
                </a:moveTo>
                <a:lnTo>
                  <a:pt x="0" y="432777"/>
                </a:lnTo>
                <a:lnTo>
                  <a:pt x="5206885" y="432777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636587" y="1689163"/>
            <a:ext cx="5206885" cy="304533"/>
          </a:xfrm>
          <a:custGeom>
            <a:avLst/>
            <a:gdLst/>
            <a:ahLst/>
            <a:cxnLst/>
            <a:rect l="l" t="t" r="r" b="b"/>
            <a:pathLst>
              <a:path w="5206885" h="304533">
                <a:moveTo>
                  <a:pt x="0" y="0"/>
                </a:moveTo>
                <a:lnTo>
                  <a:pt x="0" y="304533"/>
                </a:lnTo>
                <a:lnTo>
                  <a:pt x="5206885" y="304533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36587" y="2731008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261882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636587" y="2426474"/>
            <a:ext cx="5206885" cy="304533"/>
          </a:xfrm>
          <a:custGeom>
            <a:avLst/>
            <a:gdLst/>
            <a:ahLst/>
            <a:cxnLst/>
            <a:rect l="l" t="t" r="r" b="b"/>
            <a:pathLst>
              <a:path w="5206885" h="304533">
                <a:moveTo>
                  <a:pt x="0" y="0"/>
                </a:moveTo>
                <a:lnTo>
                  <a:pt x="0" y="304533"/>
                </a:lnTo>
                <a:lnTo>
                  <a:pt x="5206885" y="304533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636587" y="3425101"/>
            <a:ext cx="5206885" cy="432777"/>
          </a:xfrm>
          <a:custGeom>
            <a:avLst/>
            <a:gdLst/>
            <a:ahLst/>
            <a:cxnLst/>
            <a:rect l="l" t="t" r="r" b="b"/>
            <a:pathLst>
              <a:path w="5206885" h="432777">
                <a:moveTo>
                  <a:pt x="0" y="0"/>
                </a:moveTo>
                <a:lnTo>
                  <a:pt x="0" y="432777"/>
                </a:lnTo>
                <a:lnTo>
                  <a:pt x="5206885" y="432777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36587" y="2992323"/>
            <a:ext cx="5206885" cy="432765"/>
          </a:xfrm>
          <a:custGeom>
            <a:avLst/>
            <a:gdLst/>
            <a:ahLst/>
            <a:cxnLst/>
            <a:rect l="l" t="t" r="r" b="b"/>
            <a:pathLst>
              <a:path w="5206885" h="432765">
                <a:moveTo>
                  <a:pt x="2618828" y="0"/>
                </a:moveTo>
                <a:lnTo>
                  <a:pt x="0" y="0"/>
                </a:lnTo>
                <a:lnTo>
                  <a:pt x="0" y="432765"/>
                </a:lnTo>
                <a:lnTo>
                  <a:pt x="5206885" y="432765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636587" y="4290644"/>
            <a:ext cx="5206885" cy="432765"/>
          </a:xfrm>
          <a:custGeom>
            <a:avLst/>
            <a:gdLst/>
            <a:ahLst/>
            <a:cxnLst/>
            <a:rect l="l" t="t" r="r" b="b"/>
            <a:pathLst>
              <a:path w="5206885" h="432765">
                <a:moveTo>
                  <a:pt x="2618828" y="0"/>
                </a:moveTo>
                <a:lnTo>
                  <a:pt x="0" y="0"/>
                </a:lnTo>
                <a:lnTo>
                  <a:pt x="0" y="432765"/>
                </a:lnTo>
                <a:lnTo>
                  <a:pt x="5206885" y="432765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636587" y="5156187"/>
            <a:ext cx="5206885" cy="432765"/>
          </a:xfrm>
          <a:custGeom>
            <a:avLst/>
            <a:gdLst/>
            <a:ahLst/>
            <a:cxnLst/>
            <a:rect l="l" t="t" r="r" b="b"/>
            <a:pathLst>
              <a:path w="5206885" h="432765">
                <a:moveTo>
                  <a:pt x="2618828" y="0"/>
                </a:moveTo>
                <a:lnTo>
                  <a:pt x="0" y="0"/>
                </a:lnTo>
                <a:lnTo>
                  <a:pt x="0" y="432765"/>
                </a:lnTo>
                <a:lnTo>
                  <a:pt x="5206885" y="432765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636587" y="4723409"/>
            <a:ext cx="5206885" cy="432777"/>
          </a:xfrm>
          <a:custGeom>
            <a:avLst/>
            <a:gdLst/>
            <a:ahLst/>
            <a:cxnLst/>
            <a:rect l="l" t="t" r="r" b="b"/>
            <a:pathLst>
              <a:path w="5206885" h="432777">
                <a:moveTo>
                  <a:pt x="2618828" y="0"/>
                </a:moveTo>
                <a:lnTo>
                  <a:pt x="0" y="0"/>
                </a:lnTo>
                <a:lnTo>
                  <a:pt x="0" y="432777"/>
                </a:lnTo>
                <a:lnTo>
                  <a:pt x="5206885" y="432777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636587" y="6064465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261882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636587" y="5588952"/>
            <a:ext cx="5206885" cy="475513"/>
          </a:xfrm>
          <a:custGeom>
            <a:avLst/>
            <a:gdLst/>
            <a:ahLst/>
            <a:cxnLst/>
            <a:rect l="l" t="t" r="r" b="b"/>
            <a:pathLst>
              <a:path w="5206885" h="475513">
                <a:moveTo>
                  <a:pt x="2618828" y="0"/>
                </a:moveTo>
                <a:lnTo>
                  <a:pt x="0" y="0"/>
                </a:lnTo>
                <a:lnTo>
                  <a:pt x="0" y="475513"/>
                </a:lnTo>
                <a:lnTo>
                  <a:pt x="5206885" y="475513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636587" y="6587096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0" y="0"/>
                </a:move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636587" y="6325781"/>
            <a:ext cx="5206885" cy="261327"/>
          </a:xfrm>
          <a:custGeom>
            <a:avLst/>
            <a:gdLst/>
            <a:ahLst/>
            <a:cxnLst/>
            <a:rect l="l" t="t" r="r" b="b"/>
            <a:pathLst>
              <a:path w="5206885" h="261327">
                <a:moveTo>
                  <a:pt x="0" y="0"/>
                </a:moveTo>
                <a:lnTo>
                  <a:pt x="0" y="261327"/>
                </a:lnTo>
                <a:lnTo>
                  <a:pt x="5206885" y="261327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636587" y="7174331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0" y="0"/>
                </a:move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636587" y="6913003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261882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636587" y="7834172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261882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/>
          <p:nvPr/>
        </p:nvSpPr>
        <p:spPr>
          <a:xfrm>
            <a:off x="636587" y="7500238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2618828" y="0"/>
                </a:moveTo>
                <a:lnTo>
                  <a:pt x="0" y="0"/>
                </a:lnTo>
                <a:lnTo>
                  <a:pt x="0" y="333933"/>
                </a:lnTo>
                <a:lnTo>
                  <a:pt x="5206885" y="333933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5" name="object 45"/>
          <p:cNvSpPr/>
          <p:nvPr/>
        </p:nvSpPr>
        <p:spPr>
          <a:xfrm>
            <a:off x="636587" y="8160080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0" y="0"/>
                </a:move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6" name="object 46"/>
          <p:cNvSpPr/>
          <p:nvPr/>
        </p:nvSpPr>
        <p:spPr>
          <a:xfrm>
            <a:off x="636587" y="3857879"/>
            <a:ext cx="5206885" cy="432765"/>
          </a:xfrm>
          <a:custGeom>
            <a:avLst/>
            <a:gdLst/>
            <a:ahLst/>
            <a:cxnLst/>
            <a:rect l="l" t="t" r="r" b="b"/>
            <a:pathLst>
              <a:path w="5206885" h="432765">
                <a:moveTo>
                  <a:pt x="2618828" y="0"/>
                </a:moveTo>
                <a:lnTo>
                  <a:pt x="0" y="0"/>
                </a:lnTo>
                <a:lnTo>
                  <a:pt x="0" y="432765"/>
                </a:lnTo>
                <a:lnTo>
                  <a:pt x="5206885" y="432765"/>
                </a:lnTo>
                <a:lnTo>
                  <a:pt x="5206885" y="0"/>
                </a:lnTo>
                <a:lnTo>
                  <a:pt x="2618828" y="0"/>
                </a:lnTo>
                <a:close/>
              </a:path>
            </a:pathLst>
          </a:custGeom>
          <a:solidFill>
            <a:srgbClr val="F2F2F4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623886" y="297903"/>
            <a:ext cx="5156333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GIO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DIGI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95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8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20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UBLIC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ȉ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737202" y="893302"/>
            <a:ext cx="50144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UNTRY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71972" y="1162574"/>
            <a:ext cx="158113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PE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FR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TNER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5176" y="8698181"/>
            <a:ext cx="16127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55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6587" y="1384617"/>
            <a:ext cx="5206885" cy="304546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ach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K)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6587" y="1689163"/>
            <a:ext cx="5206885" cy="30453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Mus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7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6587" y="1993696"/>
            <a:ext cx="5206885" cy="43277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1153173" marR="228328" indent="-1105088">
              <a:lnSpc>
                <a:spcPct val="98987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6">
                <a:solidFill>
                  <a:srgbClr val="231F20"/>
                </a:solidFill>
                <a:latin typeface="Times New Roman"/>
                <a:cs typeface="Times New Roman"/>
              </a:rPr>
              <a:t>ȉ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1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8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587" y="2426474"/>
            <a:ext cx="5206885" cy="30453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iwa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Chi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ange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ǔ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sh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6587" y="2731008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rol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1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Bio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6587" y="2992323"/>
            <a:ext cx="5206885" cy="43277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1153173" marR="163712" indent="-1105088">
              <a:lnSpc>
                <a:spcPct val="98987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ence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</a:t>
            </a:r>
            <a:r>
              <a:rPr dirty="0" smtClean="0" sz="8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Biom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eal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6587" y="3425094"/>
            <a:ext cx="5206885" cy="432784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aud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ere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8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ions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6587" y="3857879"/>
            <a:ext cx="5206885" cy="43276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26074" marR="167107" algn="ctr">
              <a:lnSpc>
                <a:spcPct val="95825"/>
              </a:lnSpc>
            </a:pP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aver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ion,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-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cience,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arc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CT)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6587" y="4290644"/>
            <a:ext cx="5206885" cy="43276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sion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cience,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6587" y="4723409"/>
            <a:ext cx="5206885" cy="43277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oj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tor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|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30"/>
              </a:spcBef>
            </a:pP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6587" y="5156187"/>
            <a:ext cx="5206885" cy="43276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2714988">
              <a:lnSpc>
                <a:spcPct val="95825"/>
              </a:lnSpc>
              <a:spcBef>
                <a:spcPts val="30"/>
              </a:spcBef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endParaRPr sz="850">
              <a:latin typeface="Times New Roman"/>
              <a:cs typeface="Times New Roman"/>
            </a:endParaRPr>
          </a:p>
          <a:p>
            <a:pPr marL="2694274" marR="2182937" algn="ctr">
              <a:lnSpc>
                <a:spcPct val="95825"/>
              </a:lnSpc>
              <a:spcBef>
                <a:spcPts val="30"/>
              </a:spcBef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6587" y="5588952"/>
            <a:ext cx="5206885" cy="4755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ious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ance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</a:t>
            </a:r>
            <a:r>
              <a:rPr dirty="0" smtClean="0" sz="8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6587" y="6064465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ick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8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62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1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6325781"/>
            <a:ext cx="5206885" cy="26132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Ok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8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6587" y="6587102"/>
            <a:ext cx="5206885" cy="32590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200"/>
              </a:spcBef>
            </a:pP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Rula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                                                      </a:t>
            </a:r>
            <a:r>
              <a:rPr dirty="0" smtClean="0" sz="8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6913003"/>
            <a:ext cx="5206885" cy="26132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dowa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-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7174325"/>
            <a:ext cx="5206885" cy="3259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aude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men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l,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200"/>
              </a:spcBef>
            </a:pP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is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ye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7500238"/>
            <a:ext cx="5206885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ts val="1042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aude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  <a:p>
            <a:pPr marL="48084">
              <a:lnSpc>
                <a:spcPts val="1042"/>
              </a:lnSpc>
              <a:spcBef>
                <a:spcPts val="190"/>
              </a:spcBef>
            </a:pP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Nshi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mi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7834172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yo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2714999">
              <a:lnSpc>
                <a:spcPct val="95825"/>
              </a:lnSpc>
              <a:spcBef>
                <a:spcPts val="200"/>
              </a:spcBef>
            </a:pP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Bio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nfo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nt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8160080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1153184" marR="170689" indent="-1105088">
              <a:lnSpc>
                <a:spcPts val="977"/>
              </a:lnSpc>
            </a:pP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Mudoro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i,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153184" marR="170689">
              <a:lnSpc>
                <a:spcPts val="977"/>
              </a:lnSpc>
              <a:spcBef>
                <a:spcPts val="200"/>
              </a:spcBef>
            </a:pP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739216"/>
            <a:ext cx="5206885" cy="313867"/>
          </a:xfrm>
          <a:prstGeom prst="rect">
            <a:avLst/>
          </a:prstGeom>
        </p:spPr>
        <p:txBody>
          <a:bodyPr wrap="square" lIns="0" tIns="45085" rIns="0" bIns="0" rtlCol="0">
            <a:noAutofit/>
          </a:bodyPr>
          <a:lstStyle/>
          <a:p>
            <a:pPr marL="393244">
              <a:lnSpc>
                <a:spcPts val="977"/>
              </a:lnSpc>
            </a:pPr>
            <a:r>
              <a:rPr dirty="0" smtClean="0" sz="850" spc="-86">
                <a:solidFill>
                  <a:srgbClr val="FFFFFF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116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FFFFFF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TITUTIO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</a:t>
            </a:r>
            <a:r>
              <a:rPr dirty="0" smtClean="0" sz="850" spc="166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8" b="1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 b="1">
                <a:solidFill>
                  <a:srgbClr val="FFFFFF"/>
                </a:solidFill>
                <a:latin typeface="Times New Roman"/>
                <a:cs typeface="Times New Roman"/>
              </a:rPr>
              <a:t>ESIG</a:t>
            </a:r>
            <a:r>
              <a:rPr dirty="0" smtClean="0" sz="850" spc="-8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8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3" b="1">
                <a:solidFill>
                  <a:srgbClr val="FFFFFF"/>
                </a:solidFill>
                <a:latin typeface="Times New Roman"/>
                <a:cs typeface="Times New Roman"/>
              </a:rPr>
              <a:t>TIO</a:t>
            </a:r>
            <a:r>
              <a:rPr dirty="0" smtClean="0" sz="850" spc="-92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1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</a:t>
            </a:r>
            <a:r>
              <a:rPr dirty="0" smtClean="0" sz="850" spc="23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-90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7282" sz="1275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8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-92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2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7282" sz="1275" spc="-142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48" b="1">
                <a:solidFill>
                  <a:srgbClr val="FFFFFF"/>
                </a:solidFill>
                <a:latin typeface="Times New Roman"/>
                <a:cs typeface="Times New Roman"/>
              </a:rPr>
              <a:t>/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object 51"/>
          <p:cNvSpPr/>
          <p:nvPr/>
        </p:nvSpPr>
        <p:spPr>
          <a:xfrm>
            <a:off x="636587" y="735266"/>
            <a:ext cx="5206885" cy="331533"/>
          </a:xfrm>
          <a:custGeom>
            <a:avLst/>
            <a:gdLst/>
            <a:ahLst/>
            <a:cxnLst/>
            <a:rect l="l" t="t" r="r" b="b"/>
            <a:pathLst>
              <a:path w="5206885" h="331533">
                <a:moveTo>
                  <a:pt x="2664993" y="0"/>
                </a:moveTo>
                <a:lnTo>
                  <a:pt x="0" y="0"/>
                </a:lnTo>
                <a:lnTo>
                  <a:pt x="0" y="331533"/>
                </a:lnTo>
                <a:lnTo>
                  <a:pt x="5206885" y="331533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636587" y="1398320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64993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636587" y="2376068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64993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636587" y="1724240"/>
            <a:ext cx="1057008" cy="651827"/>
          </a:xfrm>
          <a:custGeom>
            <a:avLst/>
            <a:gdLst/>
            <a:ahLst/>
            <a:cxnLst/>
            <a:rect l="l" t="t" r="r" b="b"/>
            <a:pathLst>
              <a:path w="1057008" h="651827">
                <a:moveTo>
                  <a:pt x="0" y="651827"/>
                </a:moveTo>
                <a:lnTo>
                  <a:pt x="1057008" y="651827"/>
                </a:lnTo>
                <a:lnTo>
                  <a:pt x="1057008" y="0"/>
                </a:lnTo>
                <a:lnTo>
                  <a:pt x="0" y="0"/>
                </a:lnTo>
                <a:lnTo>
                  <a:pt x="0" y="651827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1693595" y="1724240"/>
            <a:ext cx="1607972" cy="651827"/>
          </a:xfrm>
          <a:custGeom>
            <a:avLst/>
            <a:gdLst/>
            <a:ahLst/>
            <a:cxnLst/>
            <a:rect l="l" t="t" r="r" b="b"/>
            <a:pathLst>
              <a:path w="1607972" h="651827">
                <a:moveTo>
                  <a:pt x="0" y="651827"/>
                </a:moveTo>
                <a:lnTo>
                  <a:pt x="1607972" y="651827"/>
                </a:lnTo>
                <a:lnTo>
                  <a:pt x="1607972" y="0"/>
                </a:lnTo>
                <a:lnTo>
                  <a:pt x="0" y="0"/>
                </a:lnTo>
                <a:lnTo>
                  <a:pt x="0" y="651827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3301580" y="1724240"/>
            <a:ext cx="1323314" cy="651827"/>
          </a:xfrm>
          <a:custGeom>
            <a:avLst/>
            <a:gdLst/>
            <a:ahLst/>
            <a:cxnLst/>
            <a:rect l="l" t="t" r="r" b="b"/>
            <a:pathLst>
              <a:path w="1323314" h="651827">
                <a:moveTo>
                  <a:pt x="0" y="651827"/>
                </a:moveTo>
                <a:lnTo>
                  <a:pt x="1323314" y="651827"/>
                </a:lnTo>
                <a:lnTo>
                  <a:pt x="1323314" y="0"/>
                </a:lnTo>
                <a:lnTo>
                  <a:pt x="0" y="0"/>
                </a:lnTo>
                <a:lnTo>
                  <a:pt x="0" y="651827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4624895" y="1724240"/>
            <a:ext cx="1218577" cy="651827"/>
          </a:xfrm>
          <a:custGeom>
            <a:avLst/>
            <a:gdLst/>
            <a:ahLst/>
            <a:cxnLst/>
            <a:rect l="l" t="t" r="r" b="b"/>
            <a:pathLst>
              <a:path w="1218577" h="651827">
                <a:moveTo>
                  <a:pt x="0" y="651827"/>
                </a:moveTo>
                <a:lnTo>
                  <a:pt x="1218577" y="651827"/>
                </a:lnTo>
                <a:lnTo>
                  <a:pt x="1218577" y="0"/>
                </a:lnTo>
                <a:lnTo>
                  <a:pt x="0" y="0"/>
                </a:lnTo>
                <a:lnTo>
                  <a:pt x="0" y="651827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/>
          <p:nvPr/>
        </p:nvSpPr>
        <p:spPr>
          <a:xfrm>
            <a:off x="636587" y="2963291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2664993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5" name="object 45"/>
          <p:cNvSpPr/>
          <p:nvPr/>
        </p:nvSpPr>
        <p:spPr>
          <a:xfrm>
            <a:off x="636587" y="2637370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64993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6" name="object 46"/>
          <p:cNvSpPr/>
          <p:nvPr/>
        </p:nvSpPr>
        <p:spPr>
          <a:xfrm>
            <a:off x="636587" y="3550526"/>
            <a:ext cx="5206885" cy="475513"/>
          </a:xfrm>
          <a:custGeom>
            <a:avLst/>
            <a:gdLst/>
            <a:ahLst/>
            <a:cxnLst/>
            <a:rect l="l" t="t" r="r" b="b"/>
            <a:pathLst>
              <a:path w="5206885" h="475513">
                <a:moveTo>
                  <a:pt x="2664993" y="0"/>
                </a:moveTo>
                <a:lnTo>
                  <a:pt x="0" y="0"/>
                </a:lnTo>
                <a:lnTo>
                  <a:pt x="0" y="475513"/>
                </a:lnTo>
                <a:lnTo>
                  <a:pt x="5206885" y="475513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7" name="object 47"/>
          <p:cNvSpPr/>
          <p:nvPr/>
        </p:nvSpPr>
        <p:spPr>
          <a:xfrm>
            <a:off x="636587" y="3289211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2664993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/>
          <p:nvPr/>
        </p:nvSpPr>
        <p:spPr>
          <a:xfrm>
            <a:off x="636587" y="4351959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64993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9" name="object 49"/>
          <p:cNvSpPr/>
          <p:nvPr/>
        </p:nvSpPr>
        <p:spPr>
          <a:xfrm>
            <a:off x="636587" y="4026039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64993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0" name="object 50"/>
          <p:cNvSpPr/>
          <p:nvPr/>
        </p:nvSpPr>
        <p:spPr>
          <a:xfrm>
            <a:off x="636587" y="4613262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64993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636587" y="5526405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64993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636587" y="6178232"/>
            <a:ext cx="5206885" cy="625119"/>
          </a:xfrm>
          <a:custGeom>
            <a:avLst/>
            <a:gdLst/>
            <a:ahLst/>
            <a:cxnLst/>
            <a:rect l="l" t="t" r="r" b="b"/>
            <a:pathLst>
              <a:path w="5206885" h="625119">
                <a:moveTo>
                  <a:pt x="2664993" y="0"/>
                </a:moveTo>
                <a:lnTo>
                  <a:pt x="0" y="0"/>
                </a:lnTo>
                <a:lnTo>
                  <a:pt x="0" y="625119"/>
                </a:lnTo>
                <a:lnTo>
                  <a:pt x="5206885" y="625119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36587" y="5852325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2664993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636587" y="7129259"/>
            <a:ext cx="5206885" cy="261327"/>
          </a:xfrm>
          <a:custGeom>
            <a:avLst/>
            <a:gdLst/>
            <a:ahLst/>
            <a:cxnLst/>
            <a:rect l="l" t="t" r="r" b="b"/>
            <a:pathLst>
              <a:path w="5206885" h="261327">
                <a:moveTo>
                  <a:pt x="2664993" y="0"/>
                </a:moveTo>
                <a:lnTo>
                  <a:pt x="0" y="0"/>
                </a:lnTo>
                <a:lnTo>
                  <a:pt x="0" y="261327"/>
                </a:lnTo>
                <a:lnTo>
                  <a:pt x="5206885" y="261327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636587" y="6803351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2664993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36587" y="7651889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64993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636587" y="7390574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64993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636587" y="8239112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2664993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636587" y="7977809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64993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636587" y="5200497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2664993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266499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623886" y="293952"/>
            <a:ext cx="5156333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GIO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DIGI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95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8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20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UBLIC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ȉ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60266" y="898180"/>
            <a:ext cx="50144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UNTRY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71972" y="1176282"/>
            <a:ext cx="158113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PE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FR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TNER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71972" y="5013543"/>
            <a:ext cx="228093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PMENT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NERS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15151" y="8698181"/>
            <a:ext cx="16127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56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6587" y="5200497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ane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awei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2740436" marR="2153989" algn="ctr">
              <a:lnSpc>
                <a:spcPct val="95825"/>
              </a:lnSpc>
              <a:spcBef>
                <a:spcPts val="200"/>
              </a:spcBef>
            </a:pP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Aƛ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6587" y="5526405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850" spc="4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200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Mun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</a:t>
            </a:r>
            <a:r>
              <a:rPr dirty="0" smtClean="0" sz="8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HIPP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6587" y="5852325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sz="850" spc="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587" y="6178232"/>
            <a:ext cx="5206885" cy="625119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26074" marR="379239" algn="ctr">
              <a:lnSpc>
                <a:spcPct val="95825"/>
              </a:lnSpc>
            </a:pP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rend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Mons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sion,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nds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Leiden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Gro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re,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nds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ience</a:t>
            </a:r>
            <a:endParaRPr sz="850">
              <a:latin typeface="Times New Roman"/>
              <a:cs typeface="Times New Roman"/>
            </a:endParaRPr>
          </a:p>
          <a:p>
            <a:pPr marL="2740436" marR="2168084" algn="ctr">
              <a:lnSpc>
                <a:spcPct val="95825"/>
              </a:lnSpc>
              <a:spcBef>
                <a:spcPts val="200"/>
              </a:spcBef>
            </a:pP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Cloud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6587" y="6803351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Bi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ande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wande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8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rg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rch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xe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rg</a:t>
            </a:r>
            <a:endParaRPr sz="8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200"/>
              </a:spcBef>
            </a:pP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cois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'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</a:t>
            </a:r>
            <a:r>
              <a:rPr dirty="0" smtClean="0" sz="850" spc="1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6587" y="7129259"/>
            <a:ext cx="5206885" cy="26132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</a:t>
            </a:r>
            <a:r>
              <a:rPr dirty="0" smtClean="0" sz="850" spc="2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arch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-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6587" y="7390580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6587" y="7651883"/>
            <a:ext cx="5206885" cy="325926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ebr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Jembi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</a:t>
            </a:r>
            <a:r>
              <a:rPr dirty="0" smtClean="0" sz="8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6587" y="7977809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FHI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Chief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6587" y="8239112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is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8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r>
              <a:rPr dirty="0" smtClean="0" sz="85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2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-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endParaRPr sz="8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200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850" spc="1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DHP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6587" y="1398320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dou</a:t>
            </a:r>
            <a:r>
              <a:rPr dirty="0" smtClean="0" sz="8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R="735977" algn="r">
              <a:lnSpc>
                <a:spcPct val="95825"/>
              </a:lnSpc>
              <a:spcBef>
                <a:spcPts val="200"/>
              </a:spcBef>
            </a:pP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6587" y="1724240"/>
            <a:ext cx="5206885" cy="65182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bud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ere</a:t>
            </a:r>
            <a:r>
              <a:rPr dirty="0" smtClean="0" sz="8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1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409"/>
              </a:spcBef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cho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us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</a:t>
            </a:r>
            <a:r>
              <a:rPr dirty="0" smtClean="0" sz="8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</a:t>
            </a:r>
            <a:r>
              <a:rPr dirty="0" smtClean="0" sz="8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200"/>
              </a:spcBef>
            </a:pP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Ndon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6587" y="2376068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ba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</a:t>
            </a:r>
            <a:r>
              <a:rPr dirty="0" smtClean="0" sz="8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2637370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Che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ich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sion</a:t>
            </a: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2761150">
              <a:lnSpc>
                <a:spcPct val="95825"/>
              </a:lnSpc>
              <a:spcBef>
                <a:spcPts val="200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Info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6587" y="2963290"/>
            <a:ext cx="5206885" cy="3259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8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</a:t>
            </a:r>
            <a:r>
              <a:rPr dirty="0" smtClean="0" sz="8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14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0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9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3289204"/>
            <a:ext cx="5206885" cy="26132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dinat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</a:t>
            </a:r>
            <a:r>
              <a:rPr dirty="0" smtClean="0" sz="8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3550526"/>
            <a:ext cx="5206885" cy="4755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8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-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sion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</a:t>
            </a:r>
            <a:r>
              <a:rPr dirty="0" smtClean="0" sz="8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cience,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4026039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1153173" marR="248022" indent="-1105088">
              <a:lnSpc>
                <a:spcPts val="977"/>
              </a:lnSpc>
            </a:pP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38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1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sion</a:t>
            </a:r>
            <a:r>
              <a:rPr dirty="0" smtClean="0" sz="8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ience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</a:t>
            </a:r>
            <a:r>
              <a:rPr dirty="0" smtClean="0" sz="8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153173" marR="248022">
              <a:lnSpc>
                <a:spcPts val="977"/>
              </a:lnSpc>
              <a:spcBef>
                <a:spcPts val="200"/>
              </a:spcBef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4351959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ny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4613262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8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735266"/>
            <a:ext cx="5206885" cy="331533"/>
          </a:xfrm>
          <a:prstGeom prst="rect">
            <a:avLst/>
          </a:prstGeom>
        </p:spPr>
        <p:txBody>
          <a:bodyPr wrap="square" lIns="0" tIns="53975" rIns="0" bIns="0" rtlCol="0">
            <a:noAutofit/>
          </a:bodyPr>
          <a:lstStyle/>
          <a:p>
            <a:pPr marL="393244">
              <a:lnSpc>
                <a:spcPts val="977"/>
              </a:lnSpc>
            </a:pPr>
            <a:r>
              <a:rPr dirty="0" smtClean="0" sz="850" spc="-86">
                <a:solidFill>
                  <a:srgbClr val="FFFFFF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116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FFFFFF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TITUTIO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108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8" b="1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 b="1">
                <a:solidFill>
                  <a:srgbClr val="FFFFFF"/>
                </a:solidFill>
                <a:latin typeface="Times New Roman"/>
                <a:cs typeface="Times New Roman"/>
              </a:rPr>
              <a:t>ESIG</a:t>
            </a:r>
            <a:r>
              <a:rPr dirty="0" smtClean="0" sz="850" spc="-8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8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3" b="1">
                <a:solidFill>
                  <a:srgbClr val="FFFFFF"/>
                </a:solidFill>
                <a:latin typeface="Times New Roman"/>
                <a:cs typeface="Times New Roman"/>
              </a:rPr>
              <a:t>TIO</a:t>
            </a:r>
            <a:r>
              <a:rPr dirty="0" smtClean="0" sz="850" spc="-92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1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850" spc="137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-90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7282" sz="1275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8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-92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2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7282" sz="1275" spc="-142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48" b="1">
                <a:solidFill>
                  <a:srgbClr val="FFFFFF"/>
                </a:solidFill>
                <a:latin typeface="Times New Roman"/>
                <a:cs typeface="Times New Roman"/>
              </a:rPr>
              <a:t>/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object 53"/>
          <p:cNvSpPr/>
          <p:nvPr/>
        </p:nvSpPr>
        <p:spPr>
          <a:xfrm>
            <a:off x="636587" y="750125"/>
            <a:ext cx="5206885" cy="331533"/>
          </a:xfrm>
          <a:custGeom>
            <a:avLst/>
            <a:gdLst/>
            <a:ahLst/>
            <a:cxnLst/>
            <a:rect l="l" t="t" r="r" b="b"/>
            <a:pathLst>
              <a:path w="5206885" h="331533">
                <a:moveTo>
                  <a:pt x="1057008" y="0"/>
                </a:moveTo>
                <a:lnTo>
                  <a:pt x="0" y="0"/>
                </a:lnTo>
                <a:lnTo>
                  <a:pt x="0" y="331533"/>
                </a:lnTo>
                <a:lnTo>
                  <a:pt x="5206885" y="331533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36587" y="1413179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105700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636587" y="2000402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105700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636587" y="1739087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105700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36587" y="2523032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105700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636587" y="2261717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105700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636587" y="3110255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1057008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636587" y="2848940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1057008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636587" y="3762095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105700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636587" y="3436188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105700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636587" y="4349318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1057008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636587" y="4023410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105700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636587" y="4936553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105700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636587" y="4675238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1057008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636587" y="5737974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1057008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/>
          <p:nvPr/>
        </p:nvSpPr>
        <p:spPr>
          <a:xfrm>
            <a:off x="636587" y="5262460"/>
            <a:ext cx="5206885" cy="475513"/>
          </a:xfrm>
          <a:custGeom>
            <a:avLst/>
            <a:gdLst/>
            <a:ahLst/>
            <a:cxnLst/>
            <a:rect l="l" t="t" r="r" b="b"/>
            <a:pathLst>
              <a:path w="5206885" h="475513">
                <a:moveTo>
                  <a:pt x="1057008" y="0"/>
                </a:moveTo>
                <a:lnTo>
                  <a:pt x="0" y="0"/>
                </a:lnTo>
                <a:lnTo>
                  <a:pt x="0" y="475513"/>
                </a:lnTo>
                <a:lnTo>
                  <a:pt x="5206885" y="475513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5" name="object 45"/>
          <p:cNvSpPr/>
          <p:nvPr/>
        </p:nvSpPr>
        <p:spPr>
          <a:xfrm>
            <a:off x="636587" y="6325196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105700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6" name="object 46"/>
          <p:cNvSpPr/>
          <p:nvPr/>
        </p:nvSpPr>
        <p:spPr>
          <a:xfrm>
            <a:off x="636587" y="6063894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1057008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7" name="object 47"/>
          <p:cNvSpPr/>
          <p:nvPr/>
        </p:nvSpPr>
        <p:spPr>
          <a:xfrm>
            <a:off x="636587" y="6912432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1057008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/>
          <p:nvPr/>
        </p:nvSpPr>
        <p:spPr>
          <a:xfrm>
            <a:off x="636587" y="6586512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1057008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9" name="object 49"/>
          <p:cNvSpPr/>
          <p:nvPr/>
        </p:nvSpPr>
        <p:spPr>
          <a:xfrm>
            <a:off x="636587" y="7499654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1057008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0" name="object 50"/>
          <p:cNvSpPr/>
          <p:nvPr/>
        </p:nvSpPr>
        <p:spPr>
          <a:xfrm>
            <a:off x="636587" y="7173734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1057008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1" name="object 51"/>
          <p:cNvSpPr/>
          <p:nvPr/>
        </p:nvSpPr>
        <p:spPr>
          <a:xfrm>
            <a:off x="636587" y="8086877"/>
            <a:ext cx="5206885" cy="261327"/>
          </a:xfrm>
          <a:custGeom>
            <a:avLst/>
            <a:gdLst/>
            <a:ahLst/>
            <a:cxnLst/>
            <a:rect l="l" t="t" r="r" b="b"/>
            <a:pathLst>
              <a:path w="5206885" h="261327">
                <a:moveTo>
                  <a:pt x="1057008" y="0"/>
                </a:moveTo>
                <a:lnTo>
                  <a:pt x="0" y="0"/>
                </a:lnTo>
                <a:lnTo>
                  <a:pt x="0" y="261327"/>
                </a:lnTo>
                <a:lnTo>
                  <a:pt x="5206885" y="261327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2" name="object 52"/>
          <p:cNvSpPr/>
          <p:nvPr/>
        </p:nvSpPr>
        <p:spPr>
          <a:xfrm>
            <a:off x="636587" y="7825562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1057008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1057008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623886" y="308808"/>
            <a:ext cx="5156333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GIO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DIGI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95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8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20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UBLIC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ȉ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752579" y="913037"/>
            <a:ext cx="50144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UNTRY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71972" y="1191141"/>
            <a:ext cx="228093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PMENT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NERS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215874" y="8698181"/>
            <a:ext cx="15845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57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36587" y="1413179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ace</a:t>
            </a:r>
            <a:r>
              <a:rPr dirty="0" smtClean="0" sz="8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2692783">
              <a:lnSpc>
                <a:spcPct val="95825"/>
              </a:lnSpc>
              <a:spcBef>
                <a:spcPts val="200"/>
              </a:spcBef>
            </a:pP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6587" y="1739087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</a:t>
            </a:r>
            <a:r>
              <a:rPr dirty="0" smtClean="0" sz="8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Chief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hno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1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36587" y="2000402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FHI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sz="850" spc="1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6587" y="2261717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eƛ</a:t>
            </a:r>
            <a:r>
              <a:rPr dirty="0" smtClean="0" sz="8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ei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Chief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6587" y="2523032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Mugo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oard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Mem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</a:t>
            </a:r>
            <a:r>
              <a:rPr dirty="0" smtClean="0" sz="8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173">
              <a:lnSpc>
                <a:spcPct val="95825"/>
              </a:lnSpc>
              <a:spcBef>
                <a:spcPts val="200"/>
              </a:spcBef>
            </a:pP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6587" y="2848940"/>
            <a:ext cx="5206885" cy="261308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Long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</a:t>
            </a:r>
            <a:r>
              <a:rPr dirty="0" smtClean="0" sz="8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587" y="3110249"/>
            <a:ext cx="5206885" cy="32593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06">
              <a:lnSpc>
                <a:spcPct val="95825"/>
              </a:lnSpc>
            </a:pP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ill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bl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8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2672101" marR="2120127" algn="ctr">
              <a:lnSpc>
                <a:spcPct val="95825"/>
              </a:lnSpc>
              <a:spcBef>
                <a:spcPts val="200"/>
              </a:spcBef>
            </a:pP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6587" y="3436181"/>
            <a:ext cx="5206885" cy="3259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2692826" marR="831651" indent="-2644709">
              <a:lnSpc>
                <a:spcPts val="977"/>
              </a:lnSpc>
            </a:pP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obal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2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2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2692826" marR="831651">
              <a:lnSpc>
                <a:spcPts val="977"/>
              </a:lnSpc>
              <a:spcBef>
                <a:spcPts val="200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6587" y="3762095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27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ael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Gr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8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6587" y="4023410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27">
              <a:lnSpc>
                <a:spcPct val="95825"/>
              </a:lnSpc>
            </a:pP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Leiden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nve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</a:t>
            </a:r>
            <a:r>
              <a:rPr dirty="0" smtClean="0" sz="8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nds</a:t>
            </a:r>
            <a:endParaRPr sz="850">
              <a:latin typeface="Times New Roman"/>
              <a:cs typeface="Times New Roman"/>
            </a:endParaRPr>
          </a:p>
          <a:p>
            <a:pPr marL="48127">
              <a:lnSpc>
                <a:spcPct val="95825"/>
              </a:lnSpc>
              <a:spcBef>
                <a:spcPts val="200"/>
              </a:spcBef>
            </a:pP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6587" y="4349318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sie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ndo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sz="8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ior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2672123" marR="2174741" algn="ctr">
              <a:lnSpc>
                <a:spcPct val="95825"/>
              </a:lnSpc>
              <a:spcBef>
                <a:spcPts val="200"/>
              </a:spcBef>
            </a:pP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6587" y="4675238"/>
            <a:ext cx="5206885" cy="261308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ende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</a:t>
            </a:r>
            <a:r>
              <a:rPr dirty="0" smtClean="0" sz="8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6587" y="4936547"/>
            <a:ext cx="5206885" cy="3259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</a:t>
            </a:r>
            <a:r>
              <a:rPr dirty="0" smtClean="0" sz="8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48138">
              <a:lnSpc>
                <a:spcPct val="95825"/>
              </a:lnSpc>
              <a:spcBef>
                <a:spcPts val="200"/>
              </a:spcBef>
            </a:pP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6587" y="5262460"/>
            <a:ext cx="5206885" cy="4755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2692837" marR="831640" indent="-2644699">
              <a:lnSpc>
                <a:spcPts val="977"/>
              </a:lnSpc>
            </a:pP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'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amo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</a:t>
            </a:r>
            <a:r>
              <a:rPr dirty="0" smtClean="0" sz="8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ow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2692837" marR="831640">
              <a:lnSpc>
                <a:spcPts val="977"/>
              </a:lnSpc>
              <a:spcBef>
                <a:spcPts val="200"/>
              </a:spcBef>
            </a:pP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obal</a:t>
            </a:r>
            <a:endParaRPr sz="850">
              <a:latin typeface="Times New Roman"/>
              <a:cs typeface="Times New Roman"/>
            </a:endParaRPr>
          </a:p>
          <a:p>
            <a:pPr marL="2672123" marR="1871493" algn="ctr">
              <a:lnSpc>
                <a:spcPct val="95825"/>
              </a:lnSpc>
              <a:spcBef>
                <a:spcPts val="205"/>
              </a:spcBef>
            </a:pP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au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6587" y="5737974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2672123" marR="2074071" algn="ctr">
              <a:lnSpc>
                <a:spcPct val="95825"/>
              </a:lnSpc>
              <a:spcBef>
                <a:spcPts val="200"/>
              </a:spcBef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6587" y="6063894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8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8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6325196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FHI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sz="85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6587" y="6586512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sz="8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227">
              <a:lnSpc>
                <a:spcPct val="95825"/>
              </a:lnSpc>
              <a:spcBef>
                <a:spcPts val="200"/>
              </a:spcBef>
            </a:pP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I)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6912432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48">
              <a:lnSpc>
                <a:spcPct val="95825"/>
              </a:lnSpc>
            </a:pP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6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6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97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850" spc="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-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7173734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48">
              <a:lnSpc>
                <a:spcPct val="95825"/>
              </a:lnSpc>
            </a:pP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UNICEF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</a:t>
            </a:r>
            <a:r>
              <a:rPr dirty="0" smtClean="0" sz="8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850">
              <a:latin typeface="Times New Roman"/>
              <a:cs typeface="Times New Roman"/>
            </a:endParaRPr>
          </a:p>
          <a:p>
            <a:pPr marL="2692847">
              <a:lnSpc>
                <a:spcPct val="95825"/>
              </a:lnSpc>
              <a:spcBef>
                <a:spcPts val="200"/>
              </a:spcBef>
            </a:pP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7499654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2692847" marR="831629" indent="-2644699">
              <a:lnSpc>
                <a:spcPts val="977"/>
              </a:lnSpc>
            </a:pP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She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8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K4H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oj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2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2692847" marR="831629">
              <a:lnSpc>
                <a:spcPts val="977"/>
              </a:lnSpc>
              <a:spcBef>
                <a:spcPts val="200"/>
              </a:spcBef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omi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7825562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48">
              <a:lnSpc>
                <a:spcPct val="95825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Cor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</a:t>
            </a:r>
            <a:r>
              <a:rPr dirty="0" smtClean="0" sz="8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8086877"/>
            <a:ext cx="5206885" cy="26132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48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ephen</a:t>
            </a:r>
            <a:r>
              <a:rPr dirty="0" smtClean="0" sz="8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ice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side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1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750125"/>
            <a:ext cx="5206885" cy="331533"/>
          </a:xfrm>
          <a:prstGeom prst="rect">
            <a:avLst/>
          </a:prstGeom>
        </p:spPr>
        <p:txBody>
          <a:bodyPr wrap="square" lIns="0" tIns="53975" rIns="0" bIns="0" rtlCol="0">
            <a:noAutofit/>
          </a:bodyPr>
          <a:lstStyle/>
          <a:p>
            <a:pPr marL="393244">
              <a:lnSpc>
                <a:spcPts val="977"/>
              </a:lnSpc>
            </a:pPr>
            <a:r>
              <a:rPr dirty="0" smtClean="0" sz="850" spc="-86">
                <a:solidFill>
                  <a:srgbClr val="FFFFFF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116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FFFFFF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TITUTIO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206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8" b="1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 b="1">
                <a:solidFill>
                  <a:srgbClr val="FFFFFF"/>
                </a:solidFill>
                <a:latin typeface="Times New Roman"/>
                <a:cs typeface="Times New Roman"/>
              </a:rPr>
              <a:t>ESIG</a:t>
            </a:r>
            <a:r>
              <a:rPr dirty="0" smtClean="0" sz="850" spc="-8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8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3" b="1">
                <a:solidFill>
                  <a:srgbClr val="FFFFFF"/>
                </a:solidFill>
                <a:latin typeface="Times New Roman"/>
                <a:cs typeface="Times New Roman"/>
              </a:rPr>
              <a:t>TIO</a:t>
            </a:r>
            <a:r>
              <a:rPr dirty="0" smtClean="0" sz="850" spc="-92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1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 </a:t>
            </a:r>
            <a:r>
              <a:rPr dirty="0" smtClean="0" sz="850" spc="138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-90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7282" sz="1275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8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-92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2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7282" sz="1275" spc="-142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48" b="1">
                <a:solidFill>
                  <a:srgbClr val="FFFFFF"/>
                </a:solidFill>
                <a:latin typeface="Times New Roman"/>
                <a:cs typeface="Times New Roman"/>
              </a:rPr>
              <a:t>/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bject 43"/>
          <p:cNvSpPr/>
          <p:nvPr/>
        </p:nvSpPr>
        <p:spPr>
          <a:xfrm>
            <a:off x="636587" y="786345"/>
            <a:ext cx="5206885" cy="331533"/>
          </a:xfrm>
          <a:custGeom>
            <a:avLst/>
            <a:gdLst/>
            <a:ahLst/>
            <a:cxnLst/>
            <a:rect l="l" t="t" r="r" b="b"/>
            <a:pathLst>
              <a:path w="5206885" h="331533">
                <a:moveTo>
                  <a:pt x="2692806" y="0"/>
                </a:moveTo>
                <a:lnTo>
                  <a:pt x="0" y="0"/>
                </a:lnTo>
                <a:lnTo>
                  <a:pt x="0" y="331533"/>
                </a:lnTo>
                <a:lnTo>
                  <a:pt x="5206885" y="331533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636587" y="1449400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92806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636587" y="2101227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2692806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636587" y="1775320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2692806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636587" y="2623858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2692806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636587" y="2362542"/>
            <a:ext cx="5206885" cy="261327"/>
          </a:xfrm>
          <a:custGeom>
            <a:avLst/>
            <a:gdLst/>
            <a:ahLst/>
            <a:cxnLst/>
            <a:rect l="l" t="t" r="r" b="b"/>
            <a:pathLst>
              <a:path w="5206885" h="261327">
                <a:moveTo>
                  <a:pt x="2692806" y="0"/>
                </a:moveTo>
                <a:lnTo>
                  <a:pt x="0" y="0"/>
                </a:lnTo>
                <a:lnTo>
                  <a:pt x="0" y="261327"/>
                </a:lnTo>
                <a:lnTo>
                  <a:pt x="5206885" y="261327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36587" y="3211106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92806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636587" y="3798316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92806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636587" y="4385551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92806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36587" y="4124236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92806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636587" y="4972773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92806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636587" y="4711471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92806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636587" y="5298694"/>
            <a:ext cx="5206885" cy="325907"/>
          </a:xfrm>
          <a:custGeom>
            <a:avLst/>
            <a:gdLst/>
            <a:ahLst/>
            <a:cxnLst/>
            <a:rect l="l" t="t" r="r" b="b"/>
            <a:pathLst>
              <a:path w="5206885" h="325907">
                <a:moveTo>
                  <a:pt x="2692806" y="0"/>
                </a:moveTo>
                <a:lnTo>
                  <a:pt x="0" y="0"/>
                </a:lnTo>
                <a:lnTo>
                  <a:pt x="0" y="325907"/>
                </a:lnTo>
                <a:lnTo>
                  <a:pt x="5206885" y="325907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636587" y="3472408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92806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636587" y="5885916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2692806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636587" y="6408534"/>
            <a:ext cx="5206885" cy="325920"/>
          </a:xfrm>
          <a:custGeom>
            <a:avLst/>
            <a:gdLst/>
            <a:ahLst/>
            <a:cxnLst/>
            <a:rect l="l" t="t" r="r" b="b"/>
            <a:pathLst>
              <a:path w="5206885" h="325920">
                <a:moveTo>
                  <a:pt x="2692806" y="0"/>
                </a:moveTo>
                <a:lnTo>
                  <a:pt x="0" y="0"/>
                </a:lnTo>
                <a:lnTo>
                  <a:pt x="0" y="325920"/>
                </a:lnTo>
                <a:lnTo>
                  <a:pt x="5206885" y="325920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636587" y="6147231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92806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636587" y="6734454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92806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623886" y="345034"/>
            <a:ext cx="5131966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GIO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DIGI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95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8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20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UBLIC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ȉ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75642" y="949264"/>
            <a:ext cx="50144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UNTRY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71972" y="1227361"/>
            <a:ext cx="228093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PMENT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NERS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71993" y="3024154"/>
            <a:ext cx="208579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ED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DERS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72025" y="5698954"/>
            <a:ext cx="69160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214884" y="8698181"/>
            <a:ext cx="16245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58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587" y="5885916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ve,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6587" y="6147231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olyo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ve,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6587" y="6408534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2789008" marR="908566" indent="-2740869">
              <a:lnSpc>
                <a:spcPts val="977"/>
              </a:lnSpc>
            </a:pP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rek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1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ve,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chno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2789008" marR="908566">
              <a:lnSpc>
                <a:spcPts val="977"/>
              </a:lnSpc>
              <a:spcBef>
                <a:spcPts val="200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6587" y="6734454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48">
              <a:lnSpc>
                <a:spcPct val="95825"/>
              </a:lnSpc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Lea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Ga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8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ve,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arch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6587" y="3211106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06">
              <a:lnSpc>
                <a:spcPct val="95825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3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</a:t>
            </a:r>
            <a:r>
              <a:rPr dirty="0" smtClean="0" sz="8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6587" y="3472408"/>
            <a:ext cx="5206885" cy="3259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06">
              <a:lnSpc>
                <a:spcPct val="95825"/>
              </a:lnSpc>
            </a:pP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Moshi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</a:t>
            </a:r>
            <a:r>
              <a:rPr dirty="0" smtClean="0" sz="8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850">
              <a:latin typeface="Times New Roman"/>
              <a:cs typeface="Times New Roman"/>
            </a:endParaRPr>
          </a:p>
          <a:p>
            <a:pPr marL="1153194">
              <a:lnSpc>
                <a:spcPct val="95825"/>
              </a:lnSpc>
              <a:spcBef>
                <a:spcPts val="200"/>
              </a:spcBef>
            </a:pP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sion</a:t>
            </a:r>
            <a:r>
              <a:rPr dirty="0" smtClean="0" sz="8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6587" y="3798322"/>
            <a:ext cx="5206885" cy="325913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16">
              <a:lnSpc>
                <a:spcPct val="95825"/>
              </a:lnSpc>
            </a:pP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Mu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erence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205">
              <a:lnSpc>
                <a:spcPct val="95825"/>
              </a:lnSpc>
              <a:spcBef>
                <a:spcPts val="200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Bishops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12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sz="85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6587" y="4124236"/>
            <a:ext cx="5206885" cy="261308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27">
              <a:lnSpc>
                <a:spcPct val="95825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rd</a:t>
            </a:r>
            <a:r>
              <a:rPr dirty="0" smtClean="0" sz="8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6587" y="4385544"/>
            <a:ext cx="5206885" cy="325926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27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Jo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850">
              <a:latin typeface="Times New Roman"/>
              <a:cs typeface="Times New Roman"/>
            </a:endParaRPr>
          </a:p>
          <a:p>
            <a:pPr marL="1153216">
              <a:lnSpc>
                <a:spcPct val="95825"/>
              </a:lnSpc>
              <a:spcBef>
                <a:spcPts val="200"/>
              </a:spcBef>
            </a:pP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sion</a:t>
            </a:r>
            <a:r>
              <a:rPr dirty="0" smtClean="0" sz="8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6587" y="4711471"/>
            <a:ext cx="5206885" cy="261302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2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4972773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muel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Mwen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227">
              <a:lnSpc>
                <a:spcPct val="95825"/>
              </a:lnSpc>
              <a:spcBef>
                <a:spcPts val="200"/>
              </a:spcBef>
            </a:pP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6587" y="5298694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138">
              <a:lnSpc>
                <a:spcPct val="95825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mw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8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ic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  <a:p>
            <a:pPr marL="1153227">
              <a:lnSpc>
                <a:spcPct val="95825"/>
              </a:lnSpc>
              <a:spcBef>
                <a:spcPts val="200"/>
              </a:spcBef>
            </a:pP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1449400"/>
            <a:ext cx="5206885" cy="325920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84" marR="908983">
              <a:lnSpc>
                <a:spcPts val="977"/>
              </a:lnSpc>
            </a:pP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bl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</a:t>
            </a:r>
            <a:r>
              <a:rPr dirty="0" smtClean="0" sz="8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48084" marR="908983">
              <a:lnSpc>
                <a:spcPts val="977"/>
              </a:lnSpc>
              <a:spcBef>
                <a:spcPts val="200"/>
              </a:spcBef>
            </a:pP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1775320"/>
            <a:ext cx="5206885" cy="325907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1153173" marR="908619" indent="-1105088">
              <a:lnSpc>
                <a:spcPts val="977"/>
              </a:lnSpc>
            </a:pP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2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1153173" marR="908619">
              <a:lnSpc>
                <a:spcPts val="977"/>
              </a:lnSpc>
              <a:spcBef>
                <a:spcPts val="200"/>
              </a:spcBef>
            </a:pP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2101227"/>
            <a:ext cx="5206885" cy="261315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kuo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Chief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2362542"/>
            <a:ext cx="5206885" cy="26132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850" spc="-6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</a:t>
            </a:r>
            <a:r>
              <a:rPr dirty="0" smtClean="0" sz="85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2623864"/>
            <a:ext cx="5206885" cy="32590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nq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Leiden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nve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8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nds</a:t>
            </a:r>
            <a:endParaRPr sz="850">
              <a:latin typeface="Times New Roman"/>
              <a:cs typeface="Times New Roman"/>
            </a:endParaRPr>
          </a:p>
          <a:p>
            <a:pPr marL="1153184">
              <a:lnSpc>
                <a:spcPct val="95825"/>
              </a:lnSpc>
              <a:spcBef>
                <a:spcPts val="200"/>
              </a:spcBef>
            </a:pP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6">
                <a:solidFill>
                  <a:srgbClr val="231F20"/>
                </a:solidFill>
                <a:latin typeface="Times New Roman"/>
                <a:cs typeface="Times New Roman"/>
              </a:rPr>
              <a:t>ate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786345"/>
            <a:ext cx="5206885" cy="331533"/>
          </a:xfrm>
          <a:prstGeom prst="rect">
            <a:avLst/>
          </a:prstGeom>
        </p:spPr>
        <p:txBody>
          <a:bodyPr wrap="square" lIns="0" tIns="53975" rIns="0" bIns="0" rtlCol="0">
            <a:noAutofit/>
          </a:bodyPr>
          <a:lstStyle/>
          <a:p>
            <a:pPr marL="393244">
              <a:lnSpc>
                <a:spcPts val="977"/>
              </a:lnSpc>
            </a:pPr>
            <a:r>
              <a:rPr dirty="0" smtClean="0" sz="850" spc="-86">
                <a:solidFill>
                  <a:srgbClr val="FFFFFF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116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FFFFFF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 b="1">
                <a:solidFill>
                  <a:srgbClr val="FFFFFF"/>
                </a:solidFill>
                <a:latin typeface="Times New Roman"/>
                <a:cs typeface="Times New Roman"/>
              </a:rPr>
              <a:t>TITUTIO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850" spc="113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8" b="1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72" b="1">
                <a:solidFill>
                  <a:srgbClr val="FFFFFF"/>
                </a:solidFill>
                <a:latin typeface="Times New Roman"/>
                <a:cs typeface="Times New Roman"/>
              </a:rPr>
              <a:t>ESIG</a:t>
            </a:r>
            <a:r>
              <a:rPr dirty="0" smtClean="0" sz="850" spc="-80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8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3" b="1">
                <a:solidFill>
                  <a:srgbClr val="FFFFFF"/>
                </a:solidFill>
                <a:latin typeface="Times New Roman"/>
                <a:cs typeface="Times New Roman"/>
              </a:rPr>
              <a:t>TIO</a:t>
            </a:r>
            <a:r>
              <a:rPr dirty="0" smtClean="0" sz="850" spc="-92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1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850" spc="3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-90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7282" sz="1275" spc="-8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8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7282" sz="1275" spc="-80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-92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21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7282" sz="1275" spc="-142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48" b="1">
                <a:solidFill>
                  <a:srgbClr val="FFFFFF"/>
                </a:solidFill>
                <a:latin typeface="Times New Roman"/>
                <a:cs typeface="Times New Roman"/>
              </a:rPr>
              <a:t>/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636587" y="708469"/>
            <a:ext cx="5206885" cy="331533"/>
          </a:xfrm>
          <a:custGeom>
            <a:avLst/>
            <a:gdLst/>
            <a:ahLst/>
            <a:cxnLst/>
            <a:rect l="l" t="t" r="r" b="b"/>
            <a:pathLst>
              <a:path w="5206885" h="331533">
                <a:moveTo>
                  <a:pt x="2692806" y="0"/>
                </a:moveTo>
                <a:lnTo>
                  <a:pt x="0" y="0"/>
                </a:lnTo>
                <a:lnTo>
                  <a:pt x="0" y="331533"/>
                </a:lnTo>
                <a:lnTo>
                  <a:pt x="5206885" y="331533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636587" y="1040002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2692806" y="0"/>
                </a:moveTo>
                <a:lnTo>
                  <a:pt x="0" y="0"/>
                </a:lnTo>
                <a:lnTo>
                  <a:pt x="0" y="333933"/>
                </a:lnTo>
                <a:lnTo>
                  <a:pt x="5206885" y="333933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636587" y="1635239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2692806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636587" y="1373936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92806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636587" y="2157869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2692806" y="0"/>
                </a:moveTo>
                <a:lnTo>
                  <a:pt x="0" y="0"/>
                </a:lnTo>
                <a:lnTo>
                  <a:pt x="0" y="333921"/>
                </a:lnTo>
                <a:lnTo>
                  <a:pt x="5206885" y="333921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636587" y="1896554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2692806" y="0"/>
                </a:moveTo>
                <a:lnTo>
                  <a:pt x="0" y="0"/>
                </a:ln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636587" y="2491790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2692806" y="0"/>
                </a:moveTo>
                <a:lnTo>
                  <a:pt x="0" y="0"/>
                </a:lnTo>
                <a:lnTo>
                  <a:pt x="0" y="333933"/>
                </a:lnTo>
                <a:lnTo>
                  <a:pt x="5206885" y="333933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36587" y="3792791"/>
            <a:ext cx="5206885" cy="483527"/>
          </a:xfrm>
          <a:custGeom>
            <a:avLst/>
            <a:gdLst/>
            <a:ahLst/>
            <a:cxnLst/>
            <a:rect l="l" t="t" r="r" b="b"/>
            <a:pathLst>
              <a:path w="5206885" h="483527">
                <a:moveTo>
                  <a:pt x="2692806" y="0"/>
                </a:moveTo>
                <a:lnTo>
                  <a:pt x="0" y="0"/>
                </a:lnTo>
                <a:lnTo>
                  <a:pt x="0" y="483527"/>
                </a:lnTo>
                <a:lnTo>
                  <a:pt x="5206885" y="483527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636587" y="3309264"/>
            <a:ext cx="5206885" cy="483527"/>
          </a:xfrm>
          <a:custGeom>
            <a:avLst/>
            <a:gdLst/>
            <a:ahLst/>
            <a:cxnLst/>
            <a:rect l="l" t="t" r="r" b="b"/>
            <a:pathLst>
              <a:path w="5206885" h="483527">
                <a:moveTo>
                  <a:pt x="2692806" y="0"/>
                </a:moveTo>
                <a:lnTo>
                  <a:pt x="0" y="0"/>
                </a:lnTo>
                <a:lnTo>
                  <a:pt x="0" y="483527"/>
                </a:lnTo>
                <a:lnTo>
                  <a:pt x="5206885" y="483527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636587" y="4537633"/>
            <a:ext cx="5206885" cy="483527"/>
          </a:xfrm>
          <a:custGeom>
            <a:avLst/>
            <a:gdLst/>
            <a:ahLst/>
            <a:cxnLst/>
            <a:rect l="l" t="t" r="r" b="b"/>
            <a:pathLst>
              <a:path w="5206885" h="483527">
                <a:moveTo>
                  <a:pt x="2692806" y="0"/>
                </a:moveTo>
                <a:lnTo>
                  <a:pt x="0" y="0"/>
                </a:lnTo>
                <a:lnTo>
                  <a:pt x="0" y="483527"/>
                </a:lnTo>
                <a:lnTo>
                  <a:pt x="5206885" y="483527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36587" y="4276318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92806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636587" y="5282463"/>
            <a:ext cx="5206885" cy="633133"/>
          </a:xfrm>
          <a:custGeom>
            <a:avLst/>
            <a:gdLst/>
            <a:ahLst/>
            <a:cxnLst/>
            <a:rect l="l" t="t" r="r" b="b"/>
            <a:pathLst>
              <a:path w="5206885" h="633133">
                <a:moveTo>
                  <a:pt x="2692806" y="0"/>
                </a:moveTo>
                <a:lnTo>
                  <a:pt x="0" y="0"/>
                </a:lnTo>
                <a:lnTo>
                  <a:pt x="0" y="633133"/>
                </a:lnTo>
                <a:lnTo>
                  <a:pt x="5206885" y="633133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636587" y="5021160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92806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636587" y="6399123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2692806" y="0"/>
                </a:moveTo>
                <a:lnTo>
                  <a:pt x="0" y="0"/>
                </a:ln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636587" y="5915596"/>
            <a:ext cx="5206885" cy="483527"/>
          </a:xfrm>
          <a:custGeom>
            <a:avLst/>
            <a:gdLst/>
            <a:ahLst/>
            <a:cxnLst/>
            <a:rect l="l" t="t" r="r" b="b"/>
            <a:pathLst>
              <a:path w="5206885" h="483527">
                <a:moveTo>
                  <a:pt x="2692806" y="0"/>
                </a:moveTo>
                <a:lnTo>
                  <a:pt x="0" y="0"/>
                </a:lnTo>
                <a:lnTo>
                  <a:pt x="0" y="483527"/>
                </a:lnTo>
                <a:lnTo>
                  <a:pt x="5206885" y="483527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636587" y="6994372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2692806" y="0"/>
                </a:moveTo>
                <a:lnTo>
                  <a:pt x="0" y="0"/>
                </a:lnTo>
                <a:lnTo>
                  <a:pt x="0" y="333921"/>
                </a:lnTo>
                <a:lnTo>
                  <a:pt x="5206885" y="333921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636587" y="6660438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2692806" y="0"/>
                </a:moveTo>
                <a:lnTo>
                  <a:pt x="0" y="0"/>
                </a:lnTo>
                <a:lnTo>
                  <a:pt x="0" y="333933"/>
                </a:lnTo>
                <a:lnTo>
                  <a:pt x="5206885" y="333933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636587" y="2825724"/>
            <a:ext cx="5206885" cy="483527"/>
          </a:xfrm>
          <a:custGeom>
            <a:avLst/>
            <a:gdLst/>
            <a:ahLst/>
            <a:cxnLst/>
            <a:rect l="l" t="t" r="r" b="b"/>
            <a:pathLst>
              <a:path w="5206885" h="483527">
                <a:moveTo>
                  <a:pt x="2692806" y="0"/>
                </a:moveTo>
                <a:lnTo>
                  <a:pt x="0" y="0"/>
                </a:lnTo>
                <a:lnTo>
                  <a:pt x="0" y="483527"/>
                </a:lnTo>
                <a:lnTo>
                  <a:pt x="5206885" y="483527"/>
                </a:lnTo>
                <a:lnTo>
                  <a:pt x="5206885" y="0"/>
                </a:lnTo>
                <a:lnTo>
                  <a:pt x="269280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23886" y="267157"/>
            <a:ext cx="4867402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GIO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DIGI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5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57">
                <a:solidFill>
                  <a:srgbClr val="231F20"/>
                </a:solidFill>
                <a:latin typeface="Times New Roman"/>
                <a:cs typeface="Times New Roman"/>
              </a:rPr>
              <a:t>Ȓ</a:t>
            </a:r>
            <a:r>
              <a:rPr dirty="0" smtClean="0" sz="950" spc="-180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20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MǾ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UNIT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UBLIC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75642" y="871389"/>
            <a:ext cx="50144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UNTRY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215811" y="8698181"/>
            <a:ext cx="15869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59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587" y="708469"/>
            <a:ext cx="5206885" cy="331533"/>
          </a:xfrm>
          <a:prstGeom prst="rect">
            <a:avLst/>
          </a:prstGeom>
        </p:spPr>
        <p:txBody>
          <a:bodyPr wrap="square" lIns="0" tIns="53975" rIns="0" bIns="0" rtlCol="0">
            <a:noAutofit/>
          </a:bodyPr>
          <a:lstStyle/>
          <a:p>
            <a:pPr marL="393244">
              <a:lnSpc>
                <a:spcPts val="977"/>
              </a:lnSpc>
            </a:pPr>
            <a:r>
              <a:rPr dirty="0" smtClean="0" sz="850" spc="-86">
                <a:solidFill>
                  <a:srgbClr val="FFFFFF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116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FFFFFF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0" b="1">
                <a:solidFill>
                  <a:srgbClr val="FFFFFF"/>
                </a:solidFill>
                <a:latin typeface="Times New Roman"/>
                <a:cs typeface="Times New Roman"/>
              </a:rPr>
              <a:t>DESIG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5" b="1">
                <a:solidFill>
                  <a:srgbClr val="FFFFFF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9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         </a:t>
            </a:r>
            <a:r>
              <a:rPr dirty="0" smtClean="0" sz="850" spc="33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8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3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8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0" b="1">
                <a:solidFill>
                  <a:srgbClr val="FFFFFF"/>
                </a:solidFill>
                <a:latin typeface="Times New Roman"/>
                <a:cs typeface="Times New Roman"/>
              </a:rPr>
              <a:t>UT</a:t>
            </a:r>
            <a:r>
              <a:rPr dirty="0" smtClean="0" sz="850" spc="-75" b="1">
                <a:solidFill>
                  <a:srgbClr val="FFFFFF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9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</a:t>
            </a:r>
            <a:r>
              <a:rPr dirty="0" smtClean="0" sz="850" spc="108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-95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7282" sz="1275" spc="-86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7282" sz="1275" spc="-90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94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7282" sz="1275" spc="-86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-98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1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7282" sz="1275" spc="-142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48" b="1">
                <a:solidFill>
                  <a:srgbClr val="FFFFFF"/>
                </a:solidFill>
                <a:latin typeface="Times New Roman"/>
                <a:cs typeface="Times New Roman"/>
              </a:rPr>
              <a:t>/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6587" y="1040003"/>
            <a:ext cx="5206885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nzi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1153170">
              <a:lnSpc>
                <a:spcPct val="95825"/>
              </a:lnSpc>
              <a:spcBef>
                <a:spcPts val="140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6587" y="1373936"/>
            <a:ext cx="5206885" cy="261302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6587" y="1635239"/>
            <a:ext cx="5206885" cy="261315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6587" y="1896554"/>
            <a:ext cx="5206885" cy="261315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ki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1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6587" y="2157869"/>
            <a:ext cx="5206885" cy="333921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 marR="481953">
              <a:lnSpc>
                <a:spcPts val="1092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084" marR="481953">
              <a:lnSpc>
                <a:spcPts val="1092"/>
              </a:lnSpc>
              <a:spcBef>
                <a:spcPts val="150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6587" y="2491790"/>
            <a:ext cx="5206885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 marR="481895">
              <a:lnSpc>
                <a:spcPts val="1092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084" marR="481895">
              <a:lnSpc>
                <a:spcPts val="1092"/>
              </a:lnSpc>
              <a:spcBef>
                <a:spcPts val="150"/>
              </a:spcBef>
            </a:pP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um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6587" y="2825724"/>
            <a:ext cx="5206885" cy="4835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1153170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2767432" marR="1802363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6587" y="3309258"/>
            <a:ext cx="5206885" cy="4835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aud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Nshi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2767432" marR="1802363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6587" y="3792791"/>
            <a:ext cx="5206885" cy="4835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950" spc="1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2767432" marR="1802363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4276318"/>
            <a:ext cx="5206885" cy="261308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6587" y="4537627"/>
            <a:ext cx="5206885" cy="4835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2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arc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1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2767432" marR="1785225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5021160"/>
            <a:ext cx="5206885" cy="261302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Kad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Min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5282463"/>
            <a:ext cx="5206885" cy="6331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950" spc="1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Rula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2788948" marR="1340094">
              <a:lnSpc>
                <a:spcPts val="1092"/>
              </a:lnSpc>
              <a:spcBef>
                <a:spcPts val="14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788948" marR="1340094">
              <a:lnSpc>
                <a:spcPts val="1092"/>
              </a:lnSpc>
              <a:spcBef>
                <a:spcPts val="150"/>
              </a:spcBef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Gende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788948" marR="1340094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5915596"/>
            <a:ext cx="5206885" cy="4835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iyo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950">
              <a:latin typeface="Times New Roman"/>
              <a:cs typeface="Times New Roman"/>
            </a:endParaRPr>
          </a:p>
          <a:p>
            <a:pPr marL="2788948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2767432" marR="2060074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6399123"/>
            <a:ext cx="5206885" cy="261308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6660432"/>
            <a:ext cx="5206885" cy="333940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153170" marR="890660" indent="-1105085">
              <a:lnSpc>
                <a:spcPts val="1092"/>
              </a:lnSpc>
            </a:pP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153170" marR="890660">
              <a:lnSpc>
                <a:spcPts val="1092"/>
              </a:lnSpc>
              <a:spcBef>
                <a:spcPts val="150"/>
              </a:spcBef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Manag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6994372"/>
            <a:ext cx="5206885" cy="333921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153170" marR="890660" indent="-1105085">
              <a:lnSpc>
                <a:spcPts val="1092"/>
              </a:lnSpc>
            </a:pP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sz="9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oba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153170" marR="890660">
              <a:lnSpc>
                <a:spcPts val="1092"/>
              </a:lnSpc>
              <a:spcBef>
                <a:spcPts val="150"/>
              </a:spcBef>
            </a:pP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object 55"/>
          <p:cNvSpPr txBox="1"/>
          <p:nvPr/>
        </p:nvSpPr>
        <p:spPr>
          <a:xfrm>
            <a:off x="623886" y="551817"/>
            <a:ext cx="1478081" cy="260484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bbrev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850" spc="47">
                <a:solidFill>
                  <a:srgbClr val="163E6B"/>
                </a:solidFill>
                <a:latin typeface="Times New Roman"/>
                <a:cs typeface="Times New Roman"/>
              </a:rPr>
              <a:t>ions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23886" y="1033858"/>
            <a:ext cx="40113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04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4" b="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04" b="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4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4" b="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425287" y="1033858"/>
            <a:ext cx="200625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3886" y="1306550"/>
            <a:ext cx="48408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38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8" b="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8" b="1">
                <a:solidFill>
                  <a:srgbClr val="163E6B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38" b="1">
                <a:solidFill>
                  <a:srgbClr val="163E6B"/>
                </a:solidFill>
                <a:latin typeface="Times New Roman"/>
                <a:cs typeface="Times New Roman"/>
              </a:rPr>
              <a:t>HI</a:t>
            </a:r>
            <a:r>
              <a:rPr dirty="0" smtClean="0" sz="950" spc="-38" b="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8" b="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425317" y="1306550"/>
            <a:ext cx="246339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23886" y="1579258"/>
            <a:ext cx="34120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74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4" b="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4" b="1">
                <a:solidFill>
                  <a:srgbClr val="163E6B"/>
                </a:solidFill>
                <a:latin typeface="Times New Roman"/>
                <a:cs typeface="Times New Roman"/>
              </a:rPr>
              <a:t>HU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425275" y="1579258"/>
            <a:ext cx="122513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23886" y="1851954"/>
            <a:ext cx="36021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37" b="1">
                <a:solidFill>
                  <a:srgbClr val="163E6B"/>
                </a:solidFill>
                <a:latin typeface="Times New Roman"/>
                <a:cs typeface="Times New Roman"/>
              </a:rPr>
              <a:t>DH</a:t>
            </a:r>
            <a:r>
              <a:rPr dirty="0" smtClean="0" sz="950" spc="-37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 b="1">
                <a:solidFill>
                  <a:srgbClr val="163E6B"/>
                </a:solidFill>
                <a:latin typeface="Times New Roman"/>
                <a:cs typeface="Times New Roman"/>
              </a:rPr>
              <a:t>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425358" y="1851954"/>
            <a:ext cx="182898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19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23886" y="2124661"/>
            <a:ext cx="24563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09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9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425286" y="2124661"/>
            <a:ext cx="118548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23886" y="2397356"/>
            <a:ext cx="50727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5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5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5" b="1">
                <a:solidFill>
                  <a:srgbClr val="163E6B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55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5" b="1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5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5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425297" y="2397356"/>
            <a:ext cx="195167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23886" y="2670051"/>
            <a:ext cx="39971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6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6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6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6" b="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6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425309" y="2670051"/>
            <a:ext cx="201502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23886" y="2942758"/>
            <a:ext cx="47061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79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9" b="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9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9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9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425297" y="2942758"/>
            <a:ext cx="207510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23886" y="3215453"/>
            <a:ext cx="54028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26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6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 b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6" b="1">
                <a:solidFill>
                  <a:srgbClr val="163E6B"/>
                </a:solidFill>
                <a:latin typeface="Times New Roman"/>
                <a:cs typeface="Times New Roman"/>
              </a:rPr>
              <a:t>SNet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25298" y="3215453"/>
            <a:ext cx="253899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23886" y="3488148"/>
            <a:ext cx="33211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425287" y="3488148"/>
            <a:ext cx="148522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23886" y="3760856"/>
            <a:ext cx="22274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425277" y="3760856"/>
            <a:ext cx="131090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23886" y="4033551"/>
            <a:ext cx="21497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2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2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2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25264" y="4033551"/>
            <a:ext cx="217025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chnolo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23886" y="4306246"/>
            <a:ext cx="52803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 b="1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 b="1">
                <a:solidFill>
                  <a:srgbClr val="163E6B"/>
                </a:solidFill>
                <a:latin typeface="Times New Roman"/>
                <a:cs typeface="Times New Roman"/>
              </a:rPr>
              <a:t>4</a:t>
            </a:r>
            <a:r>
              <a:rPr dirty="0" smtClean="0" sz="950" spc="4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 b="1">
                <a:solidFill>
                  <a:srgbClr val="163E6B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425264" y="4306246"/>
            <a:ext cx="142833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23886" y="4578954"/>
            <a:ext cx="27521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33" b="1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3" b="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3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3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425356" y="4578954"/>
            <a:ext cx="135293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23886" y="4851648"/>
            <a:ext cx="27706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26" b="1">
                <a:solidFill>
                  <a:srgbClr val="163E6B"/>
                </a:solidFill>
                <a:latin typeface="Times New Roman"/>
                <a:cs typeface="Times New Roman"/>
              </a:rPr>
              <a:t>M&amp;E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425333" y="4851648"/>
            <a:ext cx="128680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23886" y="5124343"/>
            <a:ext cx="29204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2" b="1">
                <a:solidFill>
                  <a:srgbClr val="163E6B"/>
                </a:solidFill>
                <a:latin typeface="Times New Roman"/>
                <a:cs typeface="Times New Roman"/>
              </a:rPr>
              <a:t>MNO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25333" y="5124343"/>
            <a:ext cx="129283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23886" y="5397051"/>
            <a:ext cx="26790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63" b="1">
                <a:solidFill>
                  <a:srgbClr val="163E6B"/>
                </a:solidFill>
                <a:latin typeface="Times New Roman"/>
                <a:cs typeface="Times New Roman"/>
              </a:rPr>
              <a:t>MoC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25275" y="5397051"/>
            <a:ext cx="137062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Min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mmuni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3886" y="5669746"/>
            <a:ext cx="27846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1" b="1">
                <a:solidFill>
                  <a:srgbClr val="163E6B"/>
                </a:solidFill>
                <a:latin typeface="Times New Roman"/>
                <a:cs typeface="Times New Roman"/>
              </a:rPr>
              <a:t>MoH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425311" y="5669746"/>
            <a:ext cx="87252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Min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23886" y="5942441"/>
            <a:ext cx="36649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MoI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8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25310" y="5942441"/>
            <a:ext cx="268728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Min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mmuni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23886" y="6215148"/>
            <a:ext cx="27618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 b="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 b="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 b="1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25288" y="6215148"/>
            <a:ext cx="156613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Memo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23886" y="6487844"/>
            <a:ext cx="50079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23" b="1">
                <a:solidFill>
                  <a:srgbClr val="163E6B"/>
                </a:solidFill>
                <a:latin typeface="Times New Roman"/>
                <a:cs typeface="Times New Roman"/>
              </a:rPr>
              <a:t>OpenHIE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25343" y="6487844"/>
            <a:ext cx="170216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3886" y="6760538"/>
            <a:ext cx="25460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5" b="1">
                <a:solidFill>
                  <a:srgbClr val="163E6B"/>
                </a:solidFill>
                <a:latin typeface="Times New Roman"/>
                <a:cs typeface="Times New Roman"/>
              </a:rPr>
              <a:t>PPP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25356" y="6760538"/>
            <a:ext cx="127240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3886" y="7033246"/>
            <a:ext cx="26412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77" b="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7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7" b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425288" y="7033246"/>
            <a:ext cx="145791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Thro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3886" y="7305941"/>
            <a:ext cx="39776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9" b="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9" b="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9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9" b="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9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25311" y="7305941"/>
            <a:ext cx="238855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7578636"/>
            <a:ext cx="36651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6" b="1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6" b="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6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6" b="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6" b="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25289" y="7578636"/>
            <a:ext cx="249658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7851344"/>
            <a:ext cx="6168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22" b="1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98" b="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3" b="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 b="1">
                <a:solidFill>
                  <a:srgbClr val="163E6B"/>
                </a:solidFill>
                <a:latin typeface="Times New Roman"/>
                <a:cs typeface="Times New Roman"/>
              </a:rPr>
              <a:t>/</a:t>
            </a:r>
            <a:r>
              <a:rPr dirty="0" smtClean="0" sz="950" spc="-116" b="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4" b="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9" b="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3" b="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425319" y="7851344"/>
            <a:ext cx="247950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iz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44716" y="8698181"/>
            <a:ext cx="1014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bject 27"/>
          <p:cNvSpPr/>
          <p:nvPr/>
        </p:nvSpPr>
        <p:spPr>
          <a:xfrm>
            <a:off x="636587" y="766483"/>
            <a:ext cx="5206885" cy="331533"/>
          </a:xfrm>
          <a:custGeom>
            <a:avLst/>
            <a:gdLst/>
            <a:ahLst/>
            <a:cxnLst/>
            <a:rect l="l" t="t" r="r" b="b"/>
            <a:pathLst>
              <a:path w="5206885" h="331533">
                <a:moveTo>
                  <a:pt x="4231538" y="331533"/>
                </a:moveTo>
                <a:lnTo>
                  <a:pt x="5206885" y="331533"/>
                </a:lnTo>
                <a:lnTo>
                  <a:pt x="5206885" y="0"/>
                </a:lnTo>
                <a:lnTo>
                  <a:pt x="0" y="0"/>
                </a:lnTo>
                <a:lnTo>
                  <a:pt x="0" y="331533"/>
                </a:lnTo>
                <a:lnTo>
                  <a:pt x="4231538" y="331533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636587" y="1098003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0" y="0"/>
                </a:moveTo>
                <a:lnTo>
                  <a:pt x="0" y="333933"/>
                </a:lnTo>
                <a:lnTo>
                  <a:pt x="5206885" y="333933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636587" y="1693252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0" y="0"/>
                </a:move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36587" y="1431937"/>
            <a:ext cx="5206885" cy="261302"/>
          </a:xfrm>
          <a:custGeom>
            <a:avLst/>
            <a:gdLst/>
            <a:ahLst/>
            <a:cxnLst/>
            <a:rect l="l" t="t" r="r" b="b"/>
            <a:pathLst>
              <a:path w="5206885" h="261302">
                <a:moveTo>
                  <a:pt x="0" y="0"/>
                </a:moveTo>
                <a:lnTo>
                  <a:pt x="0" y="261302"/>
                </a:lnTo>
                <a:lnTo>
                  <a:pt x="5206885" y="261302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636587" y="2215883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0" y="0"/>
                </a:moveTo>
                <a:lnTo>
                  <a:pt x="0" y="333921"/>
                </a:lnTo>
                <a:lnTo>
                  <a:pt x="5206885" y="333921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636587" y="1954555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0" y="0"/>
                </a:moveTo>
                <a:lnTo>
                  <a:pt x="0" y="261315"/>
                </a:lnTo>
                <a:lnTo>
                  <a:pt x="5206885" y="261315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36587" y="2549804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0" y="0"/>
                </a:moveTo>
                <a:lnTo>
                  <a:pt x="0" y="333933"/>
                </a:lnTo>
                <a:lnTo>
                  <a:pt x="5206885" y="333933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636587" y="3551605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4231538" y="333921"/>
                </a:moveTo>
                <a:lnTo>
                  <a:pt x="5206885" y="333921"/>
                </a:lnTo>
                <a:lnTo>
                  <a:pt x="5206885" y="0"/>
                </a:lnTo>
                <a:lnTo>
                  <a:pt x="0" y="0"/>
                </a:lnTo>
                <a:lnTo>
                  <a:pt x="0" y="333921"/>
                </a:lnTo>
                <a:lnTo>
                  <a:pt x="4231538" y="33392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636587" y="3217672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4231538" y="333933"/>
                </a:moveTo>
                <a:lnTo>
                  <a:pt x="5206885" y="333933"/>
                </a:lnTo>
                <a:lnTo>
                  <a:pt x="5206885" y="0"/>
                </a:lnTo>
                <a:lnTo>
                  <a:pt x="0" y="0"/>
                </a:lnTo>
                <a:lnTo>
                  <a:pt x="0" y="333933"/>
                </a:lnTo>
                <a:lnTo>
                  <a:pt x="4231538" y="333933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636587" y="4219460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4231538" y="333921"/>
                </a:moveTo>
                <a:lnTo>
                  <a:pt x="5206885" y="333921"/>
                </a:lnTo>
                <a:lnTo>
                  <a:pt x="5206885" y="0"/>
                </a:lnTo>
                <a:lnTo>
                  <a:pt x="0" y="0"/>
                </a:lnTo>
                <a:lnTo>
                  <a:pt x="0" y="333921"/>
                </a:lnTo>
                <a:lnTo>
                  <a:pt x="4231538" y="33392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636587" y="3885526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4231538" y="333933"/>
                </a:moveTo>
                <a:lnTo>
                  <a:pt x="5206885" y="333933"/>
                </a:lnTo>
                <a:lnTo>
                  <a:pt x="5206885" y="0"/>
                </a:lnTo>
                <a:lnTo>
                  <a:pt x="0" y="0"/>
                </a:lnTo>
                <a:lnTo>
                  <a:pt x="0" y="333933"/>
                </a:lnTo>
                <a:lnTo>
                  <a:pt x="4231538" y="333933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636587" y="4887315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4231538" y="333921"/>
                </a:moveTo>
                <a:lnTo>
                  <a:pt x="5206885" y="333921"/>
                </a:lnTo>
                <a:lnTo>
                  <a:pt x="5206885" y="0"/>
                </a:lnTo>
                <a:lnTo>
                  <a:pt x="0" y="0"/>
                </a:lnTo>
                <a:lnTo>
                  <a:pt x="0" y="333921"/>
                </a:lnTo>
                <a:lnTo>
                  <a:pt x="4231538" y="33392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636587" y="4553381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4231538" y="333933"/>
                </a:moveTo>
                <a:lnTo>
                  <a:pt x="5206885" y="333933"/>
                </a:lnTo>
                <a:lnTo>
                  <a:pt x="5206885" y="0"/>
                </a:lnTo>
                <a:lnTo>
                  <a:pt x="0" y="0"/>
                </a:lnTo>
                <a:lnTo>
                  <a:pt x="0" y="333933"/>
                </a:lnTo>
                <a:lnTo>
                  <a:pt x="4231538" y="333933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636587" y="5704763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4231538" y="333933"/>
                </a:moveTo>
                <a:lnTo>
                  <a:pt x="5206885" y="333933"/>
                </a:lnTo>
                <a:lnTo>
                  <a:pt x="5206885" y="0"/>
                </a:lnTo>
                <a:lnTo>
                  <a:pt x="0" y="0"/>
                </a:lnTo>
                <a:lnTo>
                  <a:pt x="0" y="333933"/>
                </a:lnTo>
                <a:lnTo>
                  <a:pt x="4231538" y="333933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636587" y="5221236"/>
            <a:ext cx="5206885" cy="483527"/>
          </a:xfrm>
          <a:custGeom>
            <a:avLst/>
            <a:gdLst/>
            <a:ahLst/>
            <a:cxnLst/>
            <a:rect l="l" t="t" r="r" b="b"/>
            <a:pathLst>
              <a:path w="5206885" h="483527">
                <a:moveTo>
                  <a:pt x="4231538" y="483527"/>
                </a:moveTo>
                <a:lnTo>
                  <a:pt x="5206885" y="483527"/>
                </a:lnTo>
                <a:lnTo>
                  <a:pt x="5206885" y="0"/>
                </a:lnTo>
                <a:lnTo>
                  <a:pt x="0" y="0"/>
                </a:lnTo>
                <a:lnTo>
                  <a:pt x="0" y="483527"/>
                </a:lnTo>
                <a:lnTo>
                  <a:pt x="4231538" y="483527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636587" y="6372618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0" y="0"/>
                </a:moveTo>
                <a:lnTo>
                  <a:pt x="0" y="333933"/>
                </a:lnTo>
                <a:lnTo>
                  <a:pt x="5206885" y="333933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3" name="object 43"/>
          <p:cNvSpPr/>
          <p:nvPr/>
        </p:nvSpPr>
        <p:spPr>
          <a:xfrm>
            <a:off x="636587" y="6038697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0" y="0"/>
                </a:moveTo>
                <a:lnTo>
                  <a:pt x="0" y="333921"/>
                </a:lnTo>
                <a:lnTo>
                  <a:pt x="5206885" y="333921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4" name="object 44"/>
          <p:cNvSpPr/>
          <p:nvPr/>
        </p:nvSpPr>
        <p:spPr>
          <a:xfrm>
            <a:off x="636587" y="7040473"/>
            <a:ext cx="5206885" cy="261315"/>
          </a:xfrm>
          <a:custGeom>
            <a:avLst/>
            <a:gdLst/>
            <a:ahLst/>
            <a:cxnLst/>
            <a:rect l="l" t="t" r="r" b="b"/>
            <a:pathLst>
              <a:path w="5206885" h="261315">
                <a:moveTo>
                  <a:pt x="4231538" y="261315"/>
                </a:moveTo>
                <a:lnTo>
                  <a:pt x="5206885" y="261315"/>
                </a:lnTo>
                <a:lnTo>
                  <a:pt x="5206885" y="0"/>
                </a:lnTo>
                <a:lnTo>
                  <a:pt x="0" y="0"/>
                </a:lnTo>
                <a:lnTo>
                  <a:pt x="0" y="261315"/>
                </a:lnTo>
                <a:lnTo>
                  <a:pt x="4231538" y="261315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5" name="object 45"/>
          <p:cNvSpPr/>
          <p:nvPr/>
        </p:nvSpPr>
        <p:spPr>
          <a:xfrm>
            <a:off x="636587" y="6706552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4231538" y="333921"/>
                </a:moveTo>
                <a:lnTo>
                  <a:pt x="5206885" y="333921"/>
                </a:lnTo>
                <a:lnTo>
                  <a:pt x="5206885" y="0"/>
                </a:lnTo>
                <a:lnTo>
                  <a:pt x="0" y="0"/>
                </a:lnTo>
                <a:lnTo>
                  <a:pt x="0" y="333921"/>
                </a:lnTo>
                <a:lnTo>
                  <a:pt x="4231538" y="333921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6" name="object 46"/>
          <p:cNvSpPr/>
          <p:nvPr/>
        </p:nvSpPr>
        <p:spPr>
          <a:xfrm>
            <a:off x="636587" y="7635709"/>
            <a:ext cx="5206885" cy="333933"/>
          </a:xfrm>
          <a:custGeom>
            <a:avLst/>
            <a:gdLst/>
            <a:ahLst/>
            <a:cxnLst/>
            <a:rect l="l" t="t" r="r" b="b"/>
            <a:pathLst>
              <a:path w="5206885" h="333933">
                <a:moveTo>
                  <a:pt x="0" y="0"/>
                </a:moveTo>
                <a:lnTo>
                  <a:pt x="0" y="333933"/>
                </a:lnTo>
                <a:lnTo>
                  <a:pt x="5206885" y="333933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7" name="object 47"/>
          <p:cNvSpPr/>
          <p:nvPr/>
        </p:nvSpPr>
        <p:spPr>
          <a:xfrm>
            <a:off x="636587" y="7301788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0" y="0"/>
                </a:moveTo>
                <a:lnTo>
                  <a:pt x="0" y="333921"/>
                </a:lnTo>
                <a:lnTo>
                  <a:pt x="5206885" y="333921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/>
          <p:nvPr/>
        </p:nvSpPr>
        <p:spPr>
          <a:xfrm>
            <a:off x="636587" y="2883738"/>
            <a:ext cx="5206885" cy="333921"/>
          </a:xfrm>
          <a:custGeom>
            <a:avLst/>
            <a:gdLst/>
            <a:ahLst/>
            <a:cxnLst/>
            <a:rect l="l" t="t" r="r" b="b"/>
            <a:pathLst>
              <a:path w="5206885" h="333921">
                <a:moveTo>
                  <a:pt x="4231538" y="333921"/>
                </a:moveTo>
                <a:lnTo>
                  <a:pt x="5206885" y="333921"/>
                </a:lnTo>
                <a:lnTo>
                  <a:pt x="5206885" y="0"/>
                </a:lnTo>
                <a:lnTo>
                  <a:pt x="0" y="0"/>
                </a:lnTo>
                <a:lnTo>
                  <a:pt x="0" y="333921"/>
                </a:lnTo>
                <a:lnTo>
                  <a:pt x="4231538" y="33392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623886" y="325164"/>
            <a:ext cx="4645212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DIGI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WOR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5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205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BB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UBLIC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903492" y="929393"/>
            <a:ext cx="50144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97" b="1">
                <a:solidFill>
                  <a:srgbClr val="FFFFFF"/>
                </a:solidFill>
                <a:latin typeface="Times New Roman"/>
                <a:cs typeface="Times New Roman"/>
              </a:rPr>
              <a:t>UNTRY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214719" y="8698181"/>
            <a:ext cx="16304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60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36587" y="766483"/>
            <a:ext cx="5206885" cy="331527"/>
          </a:xfrm>
          <a:prstGeom prst="rect">
            <a:avLst/>
          </a:prstGeom>
        </p:spPr>
        <p:txBody>
          <a:bodyPr wrap="square" lIns="0" tIns="53975" rIns="0" bIns="0" rtlCol="0">
            <a:noAutofit/>
          </a:bodyPr>
          <a:lstStyle/>
          <a:p>
            <a:pPr marL="393244">
              <a:lnSpc>
                <a:spcPts val="977"/>
              </a:lnSpc>
            </a:pPr>
            <a:r>
              <a:rPr dirty="0" smtClean="0" sz="850" spc="-86">
                <a:solidFill>
                  <a:srgbClr val="FFFFFF"/>
                </a:solidFill>
                <a:latin typeface="Times New Roman"/>
                <a:cs typeface="Times New Roman"/>
              </a:rPr>
              <a:t>NA</a:t>
            </a:r>
            <a:r>
              <a:rPr dirty="0" smtClean="0" sz="850" spc="-116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3">
                <a:solidFill>
                  <a:srgbClr val="FFFFFF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850" spc="5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0" b="1">
                <a:solidFill>
                  <a:srgbClr val="FFFFFF"/>
                </a:solidFill>
                <a:latin typeface="Times New Roman"/>
                <a:cs typeface="Times New Roman"/>
              </a:rPr>
              <a:t>DESIG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5" b="1">
                <a:solidFill>
                  <a:srgbClr val="FFFFFF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9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         </a:t>
            </a:r>
            <a:r>
              <a:rPr dirty="0" smtClean="0" sz="850" spc="33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8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3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8" b="1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0" b="1">
                <a:solidFill>
                  <a:srgbClr val="FFFFFF"/>
                </a:solidFill>
                <a:latin typeface="Times New Roman"/>
                <a:cs typeface="Times New Roman"/>
              </a:rPr>
              <a:t>UT</a:t>
            </a:r>
            <a:r>
              <a:rPr dirty="0" smtClean="0" sz="850" spc="-75" b="1">
                <a:solidFill>
                  <a:srgbClr val="FFFFFF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98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3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      </a:t>
            </a:r>
            <a:r>
              <a:rPr dirty="0" smtClean="0" sz="850" spc="12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-95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7282" sz="1275" spc="-86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7282" sz="1275" spc="-90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-86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94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7282" sz="1275" spc="-86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-98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7282" sz="1275" spc="1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7282" sz="1275" spc="-142" b="1">
                <a:solidFill>
                  <a:srgbClr val="FFFFFF"/>
                </a:solidFill>
                <a:latin typeface="Times New Roman"/>
                <a:cs typeface="Times New Roman"/>
              </a:rPr>
              <a:t>TA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7282" sz="1275" spc="-102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7282" sz="1275" spc="48" b="1">
                <a:solidFill>
                  <a:srgbClr val="FFFFFF"/>
                </a:solidFill>
                <a:latin typeface="Times New Roman"/>
                <a:cs typeface="Times New Roman"/>
              </a:rPr>
              <a:t>/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6587" y="1098010"/>
            <a:ext cx="5206885" cy="3339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nzi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1153170">
              <a:lnSpc>
                <a:spcPct val="95825"/>
              </a:lnSpc>
              <a:spcBef>
                <a:spcPts val="140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6587" y="1431937"/>
            <a:ext cx="5206885" cy="261308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6587" y="1693246"/>
            <a:ext cx="5206885" cy="261315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587" y="1954561"/>
            <a:ext cx="5206885" cy="261315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ki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1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36587" y="2215876"/>
            <a:ext cx="5206885" cy="3339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 marR="254098">
              <a:lnSpc>
                <a:spcPts val="1092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084" marR="254098">
              <a:lnSpc>
                <a:spcPts val="1092"/>
              </a:lnSpc>
              <a:spcBef>
                <a:spcPts val="150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6587" y="2549804"/>
            <a:ext cx="5206885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aud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Nshi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6587" y="2883738"/>
            <a:ext cx="5206885" cy="3339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</a:t>
            </a:r>
            <a:r>
              <a:rPr dirty="0" smtClean="0" sz="950" spc="2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950">
              <a:latin typeface="Times New Roman"/>
              <a:cs typeface="Times New Roman"/>
            </a:endParaRPr>
          </a:p>
          <a:p>
            <a:pPr marL="2788948">
              <a:lnSpc>
                <a:spcPct val="95825"/>
              </a:lnSpc>
              <a:spcBef>
                <a:spcPts val="14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6587" y="3217665"/>
            <a:ext cx="5206885" cy="333940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ki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R="586804" algn="r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6587" y="3551605"/>
            <a:ext cx="5206885" cy="333921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153170" marR="330453" indent="-1105085">
              <a:lnSpc>
                <a:spcPts val="1092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2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153170" marR="330453">
              <a:lnSpc>
                <a:spcPts val="1092"/>
              </a:lnSpc>
              <a:spcBef>
                <a:spcPts val="150"/>
              </a:spcBef>
            </a:pP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</a:t>
            </a:r>
            <a:r>
              <a:rPr dirty="0" smtClean="0" sz="950" spc="2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153170" marR="330453">
              <a:lnSpc>
                <a:spcPts val="1092"/>
              </a:lnSpc>
              <a:spcBef>
                <a:spcPts val="150"/>
              </a:spcBef>
            </a:pP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6587" y="3885526"/>
            <a:ext cx="5206885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anci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Heal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2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                                       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6587" y="4219460"/>
            <a:ext cx="5206885" cy="333921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2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R="586804" algn="r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6587" y="4553381"/>
            <a:ext cx="5206885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2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R="490537" algn="r">
              <a:lnSpc>
                <a:spcPct val="95825"/>
              </a:lnSpc>
              <a:spcBef>
                <a:spcPts val="14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6587" y="4887315"/>
            <a:ext cx="5206885" cy="333921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2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5221236"/>
            <a:ext cx="5206885" cy="4835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153170" marR="330277" indent="-1105085">
              <a:lnSpc>
                <a:spcPts val="1092"/>
              </a:lnSpc>
            </a:pP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Min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2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153170" marR="330277">
              <a:lnSpc>
                <a:spcPts val="1092"/>
              </a:lnSpc>
              <a:spcBef>
                <a:spcPts val="15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153170" marR="330277">
              <a:lnSpc>
                <a:spcPts val="1092"/>
              </a:lnSpc>
              <a:spcBef>
                <a:spcPts val="150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6587" y="5704763"/>
            <a:ext cx="5206885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2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R="510155" algn="r">
              <a:lnSpc>
                <a:spcPct val="95825"/>
              </a:lnSpc>
              <a:spcBef>
                <a:spcPts val="14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6038697"/>
            <a:ext cx="5206885" cy="333921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2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6372618"/>
            <a:ext cx="5206885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Commi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sio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2788948">
              <a:lnSpc>
                <a:spcPct val="95825"/>
              </a:lnSpc>
              <a:spcBef>
                <a:spcPts val="14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6706552"/>
            <a:ext cx="5206885" cy="333921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iyo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2788948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7040473"/>
            <a:ext cx="5206885" cy="261315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95825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7301788"/>
            <a:ext cx="5206885" cy="333921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153170" marR="662804" indent="-1105085">
              <a:lnSpc>
                <a:spcPts val="1092"/>
              </a:lnSpc>
            </a:pP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153170" marR="662804">
              <a:lnSpc>
                <a:spcPts val="1092"/>
              </a:lnSpc>
              <a:spcBef>
                <a:spcPts val="150"/>
              </a:spcBef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Manag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7635709"/>
            <a:ext cx="5206885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153170" marR="662804" indent="-1105085">
              <a:lnSpc>
                <a:spcPts val="1092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2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153170" marR="662804">
              <a:lnSpc>
                <a:spcPts val="1092"/>
              </a:lnSpc>
              <a:spcBef>
                <a:spcPts val="150"/>
              </a:spcBef>
            </a:pPr>
            <a:r>
              <a:rPr dirty="0" smtClean="0" sz="950" spc="-7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omi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K4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Proj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object 46"/>
          <p:cNvSpPr/>
          <p:nvPr/>
        </p:nvSpPr>
        <p:spPr>
          <a:xfrm>
            <a:off x="1485861" y="1681606"/>
            <a:ext cx="4357611" cy="385279"/>
          </a:xfrm>
          <a:custGeom>
            <a:avLst/>
            <a:gdLst/>
            <a:ahLst/>
            <a:cxnLst/>
            <a:rect l="l" t="t" r="r" b="b"/>
            <a:pathLst>
              <a:path w="4357611" h="385279">
                <a:moveTo>
                  <a:pt x="1492580" y="0"/>
                </a:moveTo>
                <a:lnTo>
                  <a:pt x="0" y="0"/>
                </a:lnTo>
                <a:lnTo>
                  <a:pt x="0" y="385279"/>
                </a:lnTo>
                <a:lnTo>
                  <a:pt x="4357611" y="385279"/>
                </a:lnTo>
                <a:lnTo>
                  <a:pt x="4357611" y="0"/>
                </a:lnTo>
                <a:lnTo>
                  <a:pt x="1492580" y="0"/>
                </a:lnTo>
                <a:close/>
              </a:path>
            </a:pathLst>
          </a:custGeom>
          <a:solidFill>
            <a:srgbClr val="21578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7" name="object 47"/>
          <p:cNvSpPr/>
          <p:nvPr/>
        </p:nvSpPr>
        <p:spPr>
          <a:xfrm>
            <a:off x="636587" y="2066886"/>
            <a:ext cx="5206885" cy="1840230"/>
          </a:xfrm>
          <a:custGeom>
            <a:avLst/>
            <a:gdLst/>
            <a:ahLst/>
            <a:cxnLst/>
            <a:rect l="l" t="t" r="r" b="b"/>
            <a:pathLst>
              <a:path w="5206885" h="1840229">
                <a:moveTo>
                  <a:pt x="0" y="0"/>
                </a:moveTo>
                <a:lnTo>
                  <a:pt x="0" y="1840230"/>
                </a:lnTo>
                <a:lnTo>
                  <a:pt x="5206885" y="1840230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/>
          <p:nvPr/>
        </p:nvSpPr>
        <p:spPr>
          <a:xfrm>
            <a:off x="636587" y="5764364"/>
            <a:ext cx="5206885" cy="2649994"/>
          </a:xfrm>
          <a:custGeom>
            <a:avLst/>
            <a:gdLst/>
            <a:ahLst/>
            <a:cxnLst/>
            <a:rect l="l" t="t" r="r" b="b"/>
            <a:pathLst>
              <a:path w="5206885" h="2649994">
                <a:moveTo>
                  <a:pt x="0" y="0"/>
                </a:moveTo>
                <a:lnTo>
                  <a:pt x="0" y="2649994"/>
                </a:lnTo>
                <a:lnTo>
                  <a:pt x="5206885" y="2649994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9" name="object 49"/>
          <p:cNvSpPr/>
          <p:nvPr/>
        </p:nvSpPr>
        <p:spPr>
          <a:xfrm>
            <a:off x="636587" y="3907129"/>
            <a:ext cx="5206885" cy="1857235"/>
          </a:xfrm>
          <a:custGeom>
            <a:avLst/>
            <a:gdLst/>
            <a:ahLst/>
            <a:cxnLst/>
            <a:rect l="l" t="t" r="r" b="b"/>
            <a:pathLst>
              <a:path w="5206885" h="1857235">
                <a:moveTo>
                  <a:pt x="0" y="0"/>
                </a:moveTo>
                <a:lnTo>
                  <a:pt x="0" y="1857235"/>
                </a:lnTo>
                <a:lnTo>
                  <a:pt x="5206885" y="1857235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0" name="object 50"/>
          <p:cNvSpPr/>
          <p:nvPr/>
        </p:nvSpPr>
        <p:spPr>
          <a:xfrm>
            <a:off x="725881" y="6365354"/>
            <a:ext cx="694588" cy="609092"/>
          </a:xfrm>
          <a:custGeom>
            <a:avLst/>
            <a:gdLst/>
            <a:ahLst/>
            <a:cxnLst/>
            <a:rect l="l" t="t" r="r" b="b"/>
            <a:pathLst>
              <a:path w="694588" h="609091">
                <a:moveTo>
                  <a:pt x="0" y="609092"/>
                </a:moveTo>
                <a:lnTo>
                  <a:pt x="12" y="12"/>
                </a:lnTo>
                <a:lnTo>
                  <a:pt x="694575" y="12"/>
                </a:lnTo>
                <a:lnTo>
                  <a:pt x="694588" y="609092"/>
                </a:lnTo>
                <a:lnTo>
                  <a:pt x="694588" y="0"/>
                </a:lnTo>
                <a:lnTo>
                  <a:pt x="0" y="0"/>
                </a:lnTo>
                <a:lnTo>
                  <a:pt x="0" y="609092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1" name="object 51"/>
          <p:cNvSpPr/>
          <p:nvPr/>
        </p:nvSpPr>
        <p:spPr>
          <a:xfrm>
            <a:off x="714679" y="6353860"/>
            <a:ext cx="717194" cy="64251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2" name="object 52"/>
          <p:cNvSpPr/>
          <p:nvPr/>
        </p:nvSpPr>
        <p:spPr>
          <a:xfrm>
            <a:off x="822921" y="4378667"/>
            <a:ext cx="534289" cy="598411"/>
          </a:xfrm>
          <a:custGeom>
            <a:avLst/>
            <a:gdLst/>
            <a:ahLst/>
            <a:cxnLst/>
            <a:rect l="l" t="t" r="r" b="b"/>
            <a:pathLst>
              <a:path w="534288" h="598411">
                <a:moveTo>
                  <a:pt x="534276" y="12"/>
                </a:moveTo>
                <a:lnTo>
                  <a:pt x="534289" y="598411"/>
                </a:lnTo>
                <a:lnTo>
                  <a:pt x="534289" y="0"/>
                </a:lnTo>
                <a:lnTo>
                  <a:pt x="0" y="12"/>
                </a:lnTo>
                <a:lnTo>
                  <a:pt x="534276" y="12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3" name="object 53"/>
          <p:cNvSpPr/>
          <p:nvPr/>
        </p:nvSpPr>
        <p:spPr>
          <a:xfrm>
            <a:off x="811453" y="4367326"/>
            <a:ext cx="557174" cy="62118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4" name="object 54"/>
          <p:cNvSpPr/>
          <p:nvPr/>
        </p:nvSpPr>
        <p:spPr>
          <a:xfrm>
            <a:off x="1346523" y="2424468"/>
            <a:ext cx="0" cy="619772"/>
          </a:xfrm>
          <a:custGeom>
            <a:avLst/>
            <a:gdLst/>
            <a:ahLst/>
            <a:cxnLst/>
            <a:rect l="l" t="t" r="r" b="b"/>
            <a:pathLst>
              <a:path w="0" h="619772">
                <a:moveTo>
                  <a:pt x="0" y="0"/>
                </a:moveTo>
                <a:lnTo>
                  <a:pt x="0" y="619772"/>
                </a:lnTo>
              </a:path>
            </a:pathLst>
          </a:custGeom>
          <a:ln w="1282">
            <a:solidFill>
              <a:srgbClr val="F4F7F9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5" name="object 55"/>
          <p:cNvSpPr/>
          <p:nvPr/>
        </p:nvSpPr>
        <p:spPr>
          <a:xfrm>
            <a:off x="811453" y="2413558"/>
            <a:ext cx="546506" cy="64175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5" name="object 45"/>
          <p:cNvSpPr txBox="1"/>
          <p:nvPr/>
        </p:nvSpPr>
        <p:spPr>
          <a:xfrm>
            <a:off x="623886" y="357534"/>
            <a:ext cx="5040763" cy="92951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 marR="7015">
              <a:lnSpc>
                <a:spcPts val="1950"/>
              </a:lnSpc>
            </a:pP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1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2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597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15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23886" y="1389877"/>
            <a:ext cx="371749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GURE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-20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URR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NT</a:t>
            </a:r>
            <a:r>
              <a:rPr dirty="0" smtClean="0" sz="9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8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DIGI</a:t>
            </a:r>
            <a:r>
              <a:rPr dirty="0" smtClean="0" sz="950" spc="-1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TN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061902" y="2483418"/>
            <a:ext cx="84432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Info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569330" y="2497427"/>
            <a:ext cx="134083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692960" y="2531472"/>
            <a:ext cx="1040846" cy="308569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 marR="16028">
              <a:lnSpc>
                <a:spcPts val="944"/>
              </a:lnSpc>
            </a:pP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362"/>
              </a:spcBef>
            </a:pP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Low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ompu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061902" y="2739863"/>
            <a:ext cx="1087372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569330" y="2753872"/>
            <a:ext cx="119510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wide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692960" y="2964241"/>
            <a:ext cx="96119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569330" y="3010328"/>
            <a:ext cx="113037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061902" y="3044405"/>
            <a:ext cx="60263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ations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569330" y="3266773"/>
            <a:ext cx="95723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692960" y="3268771"/>
            <a:ext cx="94858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MoH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061902" y="3300860"/>
            <a:ext cx="55211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603086" y="3523229"/>
            <a:ext cx="784092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bware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096683" y="3557305"/>
            <a:ext cx="1069879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692960" y="3573312"/>
            <a:ext cx="100974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ace,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69330" y="4337648"/>
            <a:ext cx="129588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onwide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61902" y="4371736"/>
            <a:ext cx="101075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692960" y="4371714"/>
            <a:ext cx="88117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569330" y="4594104"/>
            <a:ext cx="114868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ance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061902" y="4628181"/>
            <a:ext cx="33980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692960" y="4628159"/>
            <a:ext cx="1040846" cy="308569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 marR="16028">
              <a:lnSpc>
                <a:spcPts val="944"/>
              </a:lnSpc>
            </a:pP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362"/>
              </a:spcBef>
            </a:pP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Low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ompu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03021" y="4850549"/>
            <a:ext cx="122927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061902" y="6180891"/>
            <a:ext cx="23409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Plan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69330" y="6194900"/>
            <a:ext cx="129588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onwide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92960" y="6228934"/>
            <a:ext cx="88117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061902" y="6437347"/>
            <a:ext cx="88294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Se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69330" y="6451356"/>
            <a:ext cx="104916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Comprehens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92960" y="6485379"/>
            <a:ext cx="1040846" cy="308569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 marR="16028">
              <a:lnSpc>
                <a:spcPts val="944"/>
              </a:lnSpc>
            </a:pP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362"/>
              </a:spcBef>
            </a:pP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Low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ompu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69330" y="6707801"/>
            <a:ext cx="115007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Gro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61902" y="6741888"/>
            <a:ext cx="101075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95381" y="6964257"/>
            <a:ext cx="104445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id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92960" y="6966233"/>
            <a:ext cx="80923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061902" y="6998333"/>
            <a:ext cx="95083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HMI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2)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569330" y="7220702"/>
            <a:ext cx="126054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061902" y="7254778"/>
            <a:ext cx="24859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69330" y="7477147"/>
            <a:ext cx="95664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enH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61902" y="7511234"/>
            <a:ext cx="1335909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eal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Info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ange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6598" y="8698181"/>
            <a:ext cx="15551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">
                <a:solidFill>
                  <a:srgbClr val="0F335D"/>
                </a:solidFill>
                <a:latin typeface="Times New Roman"/>
                <a:cs typeface="Times New Roman"/>
              </a:rPr>
              <a:t>61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1681606"/>
            <a:ext cx="849274" cy="3852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" name="object 5"/>
          <p:cNvSpPr txBox="1"/>
          <p:nvPr/>
        </p:nvSpPr>
        <p:spPr>
          <a:xfrm>
            <a:off x="1485861" y="1681606"/>
            <a:ext cx="4357611" cy="385279"/>
          </a:xfrm>
          <a:prstGeom prst="rect">
            <a:avLst/>
          </a:prstGeom>
        </p:spPr>
        <p:txBody>
          <a:bodyPr wrap="square" lIns="0" tIns="55244" rIns="0" bIns="0" rtlCol="0">
            <a:noAutofit/>
          </a:bodyPr>
          <a:lstStyle/>
          <a:p>
            <a:pPr marL="48084">
              <a:lnSpc>
                <a:spcPct val="100000"/>
              </a:lnSpc>
            </a:pPr>
            <a:r>
              <a:rPr dirty="0" smtClean="0" sz="950" spc="-48" b="1">
                <a:solidFill>
                  <a:srgbClr val="FFFFFF"/>
                </a:solidFill>
                <a:latin typeface="Times New Roman"/>
                <a:cs typeface="Times New Roman"/>
              </a:rPr>
              <a:t>Cu</a:t>
            </a:r>
            <a:r>
              <a:rPr dirty="0" smtClean="0" sz="950" spc="-29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 b="1">
                <a:solidFill>
                  <a:srgbClr val="FFFFFF"/>
                </a:solidFill>
                <a:latin typeface="Times New Roman"/>
                <a:cs typeface="Times New Roman"/>
              </a:rPr>
              <a:t>ent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 b="1">
                <a:solidFill>
                  <a:srgbClr val="FFFFFF"/>
                </a:solidFill>
                <a:latin typeface="Times New Roman"/>
                <a:cs typeface="Times New Roman"/>
              </a:rPr>
              <a:t>Status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 b="1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Digital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0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5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3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1" b="1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2" b="1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 b="1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-3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 b="1">
                <a:solidFill>
                  <a:srgbClr val="FFFFFF"/>
                </a:solidFill>
                <a:latin typeface="Times New Roman"/>
                <a:cs typeface="Times New Roman"/>
              </a:rPr>
              <a:t>Illu</a:t>
            </a:r>
            <a:r>
              <a:rPr dirty="0" smtClean="0" sz="950" spc="21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0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 b="1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dirty="0" smtClean="0" sz="950" spc="32" b="1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3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-7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3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 b="1">
                <a:solidFill>
                  <a:srgbClr val="FFFFFF"/>
                </a:solidFill>
                <a:latin typeface="Times New Roman"/>
                <a:cs typeface="Times New Roman"/>
              </a:rPr>
              <a:t>lf</a:t>
            </a:r>
            <a:r>
              <a:rPr dirty="0" smtClean="0" sz="950" spc="47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 b="1">
                <a:solidFill>
                  <a:srgbClr val="FFFFFF"/>
                </a:solidFill>
                <a:latin typeface="Times New Roman"/>
                <a:cs typeface="Times New Roman"/>
              </a:rPr>
              <a:t>!e+1</a:t>
            </a:r>
            <a:r>
              <a:rPr dirty="0" smtClean="0" sz="950" spc="-78" b="1">
                <a:solidFill>
                  <a:srgbClr val="FFFFFF"/>
                </a:solidFill>
                <a:latin typeface="Times New Roman"/>
                <a:cs typeface="Times New Roman"/>
              </a:rPr>
              <a:t>&amp;</a:t>
            </a:r>
            <a:r>
              <a:rPr dirty="0" smtClean="0" sz="950" spc="-271" b="1">
                <a:solidFill>
                  <a:srgbClr val="FFFFFF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09" b="1">
                <a:solidFill>
                  <a:srgbClr val="FFFFFF"/>
                </a:solidFill>
                <a:latin typeface="Times New Roman"/>
                <a:cs typeface="Times New Roman"/>
              </a:rPr>
              <a:t>e!</a:t>
            </a:r>
            <a:r>
              <a:rPr dirty="0" smtClean="0" sz="950" spc="7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alt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950" spc="117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9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es</a:t>
            </a:r>
            <a:r>
              <a:rPr dirty="0" smtClean="0" sz="950" spc="227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62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6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 b="1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 b="1">
                <a:solidFill>
                  <a:srgbClr val="FFFFFF"/>
                </a:solidFill>
                <a:latin typeface="Times New Roman"/>
                <a:cs typeface="Times New Roman"/>
              </a:rPr>
              <a:t>ications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-6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 b="1">
                <a:solidFill>
                  <a:srgbClr val="FFFFFF"/>
                </a:solidFill>
                <a:latin typeface="Times New Roman"/>
                <a:cs typeface="Times New Roman"/>
              </a:rPr>
              <a:t>Challenges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2066886"/>
            <a:ext cx="5206885" cy="1840236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66724">
              <a:lnSpc>
                <a:spcPts val="927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ubli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4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mpr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3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ra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gy</a:t>
            </a:r>
            <a:r>
              <a:rPr dirty="0" smtClean="0" sz="750" spc="2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w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th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</a:t>
            </a:r>
            <a:r>
              <a:rPr dirty="0" smtClean="0" sz="750" spc="2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  <a:p>
            <a:pPr marL="237598">
              <a:lnSpc>
                <a:spcPts val="927"/>
              </a:lnSpc>
              <a:spcBef>
                <a:spcPts val="80"/>
              </a:spcBef>
            </a:pP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750" spc="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nan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3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u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29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ur</a:t>
            </a:r>
            <a:r>
              <a:rPr dirty="0" smtClean="0" sz="750" spc="1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</a:t>
            </a:r>
            <a:r>
              <a:rPr dirty="0" smtClean="0" sz="750" spc="99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marL="945442">
              <a:lnSpc>
                <a:spcPts val="927"/>
              </a:lnSpc>
              <a:spcBef>
                <a:spcPts val="80"/>
              </a:spcBef>
            </a:pP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in</a:t>
            </a:r>
            <a:r>
              <a:rPr dirty="0" smtClean="0" sz="750" spc="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pla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                                         </a:t>
            </a:r>
            <a:r>
              <a:rPr dirty="0" smtClean="0" sz="750" spc="77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7282" sz="1275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7282" sz="1275" spc="17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baseline="-27282" sz="1275" spc="4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baseline="-27282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ie</a:t>
            </a:r>
            <a:r>
              <a:rPr dirty="0" smtClean="0" baseline="-27282" sz="1275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7282" sz="1275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-27282" sz="1275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7282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endParaRPr sz="850">
              <a:latin typeface="Times New Roman"/>
              <a:cs typeface="Times New Roman"/>
            </a:endParaRPr>
          </a:p>
          <a:p>
            <a:pPr marL="979134">
              <a:lnSpc>
                <a:spcPts val="977"/>
              </a:lnSpc>
              <a:spcBef>
                <a:spcPts val="1102"/>
              </a:spcBef>
            </a:pP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  <a:p>
            <a:pPr marL="979198">
              <a:lnSpc>
                <a:spcPts val="977"/>
              </a:lnSpc>
              <a:spcBef>
                <a:spcPts val="760"/>
              </a:spcBef>
            </a:pP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baseline="17051" sz="1275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7051" sz="127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7051" sz="127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7051" sz="1275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7051" sz="1275" spc="28">
                <a:solidFill>
                  <a:srgbClr val="231F20"/>
                </a:solidFill>
                <a:latin typeface="Times New Roman"/>
                <a:cs typeface="Times New Roman"/>
              </a:rPr>
              <a:t>dop</a:t>
            </a:r>
            <a:r>
              <a:rPr dirty="0" smtClean="0" baseline="17051" sz="1275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7051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7051" sz="1275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baseline="17051" sz="1275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5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1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dirty="0" smtClean="0" sz="850" spc="-4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8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44334" sz="1275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44334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44334" sz="1275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44334" sz="1275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44334" sz="1275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44334" sz="1275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44334" sz="1275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44334" sz="1275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44334" sz="1275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44334" sz="1275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44334" sz="1275" spc="0">
                <a:solidFill>
                  <a:srgbClr val="231F20"/>
                </a:solidFill>
                <a:latin typeface="Times New Roman"/>
                <a:cs typeface="Times New Roman"/>
              </a:rPr>
              <a:t>among</a:t>
            </a:r>
            <a:r>
              <a:rPr dirty="0" smtClean="0" baseline="44334" sz="1275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44334" sz="1275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44334" sz="1275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44334" sz="1275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44334" sz="1275" spc="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baseline="44334" sz="1275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44334" sz="127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44334" sz="1275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850">
              <a:latin typeface="Times New Roman"/>
              <a:cs typeface="Times New Roman"/>
            </a:endParaRPr>
          </a:p>
          <a:p>
            <a:pPr marL="979198" marR="220806">
              <a:lnSpc>
                <a:spcPts val="977"/>
              </a:lnSpc>
              <a:spcBef>
                <a:spcPts val="1439"/>
              </a:spcBef>
            </a:pP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ace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sz="8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3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-17051" sz="1275" spc="-9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17051" sz="1275" spc="-8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-17051" sz="1275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7051" sz="1275" spc="-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7051" sz="1275" spc="-25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baseline="-1705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</a:t>
            </a:r>
            <a:r>
              <a:rPr dirty="0" smtClean="0" baseline="-17051" sz="1275" spc="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979198" marR="220806">
              <a:lnSpc>
                <a:spcPts val="977"/>
              </a:lnSpc>
              <a:spcBef>
                <a:spcPts val="1025"/>
              </a:spcBef>
            </a:pP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2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-17051" sz="1275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17051" sz="1275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7051" sz="127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17051" sz="1275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7051" sz="1275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-17051" sz="127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7051" sz="1275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17051" sz="1275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7051" sz="1275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17051" sz="1275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-1705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</a:t>
            </a:r>
            <a:r>
              <a:rPr dirty="0" smtClean="0" baseline="-17051" sz="1275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7282" sz="1275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merous</a:t>
            </a:r>
            <a:r>
              <a:rPr dirty="0" smtClean="0" baseline="-27282" sz="1275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7282" sz="1275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7282" sz="127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7282" sz="1275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7282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7282" sz="1275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7282" sz="1275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7282" sz="1275" spc="-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-27282" sz="1275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7282" sz="1275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2438014">
              <a:lnSpc>
                <a:spcPts val="977"/>
              </a:lnSpc>
              <a:spcBef>
                <a:spcPts val="1305"/>
              </a:spcBef>
            </a:pPr>
            <a:r>
              <a:rPr dirty="0" smtClean="0" baseline="10231" sz="1275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10231" sz="1275" spc="-4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0231" sz="1275" spc="-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0231" sz="1275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-3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0231" sz="1275" spc="-4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0231" sz="1275" spc="-4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10231" sz="1275" spc="-3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0231" sz="1275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0231" sz="1275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10231" sz="1275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0231" sz="1275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0231" sz="127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023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baseline="10231" sz="1275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3907123"/>
            <a:ext cx="5206885" cy="185724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66729">
              <a:lnSpc>
                <a:spcPts val="927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ubli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9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1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1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x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and</a:t>
            </a:r>
            <a:r>
              <a:rPr dirty="0" smtClean="0" sz="750" spc="20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digi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th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</a:t>
            </a:r>
            <a:r>
              <a:rPr dirty="0" smtClean="0" sz="750" spc="129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endParaRPr sz="850">
              <a:latin typeface="Times New Roman"/>
              <a:cs typeface="Times New Roman"/>
            </a:endParaRPr>
          </a:p>
          <a:p>
            <a:pPr marL="281895">
              <a:lnSpc>
                <a:spcPts val="927"/>
              </a:lnSpc>
              <a:spcBef>
                <a:spcPts val="80"/>
              </a:spcBef>
            </a:pP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impl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m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29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mi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</a:t>
            </a:r>
            <a:r>
              <a:rPr dirty="0" smtClean="0" sz="750" spc="9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5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marL="945442">
              <a:lnSpc>
                <a:spcPts val="927"/>
              </a:lnSpc>
              <a:spcBef>
                <a:spcPts val="60"/>
              </a:spcBef>
            </a:pPr>
            <a:r>
              <a:rPr dirty="0" smtClean="0" baseline="35204" sz="1125" spc="0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baseline="35204" sz="1125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baseline="35204" sz="1125" spc="0" i="1">
                <a:solidFill>
                  <a:srgbClr val="231F20"/>
                </a:solidFill>
                <a:latin typeface="Georgia"/>
                <a:cs typeface="Georgia"/>
              </a:rPr>
              <a:t>ar</a:t>
            </a:r>
            <a:r>
              <a:rPr dirty="0" smtClean="0" baseline="35204" sz="1125" spc="0" i="1">
                <a:solidFill>
                  <a:srgbClr val="231F20"/>
                </a:solidFill>
                <a:latin typeface="Georgia"/>
                <a:cs typeface="Georgia"/>
              </a:rPr>
              <a:t>                                                        </a:t>
            </a:r>
            <a:r>
              <a:rPr dirty="0" smtClean="0" baseline="35204" sz="1125" spc="16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baseline="27282" sz="1275" spc="-29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baseline="27282" sz="1275" spc="-57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baseline="27282" sz="1275" spc="-48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baseline="27282" sz="1275" spc="-29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baseline="27282" sz="1275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0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baseline="27282" sz="1275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7282" sz="1275" spc="0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baseline="27282" sz="1275" spc="4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baseline="27282" sz="1275" spc="9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baseline="27282" sz="1275" spc="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baseline="27282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</a:t>
            </a:r>
            <a:r>
              <a:rPr dirty="0" smtClean="0" baseline="27282" sz="1275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  <a:p>
            <a:pPr marL="979134" marR="82324">
              <a:lnSpc>
                <a:spcPts val="977"/>
              </a:lnSpc>
              <a:spcBef>
                <a:spcPts val="1242"/>
              </a:spcBef>
            </a:pPr>
            <a:r>
              <a:rPr dirty="0" smtClean="0" baseline="17051" sz="1275" spc="-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7051" sz="1275" spc="-3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7051" sz="1275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-6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7051" sz="1275" spc="-7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7051" sz="1275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7051" sz="1275" spc="-4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7051" sz="1275" spc="-46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baseline="17051" sz="1275" spc="-23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baseline="17051" sz="1275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6">
                <a:solidFill>
                  <a:srgbClr val="231F20"/>
                </a:solidFill>
                <a:latin typeface="Times New Roman"/>
                <a:cs typeface="Times New Roman"/>
              </a:rPr>
              <a:t>ations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te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979134" marR="82324">
              <a:lnSpc>
                <a:spcPts val="977"/>
              </a:lnSpc>
              <a:spcBef>
                <a:spcPts val="1023"/>
              </a:spcBef>
            </a:pP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ace,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but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8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2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-17051" sz="1275" spc="-8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-17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17051" sz="1275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850">
              <a:latin typeface="Times New Roman"/>
              <a:cs typeface="Times New Roman"/>
            </a:endParaRPr>
          </a:p>
          <a:p>
            <a:pPr marL="979134">
              <a:lnSpc>
                <a:spcPts val="1019"/>
              </a:lnSpc>
              <a:spcBef>
                <a:spcPts val="1074"/>
              </a:spcBef>
            </a:pPr>
            <a:r>
              <a:rPr dirty="0" smtClean="0" sz="850" spc="-9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     </a:t>
            </a:r>
            <a:r>
              <a:rPr dirty="0" smtClean="0" sz="850" spc="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4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3872" sz="1275" spc="-4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3872" sz="1275" spc="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3872" sz="1275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marL="979198" marR="3080619" indent="-33755">
              <a:lnSpc>
                <a:spcPct val="98987"/>
              </a:lnSpc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rds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  <a:p>
            <a:pPr marL="979113">
              <a:lnSpc>
                <a:spcPct val="95825"/>
              </a:lnSpc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ans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mp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que</a:t>
            </a:r>
            <a:endParaRPr sz="850">
              <a:latin typeface="Times New Roman"/>
              <a:cs typeface="Times New Roman"/>
            </a:endParaRPr>
          </a:p>
          <a:p>
            <a:pPr marL="979134">
              <a:lnSpc>
                <a:spcPct val="95825"/>
              </a:lnSpc>
              <a:spcBef>
                <a:spcPts val="30"/>
              </a:spcBef>
            </a:pPr>
            <a:r>
              <a:rPr dirty="0" smtClean="0" sz="850" spc="-99">
                <a:solidFill>
                  <a:srgbClr val="231F20"/>
                </a:solidFill>
                <a:latin typeface="Times New Roman"/>
                <a:cs typeface="Times New Roman"/>
              </a:rPr>
              <a:t>ID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5764364"/>
            <a:ext cx="5206885" cy="2649994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55736" marR="211604" algn="ctr">
              <a:lnSpc>
                <a:spcPts val="927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ubli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850" spc="1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14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mpr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3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ra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gy</a:t>
            </a:r>
            <a:r>
              <a:rPr dirty="0" smtClean="0" sz="750" spc="2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w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th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</a:t>
            </a:r>
            <a:r>
              <a:rPr dirty="0" smtClean="0" sz="750" spc="2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7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endParaRPr sz="850">
              <a:latin typeface="Times New Roman"/>
              <a:cs typeface="Times New Roman"/>
            </a:endParaRPr>
          </a:p>
          <a:p>
            <a:pPr marL="210063" marR="252385" algn="ctr">
              <a:lnSpc>
                <a:spcPts val="927"/>
              </a:lnSpc>
              <a:spcBef>
                <a:spcPts val="80"/>
              </a:spcBef>
            </a:pP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750" spc="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v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nan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3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u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29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ur</a:t>
            </a:r>
            <a:r>
              <a:rPr dirty="0" smtClean="0" sz="750" spc="1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</a:t>
            </a:r>
            <a:r>
              <a:rPr dirty="0" smtClean="0" sz="750" spc="99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2020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2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marL="945442">
              <a:lnSpc>
                <a:spcPts val="927"/>
              </a:lnSpc>
              <a:spcBef>
                <a:spcPts val="80"/>
              </a:spcBef>
            </a:pP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in</a:t>
            </a:r>
            <a:r>
              <a:rPr dirty="0" smtClean="0" sz="750" spc="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pla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                                         </a:t>
            </a:r>
            <a:r>
              <a:rPr dirty="0" smtClean="0" sz="750" spc="77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27282" sz="1275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baseline="-27282" sz="1275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27282" sz="1275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27282" sz="1275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27282" sz="1275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7282" sz="1275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  <a:p>
            <a:pPr marL="980737" marR="82473" indent="-1602">
              <a:lnSpc>
                <a:spcPts val="977"/>
              </a:lnSpc>
              <a:spcBef>
                <a:spcPts val="1091"/>
              </a:spcBef>
            </a:pP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wa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-4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baseline="-27282" sz="1275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-27282" sz="127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7282" sz="1275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7282" sz="1275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27282" sz="1275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7282" sz="1275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27282" sz="1275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27282" sz="127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7282" sz="1275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7282" sz="1275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7282" sz="127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7282" sz="1275" spc="-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282" sz="1275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7282" sz="1275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7282" sz="1275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27282" sz="1275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27282" sz="1275" spc="21">
                <a:solidFill>
                  <a:srgbClr val="231F20"/>
                </a:solidFill>
                <a:latin typeface="Times New Roman"/>
                <a:cs typeface="Times New Roman"/>
              </a:rPr>
              <a:t>te</a:t>
            </a:r>
            <a:r>
              <a:rPr dirty="0" smtClean="0" baseline="-27282" sz="1275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980737" marR="82473">
              <a:lnSpc>
                <a:spcPts val="977"/>
              </a:lnSpc>
              <a:spcBef>
                <a:spcPts val="1152"/>
              </a:spcBef>
            </a:pP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marL="971494" marR="513454">
              <a:lnSpc>
                <a:spcPts val="977"/>
              </a:lnSpc>
              <a:spcBef>
                <a:spcPts val="708"/>
              </a:spcBef>
            </a:pP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1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7051" sz="1275" spc="2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baseline="-17051" sz="1275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17051" sz="127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7051" sz="1275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17051" sz="1275" spc="26">
                <a:solidFill>
                  <a:srgbClr val="231F20"/>
                </a:solidFill>
                <a:latin typeface="Times New Roman"/>
                <a:cs typeface="Times New Roman"/>
              </a:rPr>
              <a:t>ations</a:t>
            </a:r>
            <a:r>
              <a:rPr dirty="0" smtClean="0" baseline="-1705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</a:t>
            </a:r>
            <a:r>
              <a:rPr dirty="0" smtClean="0" baseline="-17051" sz="1275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4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3872" sz="1275" spc="-4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3872" sz="1275" spc="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3872" sz="1275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23872" sz="1275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971494" marR="513454">
              <a:lnSpc>
                <a:spcPts val="977"/>
              </a:lnSpc>
              <a:spcBef>
                <a:spcPts val="1514"/>
              </a:spcBef>
            </a:pP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commen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MOH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3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-17051" sz="1275" spc="-9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-14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17051" sz="1275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4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baseline="-17051" sz="1275" spc="-5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17051" sz="1275" spc="-3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7051" sz="1275" spc="-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-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17051" sz="1275" spc="-8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17051" sz="1275" spc="-5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-5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7051" sz="1275" spc="-2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baseline="-17051" sz="1275" spc="-21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baseline="-17051" sz="1275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971494" marR="513454">
              <a:lnSpc>
                <a:spcPts val="977"/>
              </a:lnSpc>
              <a:spcBef>
                <a:spcPts val="961"/>
              </a:spcBef>
            </a:pPr>
            <a:r>
              <a:rPr dirty="0" smtClean="0" baseline="17051" sz="1275" spc="-71">
                <a:solidFill>
                  <a:srgbClr val="231F20"/>
                </a:solidFill>
                <a:latin typeface="Times New Roman"/>
                <a:cs typeface="Times New Roman"/>
              </a:rPr>
              <a:t>MoH</a:t>
            </a:r>
            <a:r>
              <a:rPr dirty="0" smtClean="0" baseline="17051" sz="1275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baseline="17051" sz="1275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-14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7051" sz="1275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7051" sz="1275" spc="-9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7051" sz="1275" spc="-1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-1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7051" sz="1275" spc="-1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7051" sz="1275" spc="-4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baseline="17051" sz="1275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6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apid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  <a:p>
            <a:pPr marL="2438014" marR="1645910" indent="-1457277">
              <a:lnSpc>
                <a:spcPts val="977"/>
              </a:lnSpc>
              <a:spcBef>
                <a:spcPts val="1061"/>
              </a:spcBef>
            </a:pPr>
            <a:r>
              <a:rPr dirty="0" smtClean="0" baseline="17051" sz="1275" spc="-4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7051" sz="127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7051" sz="127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7051" sz="127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7051" sz="1275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7051" sz="1275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</a:t>
            </a:r>
            <a:r>
              <a:rPr dirty="0" smtClean="0" baseline="17051" sz="1275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-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2438014" marR="1645910">
              <a:lnSpc>
                <a:spcPct val="98699"/>
              </a:lnSpc>
              <a:spcBef>
                <a:spcPts val="286"/>
              </a:spcBef>
            </a:pP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2438014">
              <a:lnSpc>
                <a:spcPct val="95825"/>
              </a:lnSpc>
              <a:spcBef>
                <a:spcPts val="5"/>
              </a:spcBef>
            </a:pP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2438014">
              <a:lnSpc>
                <a:spcPct val="95825"/>
              </a:lnSpc>
              <a:spcBef>
                <a:spcPts val="30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object 49"/>
          <p:cNvSpPr/>
          <p:nvPr/>
        </p:nvSpPr>
        <p:spPr>
          <a:xfrm>
            <a:off x="1485861" y="572223"/>
            <a:ext cx="4357611" cy="333933"/>
          </a:xfrm>
          <a:custGeom>
            <a:avLst/>
            <a:gdLst/>
            <a:ahLst/>
            <a:cxnLst/>
            <a:rect l="l" t="t" r="r" b="b"/>
            <a:pathLst>
              <a:path w="4357611" h="333933">
                <a:moveTo>
                  <a:pt x="1492580" y="0"/>
                </a:moveTo>
                <a:lnTo>
                  <a:pt x="0" y="0"/>
                </a:lnTo>
                <a:lnTo>
                  <a:pt x="0" y="333933"/>
                </a:lnTo>
                <a:lnTo>
                  <a:pt x="4357611" y="333933"/>
                </a:lnTo>
                <a:lnTo>
                  <a:pt x="4357611" y="0"/>
                </a:lnTo>
                <a:lnTo>
                  <a:pt x="1492580" y="0"/>
                </a:lnTo>
                <a:close/>
              </a:path>
            </a:pathLst>
          </a:custGeom>
          <a:solidFill>
            <a:srgbClr val="21578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0" name="object 50"/>
          <p:cNvSpPr/>
          <p:nvPr/>
        </p:nvSpPr>
        <p:spPr>
          <a:xfrm>
            <a:off x="636587" y="906157"/>
            <a:ext cx="5206885" cy="1003020"/>
          </a:xfrm>
          <a:custGeom>
            <a:avLst/>
            <a:gdLst/>
            <a:ahLst/>
            <a:cxnLst/>
            <a:rect l="l" t="t" r="r" b="b"/>
            <a:pathLst>
              <a:path w="5206885" h="1003020">
                <a:moveTo>
                  <a:pt x="0" y="0"/>
                </a:moveTo>
                <a:lnTo>
                  <a:pt x="0" y="1003020"/>
                </a:lnTo>
                <a:lnTo>
                  <a:pt x="5206885" y="1003020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1" name="object 51"/>
          <p:cNvSpPr/>
          <p:nvPr/>
        </p:nvSpPr>
        <p:spPr>
          <a:xfrm>
            <a:off x="636587" y="4126306"/>
            <a:ext cx="5206885" cy="3150654"/>
          </a:xfrm>
          <a:custGeom>
            <a:avLst/>
            <a:gdLst/>
            <a:ahLst/>
            <a:cxnLst/>
            <a:rect l="l" t="t" r="r" b="b"/>
            <a:pathLst>
              <a:path w="5206885" h="3150654">
                <a:moveTo>
                  <a:pt x="0" y="0"/>
                </a:moveTo>
                <a:lnTo>
                  <a:pt x="0" y="3150654"/>
                </a:lnTo>
                <a:lnTo>
                  <a:pt x="5206885" y="3150654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2" name="object 52"/>
          <p:cNvSpPr/>
          <p:nvPr/>
        </p:nvSpPr>
        <p:spPr>
          <a:xfrm>
            <a:off x="636587" y="1909191"/>
            <a:ext cx="5206885" cy="2217115"/>
          </a:xfrm>
          <a:custGeom>
            <a:avLst/>
            <a:gdLst/>
            <a:ahLst/>
            <a:cxnLst/>
            <a:rect l="l" t="t" r="r" b="b"/>
            <a:pathLst>
              <a:path w="5206885" h="2217115">
                <a:moveTo>
                  <a:pt x="0" y="0"/>
                </a:moveTo>
                <a:lnTo>
                  <a:pt x="0" y="2217115"/>
                </a:lnTo>
                <a:lnTo>
                  <a:pt x="5206885" y="2217115"/>
                </a:lnTo>
                <a:lnTo>
                  <a:pt x="52068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3" name="object 53"/>
          <p:cNvSpPr/>
          <p:nvPr/>
        </p:nvSpPr>
        <p:spPr>
          <a:xfrm>
            <a:off x="764209" y="4446574"/>
            <a:ext cx="588416" cy="6097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4" name="object 54"/>
          <p:cNvSpPr/>
          <p:nvPr/>
        </p:nvSpPr>
        <p:spPr>
          <a:xfrm>
            <a:off x="828929" y="2374353"/>
            <a:ext cx="534289" cy="523595"/>
          </a:xfrm>
          <a:custGeom>
            <a:avLst/>
            <a:gdLst/>
            <a:ahLst/>
            <a:cxnLst/>
            <a:rect l="l" t="t" r="r" b="b"/>
            <a:pathLst>
              <a:path w="534289" h="523595">
                <a:moveTo>
                  <a:pt x="0" y="523595"/>
                </a:moveTo>
                <a:lnTo>
                  <a:pt x="0" y="0"/>
                </a:lnTo>
                <a:lnTo>
                  <a:pt x="534289" y="0"/>
                </a:lnTo>
                <a:lnTo>
                  <a:pt x="0" y="0"/>
                </a:lnTo>
                <a:lnTo>
                  <a:pt x="0" y="523595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5" name="object 55"/>
          <p:cNvSpPr/>
          <p:nvPr/>
        </p:nvSpPr>
        <p:spPr>
          <a:xfrm>
            <a:off x="817549" y="2363266"/>
            <a:ext cx="557174" cy="5457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6" name="object 56"/>
          <p:cNvSpPr/>
          <p:nvPr/>
        </p:nvSpPr>
        <p:spPr>
          <a:xfrm>
            <a:off x="762647" y="1214310"/>
            <a:ext cx="662520" cy="0"/>
          </a:xfrm>
          <a:custGeom>
            <a:avLst/>
            <a:gdLst/>
            <a:ahLst/>
            <a:cxnLst/>
            <a:rect l="l" t="t" r="r" b="b"/>
            <a:pathLst>
              <a:path w="662520" h="0">
                <a:moveTo>
                  <a:pt x="0" y="0"/>
                </a:moveTo>
                <a:lnTo>
                  <a:pt x="662520" y="0"/>
                </a:lnTo>
              </a:path>
            </a:pathLst>
          </a:custGeom>
          <a:ln w="1270">
            <a:solidFill>
              <a:srgbClr val="F2F8F9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7" name="object 57"/>
          <p:cNvSpPr/>
          <p:nvPr/>
        </p:nvSpPr>
        <p:spPr>
          <a:xfrm>
            <a:off x="751255" y="1203502"/>
            <a:ext cx="685190" cy="5350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58" name="object 58"/>
          <p:cNvSpPr/>
          <p:nvPr/>
        </p:nvSpPr>
        <p:spPr>
          <a:xfrm>
            <a:off x="751255" y="1203502"/>
            <a:ext cx="685190" cy="5350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1569330" y="1171749"/>
            <a:ext cx="848612" cy="121570"/>
          </a:xfrm>
          <a:prstGeom prst="rect">
            <a:avLst/>
          </a:prstGeom>
        </p:spPr>
        <p:txBody>
          <a:bodyPr wrap="square" lIns="0" tIns="2540" rIns="0" bIns="0" rtlCol="0">
            <a:noAutofit/>
          </a:bodyPr>
          <a:lstStyle/>
          <a:p>
            <a:pPr marL="12700">
              <a:lnSpc>
                <a:spcPct val="94685"/>
              </a:lnSpc>
            </a:pP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und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fo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m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u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5" i="1">
                <a:solidFill>
                  <a:srgbClr val="231F20"/>
                </a:solidFill>
                <a:latin typeface="Georgia"/>
                <a:cs typeface="Georgia"/>
              </a:rPr>
              <a:t>ion</a:t>
            </a:r>
            <a:endParaRPr sz="750">
              <a:latin typeface="Georgia"/>
              <a:cs typeface="Georgia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061902" y="1173130"/>
            <a:ext cx="24816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20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5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692960" y="1386854"/>
            <a:ext cx="75574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03021" y="1422181"/>
            <a:ext cx="74147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061902" y="1456300"/>
            <a:ext cx="60263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ations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04624" y="1657265"/>
            <a:ext cx="36480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061902" y="2293755"/>
            <a:ext cx="117338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603021" y="2307668"/>
            <a:ext cx="412209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6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692960" y="2341851"/>
            <a:ext cx="828683" cy="297884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 marR="16028">
              <a:lnSpc>
                <a:spcPts val="944"/>
              </a:lnSpc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proj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277"/>
              </a:spcBef>
            </a:pP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095593" y="2528850"/>
            <a:ext cx="53633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20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603021" y="2542763"/>
            <a:ext cx="27696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ace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604111" y="2777847"/>
            <a:ext cx="98068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692960" y="2790648"/>
            <a:ext cx="88989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061902" y="2812020"/>
            <a:ext cx="60263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ations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569330" y="3012942"/>
            <a:ext cx="88262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061902" y="3047104"/>
            <a:ext cx="65040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HF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69330" y="3248026"/>
            <a:ext cx="128979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enH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569334" y="4642322"/>
            <a:ext cx="1296009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onwide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061906" y="4676484"/>
            <a:ext cx="101075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692964" y="4676559"/>
            <a:ext cx="91612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rdi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603026" y="4877417"/>
            <a:ext cx="105508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Gro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61906" y="4911569"/>
            <a:ext cx="339782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92964" y="4911644"/>
            <a:ext cx="828683" cy="297884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 marR="16028">
              <a:lnSpc>
                <a:spcPts val="944"/>
              </a:lnSpc>
            </a:pP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277"/>
              </a:spcBef>
            </a:pP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03026" y="5112512"/>
            <a:ext cx="122064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cision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061906" y="5146664"/>
            <a:ext cx="44946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04629" y="5347597"/>
            <a:ext cx="77061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ongoing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692964" y="5360441"/>
            <a:ext cx="94046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061906" y="5381759"/>
            <a:ext cx="30595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03026" y="5582692"/>
            <a:ext cx="122305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92964" y="5595536"/>
            <a:ext cx="980451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097190" y="5616843"/>
            <a:ext cx="645659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92964" y="5830620"/>
            <a:ext cx="38984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095598" y="5851938"/>
            <a:ext cx="55669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061906" y="6087033"/>
            <a:ext cx="1338688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692964" y="6113790"/>
            <a:ext cx="987643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nce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095566" y="6322118"/>
            <a:ext cx="1414470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92964" y="6514513"/>
            <a:ext cx="700594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61906" y="6557213"/>
            <a:ext cx="1441035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us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92964" y="6749608"/>
            <a:ext cx="771312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ons: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095598" y="6792308"/>
            <a:ext cx="1320426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92964" y="6984703"/>
            <a:ext cx="441627" cy="132256"/>
          </a:xfrm>
          <a:prstGeom prst="rect">
            <a:avLst/>
          </a:prstGeom>
        </p:spPr>
        <p:txBody>
          <a:bodyPr wrap="square" lIns="0" tIns="6000" rIns="0" bIns="0" rtlCol="0">
            <a:noAutofit/>
          </a:bodyPr>
          <a:lstStyle/>
          <a:p>
            <a:pPr marL="12700">
              <a:lnSpc>
                <a:spcPts val="944"/>
              </a:lnSpc>
            </a:pP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15062" y="8698181"/>
            <a:ext cx="1617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0F335D"/>
                </a:solidFill>
                <a:latin typeface="Times New Roman"/>
                <a:cs typeface="Times New Roman"/>
              </a:rPr>
              <a:t>62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572223"/>
            <a:ext cx="849274" cy="3339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" name="object 5"/>
          <p:cNvSpPr txBox="1"/>
          <p:nvPr/>
        </p:nvSpPr>
        <p:spPr>
          <a:xfrm>
            <a:off x="1485861" y="572223"/>
            <a:ext cx="4357611" cy="3339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4">
              <a:lnSpc>
                <a:spcPct val="100000"/>
              </a:lnSpc>
            </a:pPr>
            <a:r>
              <a:rPr dirty="0" smtClean="0" sz="950" spc="-48" b="1">
                <a:solidFill>
                  <a:srgbClr val="FFFFFF"/>
                </a:solidFill>
                <a:latin typeface="Times New Roman"/>
                <a:cs typeface="Times New Roman"/>
              </a:rPr>
              <a:t>Cu</a:t>
            </a:r>
            <a:r>
              <a:rPr dirty="0" smtClean="0" sz="950" spc="-29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 b="1">
                <a:solidFill>
                  <a:srgbClr val="FFFFFF"/>
                </a:solidFill>
                <a:latin typeface="Times New Roman"/>
                <a:cs typeface="Times New Roman"/>
              </a:rPr>
              <a:t>ent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 b="1">
                <a:solidFill>
                  <a:srgbClr val="FFFFFF"/>
                </a:solidFill>
                <a:latin typeface="Times New Roman"/>
                <a:cs typeface="Times New Roman"/>
              </a:rPr>
              <a:t>Status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 b="1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Digital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-8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0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5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3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1" b="1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2" b="1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 b="1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-3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 b="1">
                <a:solidFill>
                  <a:srgbClr val="FFFFFF"/>
                </a:solidFill>
                <a:latin typeface="Times New Roman"/>
                <a:cs typeface="Times New Roman"/>
              </a:rPr>
              <a:t>Illu</a:t>
            </a:r>
            <a:r>
              <a:rPr dirty="0" smtClean="0" sz="950" spc="21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0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 b="1">
                <a:solidFill>
                  <a:srgbClr val="FFFFFF"/>
                </a:solidFill>
                <a:latin typeface="Times New Roman"/>
                <a:cs typeface="Times New Roman"/>
              </a:rPr>
              <a:t>ti</a:t>
            </a:r>
            <a:r>
              <a:rPr dirty="0" smtClean="0" sz="950" spc="32" b="1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3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-75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3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 b="1">
                <a:solidFill>
                  <a:srgbClr val="FFFFFF"/>
                </a:solidFill>
                <a:latin typeface="Times New Roman"/>
                <a:cs typeface="Times New Roman"/>
              </a:rPr>
              <a:t>lf</a:t>
            </a:r>
            <a:r>
              <a:rPr dirty="0" smtClean="0" sz="950" spc="89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8" b="1">
                <a:solidFill>
                  <a:srgbClr val="FFFFFF"/>
                </a:solidFill>
                <a:latin typeface="Times New Roman"/>
                <a:cs typeface="Times New Roman"/>
              </a:rPr>
              <a:t>!e+1</a:t>
            </a:r>
            <a:r>
              <a:rPr dirty="0" smtClean="0" sz="950" spc="-78" b="1">
                <a:solidFill>
                  <a:srgbClr val="FFFFFF"/>
                </a:solidFill>
                <a:latin typeface="Times New Roman"/>
                <a:cs typeface="Times New Roman"/>
              </a:rPr>
              <a:t>&amp;</a:t>
            </a:r>
            <a:r>
              <a:rPr dirty="0" smtClean="0" sz="950" spc="-271" b="1">
                <a:solidFill>
                  <a:srgbClr val="FFFFFF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09" b="1">
                <a:solidFill>
                  <a:srgbClr val="FFFFFF"/>
                </a:solidFill>
                <a:latin typeface="Times New Roman"/>
                <a:cs typeface="Times New Roman"/>
              </a:rPr>
              <a:t>e!</a:t>
            </a:r>
            <a:r>
              <a:rPr dirty="0" smtClean="0" sz="950" spc="70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084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alt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sz="950" spc="117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9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es</a:t>
            </a:r>
            <a:r>
              <a:rPr dirty="0" smtClean="0" sz="950" spc="227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62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6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 b="1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9" b="1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7" b="1">
                <a:solidFill>
                  <a:srgbClr val="FFFFFF"/>
                </a:solidFill>
                <a:latin typeface="Times New Roman"/>
                <a:cs typeface="Times New Roman"/>
              </a:rPr>
              <a:t>ications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-6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 b="1">
                <a:solidFill>
                  <a:srgbClr val="FFFFFF"/>
                </a:solidFill>
                <a:latin typeface="Times New Roman"/>
                <a:cs typeface="Times New Roman"/>
              </a:rPr>
              <a:t>Challenges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906157"/>
            <a:ext cx="5206885" cy="1003026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66724">
              <a:lnSpc>
                <a:spcPts val="927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ubli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-9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2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-9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750" spc="-14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.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                      </a:t>
            </a:r>
            <a:r>
              <a:rPr dirty="0" smtClean="0" sz="750" spc="12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marL="127696">
              <a:lnSpc>
                <a:spcPts val="1325"/>
              </a:lnSpc>
              <a:spcBef>
                <a:spcPts val="116"/>
              </a:spcBef>
            </a:pPr>
            <a:r>
              <a:rPr dirty="0" smtClean="0" baseline="20462" sz="127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0462" sz="1275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20462" sz="127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20462" sz="1275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udan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baseline="20462" sz="1275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31292" sz="1125" spc="-19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mpl</a:t>
            </a:r>
            <a:r>
              <a:rPr dirty="0" smtClean="0" baseline="31292" sz="1125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m</a:t>
            </a:r>
            <a:r>
              <a:rPr dirty="0" smtClean="0" baseline="31292" sz="1125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baseline="31292" sz="1125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baseline="31292" sz="1125" spc="29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baseline="31292" sz="1125" spc="-4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baseline="31292" sz="1125" spc="29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pl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an</a:t>
            </a:r>
            <a:r>
              <a:rPr dirty="0" smtClean="0" baseline="31292" sz="1125" spc="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baseline="31292" sz="1125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baseline="31292" sz="1125" spc="29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baseline="31292" sz="1125" spc="4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baseline="31292" sz="1125" spc="4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               </a:t>
            </a:r>
            <a:r>
              <a:rPr dirty="0" smtClean="0" baseline="31292" sz="1125" spc="165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baseline="20462" sz="1275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20462" sz="1275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0462" sz="1275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0462" sz="127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-6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baseline="20462" sz="1275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0462" sz="1275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0462" sz="127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0462" sz="1275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20462" sz="1275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baseline="20462" sz="1275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20462" sz="1275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-3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0462" sz="1275" spc="-2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0462" sz="1275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0462" sz="1275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0462" sz="1275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0462" sz="1275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20462" sz="1275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-29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baseline="20462" sz="1275" spc="-57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baseline="20462" sz="1275" spc="-48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baseline="20462" sz="1275" spc="-29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baseline="20462" sz="1275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baseline="20462" sz="1275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endParaRPr sz="850">
              <a:latin typeface="Times New Roman"/>
              <a:cs typeface="Times New Roman"/>
            </a:endParaRPr>
          </a:p>
          <a:p>
            <a:pPr marL="945442">
              <a:lnSpc>
                <a:spcPts val="977"/>
              </a:lnSpc>
              <a:spcBef>
                <a:spcPts val="213"/>
              </a:spcBef>
            </a:pP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DH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6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7051" sz="1275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17051" sz="1275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17051" sz="1275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17051" sz="1275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7051" sz="1275" spc="5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17051" sz="1275" spc="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7051" sz="1275" spc="4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baseline="-17051" sz="1275" spc="-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-17051" sz="1275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7051" sz="127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-17051" sz="1275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7051" sz="127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17051" sz="127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7051" sz="1275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100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dirty="0" smtClean="0" baseline="-17051" sz="1275" spc="-31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</a:t>
            </a:r>
            <a:r>
              <a:rPr dirty="0" smtClean="0" baseline="-17051" sz="1275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-77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baseline="20462" sz="1275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0462" sz="127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0462" sz="1275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0462" sz="1275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-7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20462" sz="1275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1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baseline="20462" sz="1275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  <a:p>
            <a:pPr marL="945442">
              <a:lnSpc>
                <a:spcPts val="977"/>
              </a:lnSpc>
              <a:spcBef>
                <a:spcPts val="1192"/>
              </a:spcBef>
            </a:pPr>
            <a:r>
              <a:rPr dirty="0" smtClean="0" baseline="17051" sz="1275" spc="1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17051" sz="1275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7051" sz="1275" spc="-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baseline="17051" sz="1275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7051" sz="1275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7051" sz="1275" spc="-7">
                <a:solidFill>
                  <a:srgbClr val="231F20"/>
                </a:solidFill>
                <a:latin typeface="Times New Roman"/>
                <a:cs typeface="Times New Roman"/>
              </a:rPr>
              <a:t>ance</a:t>
            </a:r>
            <a:r>
              <a:rPr dirty="0" smtClean="0" baseline="17051" sz="1275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7051" sz="1275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7051" sz="1275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7051" sz="1275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7051" sz="127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7051" sz="1275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baseline="17051" sz="1275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85">
                <a:solidFill>
                  <a:srgbClr val="231F20"/>
                </a:solidFill>
                <a:latin typeface="Times New Roman"/>
                <a:cs typeface="Times New Roman"/>
              </a:rPr>
              <a:t>DH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S2</a:t>
            </a:r>
            <a:r>
              <a:rPr dirty="0" smtClean="0" sz="8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9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1909184"/>
            <a:ext cx="5206885" cy="2217121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171267">
              <a:lnSpc>
                <a:spcPts val="927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Unit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85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m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bi</a:t>
            </a:r>
            <a:r>
              <a:rPr dirty="0" smtClean="0" sz="750" spc="29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io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u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0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digi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25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ra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gy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      </a:t>
            </a:r>
            <a:r>
              <a:rPr dirty="0" smtClean="0" sz="750" spc="5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26">
                <a:solidFill>
                  <a:srgbClr val="231F20"/>
                </a:solidFill>
                <a:latin typeface="Times New Roman"/>
                <a:cs typeface="Times New Roman"/>
              </a:rPr>
              <a:t>ate</a:t>
            </a:r>
            <a:endParaRPr sz="850">
              <a:latin typeface="Times New Roman"/>
              <a:cs typeface="Times New Roman"/>
            </a:endParaRPr>
          </a:p>
          <a:p>
            <a:pPr marL="164289">
              <a:lnSpc>
                <a:spcPts val="925"/>
              </a:lnSpc>
              <a:spcBef>
                <a:spcPts val="96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bli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and</a:t>
            </a:r>
            <a:r>
              <a:rPr dirty="0" smtClean="0" sz="750" spc="12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1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admap</a:t>
            </a:r>
            <a:r>
              <a:rPr dirty="0" smtClean="0" sz="750" spc="2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in</a:t>
            </a:r>
            <a:r>
              <a:rPr dirty="0" smtClean="0" sz="750" spc="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pla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    </a:t>
            </a:r>
            <a:r>
              <a:rPr dirty="0" smtClean="0" sz="750" spc="7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850" spc="-57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850" spc="-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8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8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217354">
              <a:lnSpc>
                <a:spcPts val="1325"/>
              </a:lnSpc>
              <a:spcBef>
                <a:spcPts val="20"/>
              </a:spcBef>
            </a:pPr>
            <a:r>
              <a:rPr dirty="0" smtClean="0" baseline="20462" sz="1275" spc="-5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0462" sz="1275" spc="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0462" sz="127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baseline="20462" sz="1275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3641" sz="1275" spc="-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13641" sz="1275" spc="-8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3641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3641" sz="1275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3641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3641" sz="1275" spc="3">
                <a:solidFill>
                  <a:srgbClr val="231F20"/>
                </a:solidFill>
                <a:latin typeface="Times New Roman"/>
                <a:cs typeface="Times New Roman"/>
              </a:rPr>
              <a:t>onwide</a:t>
            </a:r>
            <a:r>
              <a:rPr dirty="0" smtClean="0" baseline="13641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3641" sz="127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3641" sz="1275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3641" sz="1275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3641" sz="1275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3641" sz="1275" spc="2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baseline="13641" sz="1275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3641" sz="1275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3641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3641" sz="1275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3641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3641" sz="1275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baseline="1364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baseline="13641" sz="1275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-3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20462" sz="1275" spc="-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0462" sz="1275" spc="-8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0462" sz="1275" spc="-9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0462" sz="1275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0462" sz="1275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0462" sz="1275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0462" sz="1275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20462" sz="1275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-3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20462" sz="1275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20462" sz="1275" spc="-20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baseline="20462" sz="1275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0462" sz="1275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0462" sz="1275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0462" sz="1275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-19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baseline="20462" sz="1275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20462" sz="1275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baseline="20462" sz="1275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baseline="20462" sz="1275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850">
              <a:latin typeface="Times New Roman"/>
              <a:cs typeface="Times New Roman"/>
            </a:endParaRPr>
          </a:p>
          <a:p>
            <a:pPr marL="945442">
              <a:lnSpc>
                <a:spcPts val="977"/>
              </a:lnSpc>
              <a:spcBef>
                <a:spcPts val="413"/>
              </a:spcBef>
            </a:pP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0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850">
              <a:latin typeface="Times New Roman"/>
              <a:cs typeface="Times New Roman"/>
            </a:endParaRPr>
          </a:p>
          <a:p>
            <a:pPr marL="980224" marR="119247" indent="-34781">
              <a:lnSpc>
                <a:spcPts val="977"/>
              </a:lnSpc>
              <a:spcBef>
                <a:spcPts val="673"/>
              </a:spcBef>
            </a:pP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8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6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7051" sz="1275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17051" sz="1275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17051" sz="1275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17051" sz="1275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7051" sz="1275" spc="5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17051" sz="1275" spc="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7051" sz="1275" spc="4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baseline="-17051" sz="1275" spc="-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-17051" sz="1275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7051" sz="127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-17051" sz="1275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7051" sz="127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17051" sz="127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7051" sz="1275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151">
                <a:solidFill>
                  <a:srgbClr val="231F20"/>
                </a:solidFill>
                <a:latin typeface="Times New Roman"/>
                <a:cs typeface="Times New Roman"/>
              </a:rPr>
              <a:t>&amp;</a:t>
            </a:r>
            <a:r>
              <a:rPr dirty="0" smtClean="0" baseline="-17051" sz="1275" spc="-48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baseline="-17051" sz="1275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2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baseline="20462" sz="1275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0462" sz="1275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-4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0462" sz="1275" spc="-5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0462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0462" sz="1275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20462" sz="1275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0462" sz="1275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0462" sz="1275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0462" sz="1275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0462" sz="1275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0462" sz="1275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0462" sz="1275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0462" sz="1275" spc="-5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20462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0462" sz="1275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20462" sz="1275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980224" marR="119247">
              <a:lnSpc>
                <a:spcPts val="977"/>
              </a:lnSpc>
              <a:spcBef>
                <a:spcPts val="1173"/>
              </a:spcBef>
            </a:pP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wo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8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3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-17051" sz="1275" spc="-9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17051" sz="1275" spc="-8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-17051" sz="1275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7051" sz="1275" spc="-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7051" sz="1275" spc="-25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endParaRPr sz="850">
              <a:latin typeface="Times New Roman"/>
              <a:cs typeface="Times New Roman"/>
            </a:endParaRPr>
          </a:p>
          <a:p>
            <a:pPr marL="979198">
              <a:lnSpc>
                <a:spcPts val="977"/>
              </a:lnSpc>
              <a:spcBef>
                <a:spcPts val="885"/>
              </a:spcBef>
            </a:pP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2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-17051" sz="1275" spc="-8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7051" sz="1275" spc="-17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17051" sz="1275" spc="-9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850">
              <a:latin typeface="Times New Roman"/>
              <a:cs typeface="Times New Roman"/>
            </a:endParaRPr>
          </a:p>
          <a:p>
            <a:pPr marL="979198" marR="3099853">
              <a:lnSpc>
                <a:spcPts val="930"/>
              </a:lnSpc>
              <a:spcBef>
                <a:spcPts val="969"/>
              </a:spcBef>
            </a:pP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si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4126306"/>
            <a:ext cx="5206885" cy="3150654"/>
          </a:xfrm>
          <a:prstGeom prst="rect">
            <a:avLst/>
          </a:prstGeom>
        </p:spPr>
        <p:txBody>
          <a:bodyPr wrap="square" lIns="0" tIns="27305" rIns="0" bIns="0" rtlCol="0">
            <a:noAutofit/>
          </a:bodyPr>
          <a:lstStyle/>
          <a:p>
            <a:pPr marL="55736" marR="260508" algn="ctr">
              <a:lnSpc>
                <a:spcPts val="927"/>
              </a:lnSpc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ubli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850" spc="1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y</a:t>
            </a:r>
            <a:r>
              <a:rPr dirty="0" smtClean="0" sz="750" spc="13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p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7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see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k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              </a:t>
            </a:r>
            <a:r>
              <a:rPr dirty="0" smtClean="0" sz="750" spc="67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Pl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8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850">
              <a:latin typeface="Times New Roman"/>
              <a:cs typeface="Times New Roman"/>
            </a:endParaRPr>
          </a:p>
          <a:p>
            <a:pPr marL="223682" marR="482887" algn="ctr">
              <a:lnSpc>
                <a:spcPts val="925"/>
              </a:lnSpc>
              <a:spcBef>
                <a:spcPts val="96"/>
              </a:spcBef>
            </a:pP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ganda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8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organ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d</a:t>
            </a:r>
            <a:r>
              <a:rPr dirty="0" smtClean="0" sz="750" spc="26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app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r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750" spc="2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-9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             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8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endParaRPr sz="850">
              <a:latin typeface="Times New Roman"/>
              <a:cs typeface="Times New Roman"/>
            </a:endParaRPr>
          </a:p>
          <a:p>
            <a:pPr marL="945442">
              <a:lnSpc>
                <a:spcPts val="925"/>
              </a:lnSpc>
            </a:pP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impl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m</a:t>
            </a:r>
            <a:r>
              <a:rPr dirty="0" smtClean="0" sz="750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n</a:t>
            </a:r>
            <a:r>
              <a:rPr dirty="0" smtClean="0" sz="750" spc="29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ng</a:t>
            </a:r>
            <a:r>
              <a:rPr dirty="0" smtClean="0" sz="750" spc="35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digi</a:t>
            </a:r>
            <a:r>
              <a:rPr dirty="0" smtClean="0" sz="750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750" spc="19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h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sz="750" spc="4" i="1">
                <a:solidFill>
                  <a:srgbClr val="231F20"/>
                </a:solidFill>
                <a:latin typeface="Georgia"/>
                <a:cs typeface="Georgia"/>
              </a:rPr>
              <a:t>a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l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th</a:t>
            </a:r>
            <a:r>
              <a:rPr dirty="0" smtClean="0" sz="750" spc="0" i="1">
                <a:solidFill>
                  <a:srgbClr val="231F20"/>
                </a:solidFill>
                <a:latin typeface="Georgia"/>
                <a:cs typeface="Georgia"/>
              </a:rPr>
              <a:t>           </a:t>
            </a:r>
            <a:r>
              <a:rPr dirty="0" smtClean="0" sz="750" spc="68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850" spc="1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6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sio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850">
              <a:latin typeface="Times New Roman"/>
              <a:cs typeface="Times New Roman"/>
            </a:endParaRPr>
          </a:p>
          <a:p>
            <a:pPr marL="945442">
              <a:lnSpc>
                <a:spcPts val="1325"/>
              </a:lnSpc>
              <a:spcBef>
                <a:spcPts val="20"/>
              </a:spcBef>
            </a:pPr>
            <a:r>
              <a:rPr dirty="0" smtClean="0" baseline="31292" sz="1125" spc="-4" i="1">
                <a:solidFill>
                  <a:srgbClr val="231F20"/>
                </a:solidFill>
                <a:latin typeface="Georgia"/>
                <a:cs typeface="Georgia"/>
              </a:rPr>
              <a:t>t</a:t>
            </a:r>
            <a:r>
              <a:rPr dirty="0" smtClean="0" baseline="31292" sz="1125" spc="9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baseline="31292" sz="1125" spc="9" i="1">
                <a:solidFill>
                  <a:srgbClr val="231F20"/>
                </a:solidFill>
                <a:latin typeface="Georgia"/>
                <a:cs typeface="Georgia"/>
              </a:rPr>
              <a:t>c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hn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ol</a:t>
            </a:r>
            <a:r>
              <a:rPr dirty="0" smtClean="0" baseline="31292" sz="1125" spc="4" i="1">
                <a:solidFill>
                  <a:srgbClr val="231F20"/>
                </a:solidFill>
                <a:latin typeface="Georgia"/>
                <a:cs typeface="Georgia"/>
              </a:rPr>
              <a:t>o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g</a:t>
            </a:r>
            <a:r>
              <a:rPr dirty="0" smtClean="0" baseline="31292" sz="1125" spc="4" i="1">
                <a:solidFill>
                  <a:srgbClr val="231F20"/>
                </a:solidFill>
                <a:latin typeface="Georgia"/>
                <a:cs typeface="Georgia"/>
              </a:rPr>
              <a:t>i</a:t>
            </a:r>
            <a:r>
              <a:rPr dirty="0" smtClean="0" baseline="31292" sz="1125" spc="14" i="1">
                <a:solidFill>
                  <a:srgbClr val="231F20"/>
                </a:solidFill>
                <a:latin typeface="Georgia"/>
                <a:cs typeface="Georgia"/>
              </a:rPr>
              <a:t>e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s</a:t>
            </a:r>
            <a:r>
              <a:rPr dirty="0" smtClean="0" baseline="31292" sz="1125" spc="0" i="1">
                <a:solidFill>
                  <a:srgbClr val="231F20"/>
                </a:solidFill>
                <a:latin typeface="Georgia"/>
                <a:cs typeface="Georgia"/>
              </a:rPr>
              <a:t>                                        </a:t>
            </a:r>
            <a:r>
              <a:rPr dirty="0" smtClean="0" baseline="31292" sz="1125" spc="121" i="1">
                <a:solidFill>
                  <a:srgbClr val="231F20"/>
                </a:solidFill>
                <a:latin typeface="Georgia"/>
                <a:cs typeface="Georgia"/>
              </a:rPr>
              <a:t> </a:t>
            </a:r>
            <a:r>
              <a:rPr dirty="0" smtClean="0" baseline="20462" sz="1275" spc="-1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20462" sz="1275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-10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20462" sz="1275" spc="-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baseline="20462" sz="1275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0462" sz="1275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0462" sz="1275" spc="2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baseline="20462" sz="1275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0462" sz="1275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0462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20462" sz="1275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0462" sz="1275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0462" sz="1275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20462" sz="1275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20462" sz="1275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0462" sz="1275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20462" sz="127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baseline="20462" sz="127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0462" sz="1275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baseline="20462" sz="1275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baseline="20462" sz="1275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3">
                <a:solidFill>
                  <a:srgbClr val="231F20"/>
                </a:solidFill>
                <a:latin typeface="Times New Roman"/>
                <a:cs typeface="Times New Roman"/>
              </a:rPr>
              <a:t>ero</a:t>
            </a:r>
            <a:r>
              <a:rPr dirty="0" smtClean="0" sz="850" spc="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11">
                <a:solidFill>
                  <a:srgbClr val="231F20"/>
                </a:solidFill>
                <a:latin typeface="Times New Roman"/>
                <a:cs typeface="Times New Roman"/>
              </a:rPr>
              <a:t>ab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marL="979138" marR="375257">
              <a:lnSpc>
                <a:spcPts val="977"/>
              </a:lnSpc>
              <a:spcBef>
                <a:spcPts val="536"/>
              </a:spcBef>
            </a:pPr>
            <a:r>
              <a:rPr dirty="0" smtClean="0" baseline="17051" sz="1275" spc="-46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baseline="17051" sz="1275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-79">
                <a:solidFill>
                  <a:srgbClr val="231F20"/>
                </a:solidFill>
                <a:latin typeface="Times New Roman"/>
                <a:cs typeface="Times New Roman"/>
              </a:rPr>
              <a:t>DH</a:t>
            </a:r>
            <a:r>
              <a:rPr dirty="0" smtClean="0" baseline="17051" sz="1275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7051" sz="1275" spc="-5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7051" sz="1275" spc="-55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baseline="17051" sz="1275" spc="-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7051" sz="1275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baseline="17051" sz="1275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7051" sz="1275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-13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7051" sz="1275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11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baseline="17051" sz="1275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7051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7051" sz="1275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7051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7051" sz="1275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baseline="17051" sz="1275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6">
                <a:solidFill>
                  <a:srgbClr val="231F20"/>
                </a:solidFill>
                <a:latin typeface="Times New Roman"/>
                <a:cs typeface="Times New Roman"/>
              </a:rPr>
              <a:t>ations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ng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979138" marR="375257">
              <a:lnSpc>
                <a:spcPts val="977"/>
              </a:lnSpc>
              <a:spcBef>
                <a:spcPts val="855"/>
              </a:spcBef>
            </a:pP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hly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MoH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8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7051" sz="1275" spc="-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-17051" sz="1275" spc="-10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7051" sz="1275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7051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7051" sz="1275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17051" sz="1275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7051" sz="1275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7051" sz="1275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850">
              <a:latin typeface="Times New Roman"/>
              <a:cs typeface="Times New Roman"/>
            </a:endParaRPr>
          </a:p>
          <a:p>
            <a:pPr marL="945446">
              <a:lnSpc>
                <a:spcPts val="1265"/>
              </a:lnSpc>
              <a:spcBef>
                <a:spcPts val="918"/>
              </a:spcBef>
            </a:pPr>
            <a:r>
              <a:rPr dirty="0" smtClean="0" baseline="13641" sz="1275" spc="2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13641" sz="1275" spc="0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baseline="13641" sz="127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3641" sz="127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3641" sz="1275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3641" sz="1275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3641" sz="127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3641" sz="127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3641" sz="1275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3641" sz="1275" spc="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baseline="13641" sz="1275" spc="-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3641" sz="1275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baseline="13641" sz="1275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3641" sz="1275" spc="-16">
                <a:solidFill>
                  <a:srgbClr val="231F20"/>
                </a:solidFill>
                <a:latin typeface="Times New Roman"/>
                <a:cs typeface="Times New Roman"/>
              </a:rPr>
              <a:t>va</a:t>
            </a:r>
            <a:r>
              <a:rPr dirty="0" smtClean="0" baseline="13641" sz="1275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3641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3641" sz="1275" spc="14">
                <a:solidFill>
                  <a:srgbClr val="231F20"/>
                </a:solidFill>
                <a:latin typeface="Times New Roman"/>
                <a:cs typeface="Times New Roman"/>
              </a:rPr>
              <a:t>ous</a:t>
            </a:r>
            <a:r>
              <a:rPr dirty="0" smtClean="0" baseline="1364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baseline="13641" sz="1275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6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5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7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5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8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30693" sz="1275" spc="2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baseline="30693" sz="1275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30693" sz="1275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30693" sz="1275" spc="-4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30693" sz="1275" spc="-5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30693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30693" sz="1275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30693" sz="1275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30693" sz="1275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30693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30693" sz="127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30693" sz="1275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30693" sz="1275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30693" sz="1275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30693" sz="1275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30693" sz="1275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30693" sz="1275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30693" sz="1275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30693" sz="1275" spc="-5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30693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30693" sz="1275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30693" sz="1275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  <a:p>
            <a:pPr marL="945446">
              <a:lnSpc>
                <a:spcPts val="977"/>
              </a:lnSpc>
              <a:spcBef>
                <a:spcPts val="579"/>
              </a:spcBef>
            </a:pPr>
            <a:r>
              <a:rPr dirty="0" smtClean="0" baseline="17051" sz="1275" spc="-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17051" sz="1275" spc="-10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7051" sz="1275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-28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baseline="17051" sz="1275" spc="-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7051" sz="1275" spc="22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baseline="17051" sz="1275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7051" sz="1275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7051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-21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baseline="17051" sz="1275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baseline="17051" sz="1275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7051" sz="1275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baseline="17051" sz="1275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HW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12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850" spc="10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0231" sz="1275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0231" sz="1275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0231" sz="1275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0231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0231" sz="127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0231" sz="1275" spc="-1">
                <a:solidFill>
                  <a:srgbClr val="231F20"/>
                </a:solidFill>
                <a:latin typeface="Times New Roman"/>
                <a:cs typeface="Times New Roman"/>
              </a:rPr>
              <a:t>ulu</a:t>
            </a:r>
            <a:r>
              <a:rPr dirty="0" smtClean="0" baseline="10231" sz="1275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0231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0231" sz="1275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0231" sz="127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0231" sz="1275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0231" sz="1275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0231" sz="1275" spc="-4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0231" sz="1275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0231" sz="1275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850">
              <a:latin typeface="Times New Roman"/>
              <a:cs typeface="Times New Roman"/>
            </a:endParaRPr>
          </a:p>
          <a:p>
            <a:pPr marL="979138">
              <a:lnSpc>
                <a:spcPts val="977"/>
              </a:lnSpc>
              <a:spcBef>
                <a:spcPts val="873"/>
              </a:spcBef>
            </a:pPr>
            <a:r>
              <a:rPr dirty="0" smtClean="0" baseline="17051" sz="1275" spc="-84">
                <a:solidFill>
                  <a:srgbClr val="231F20"/>
                </a:solidFill>
                <a:latin typeface="Times New Roman"/>
                <a:cs typeface="Times New Roman"/>
              </a:rPr>
              <a:t>HIE</a:t>
            </a:r>
            <a:r>
              <a:rPr dirty="0" smtClean="0" baseline="17051" sz="1275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7051" sz="1275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7051" sz="1275" spc="30">
                <a:solidFill>
                  <a:srgbClr val="231F20"/>
                </a:solidFill>
                <a:latin typeface="Times New Roman"/>
                <a:cs typeface="Times New Roman"/>
              </a:rPr>
              <a:t>am</a:t>
            </a:r>
            <a:r>
              <a:rPr dirty="0" smtClean="0" baseline="17051" sz="1275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7051" sz="1275" spc="-4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baseline="17051" sz="1275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7051" sz="1275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7051" sz="1275" spc="-3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baseline="17051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ongoing</a:t>
            </a:r>
            <a:r>
              <a:rPr dirty="0" smtClean="0" baseline="1705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baseline="17051" sz="1275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1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1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7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3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0231" sz="1275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0231" sz="1275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0231" sz="127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0231" sz="1275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0231" sz="1275" spc="-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0231" sz="127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0231" sz="127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0231" sz="1275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0231" sz="127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0231" sz="127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0231" sz="1275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0231" sz="127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0231" sz="127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0231" sz="1275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0231" sz="1275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  <a:p>
            <a:pPr marL="2471678">
              <a:lnSpc>
                <a:spcPts val="977"/>
              </a:lnSpc>
              <a:spcBef>
                <a:spcPts val="1123"/>
              </a:spcBef>
            </a:pPr>
            <a:r>
              <a:rPr dirty="0" smtClean="0" sz="850" spc="-1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850" spc="-38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6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850" spc="-8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8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-36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8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3641" sz="1275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3641" sz="1275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13641" sz="1275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baseline="-13641" sz="1275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3641" sz="127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13641" sz="1275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13641" sz="127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3641" sz="1275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3641" sz="127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13641" sz="1275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3641" sz="127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13641" sz="1275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3641" sz="1275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endParaRPr sz="850">
              <a:latin typeface="Times New Roman"/>
              <a:cs typeface="Times New Roman"/>
            </a:endParaRPr>
          </a:p>
          <a:p>
            <a:pPr marL="2471710">
              <a:lnSpc>
                <a:spcPts val="977"/>
              </a:lnSpc>
              <a:spcBef>
                <a:spcPts val="884"/>
              </a:spcBef>
            </a:pPr>
            <a:r>
              <a:rPr dirty="0" smtClean="0" baseline="13641" sz="1275" spc="-3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baseline="13641" sz="1275" spc="-3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3641" sz="1275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3641" sz="1275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3641" sz="1275" spc="-5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baseline="13641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</a:t>
            </a:r>
            <a:r>
              <a:rPr dirty="0" smtClean="0" baseline="13641" sz="127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56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7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8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5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8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5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endParaRPr sz="850">
              <a:latin typeface="Times New Roman"/>
              <a:cs typeface="Times New Roman"/>
            </a:endParaRPr>
          </a:p>
          <a:p>
            <a:pPr marL="2471710" marR="403314" indent="-33691">
              <a:lnSpc>
                <a:spcPts val="977"/>
              </a:lnSpc>
              <a:spcBef>
                <a:spcPts val="509"/>
              </a:spcBef>
            </a:pPr>
            <a:r>
              <a:rPr dirty="0" smtClean="0" sz="850" spc="-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850" spc="-13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ow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8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850" spc="-8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6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850" spc="-3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850" spc="-23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8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-53">
                <a:solidFill>
                  <a:srgbClr val="231F20"/>
                </a:solidFill>
                <a:latin typeface="Times New Roman"/>
                <a:cs typeface="Times New Roman"/>
              </a:rPr>
              <a:t>Non</a:t>
            </a:r>
            <a:r>
              <a:rPr dirty="0" smtClean="0" baseline="23872" sz="1275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8">
                <a:solidFill>
                  <a:srgbClr val="231F20"/>
                </a:solidFill>
                <a:latin typeface="Times New Roman"/>
                <a:cs typeface="Times New Roman"/>
              </a:rPr>
              <a:t>comp</a:t>
            </a:r>
            <a:r>
              <a:rPr dirty="0" smtClean="0" baseline="23872" sz="1275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23872" sz="1275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22">
                <a:solidFill>
                  <a:srgbClr val="231F20"/>
                </a:solidFill>
                <a:latin typeface="Times New Roman"/>
                <a:cs typeface="Times New Roman"/>
              </a:rPr>
              <a:t>ance</a:t>
            </a:r>
            <a:r>
              <a:rPr dirty="0" smtClean="0" baseline="23872" sz="1275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850">
              <a:latin typeface="Times New Roman"/>
              <a:cs typeface="Times New Roman"/>
            </a:endParaRPr>
          </a:p>
          <a:p>
            <a:pPr marL="2471710" marR="403314">
              <a:lnSpc>
                <a:spcPts val="977"/>
              </a:lnSpc>
              <a:spcBef>
                <a:spcPts val="873"/>
              </a:spcBef>
            </a:pPr>
            <a:r>
              <a:rPr dirty="0" smtClean="0" sz="8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8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8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8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6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8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23872" sz="1275" spc="0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baseline="23872" sz="1275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23872" sz="1275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23872" sz="1275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23872" sz="1275" spc="3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23872" sz="1275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23872" sz="127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23872" sz="1275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23872" sz="1275" spc="0">
                <a:solidFill>
                  <a:srgbClr val="231F20"/>
                </a:solidFill>
                <a:latin typeface="Times New Roman"/>
                <a:cs typeface="Times New Roman"/>
              </a:rPr>
              <a:t>nal</a:t>
            </a:r>
            <a:endParaRPr sz="850">
              <a:latin typeface="Times New Roman"/>
              <a:cs typeface="Times New Roman"/>
            </a:endParaRPr>
          </a:p>
          <a:p>
            <a:pPr marL="2471710">
              <a:lnSpc>
                <a:spcPts val="977"/>
              </a:lnSpc>
              <a:spcBef>
                <a:spcPts val="898"/>
              </a:spcBef>
            </a:pPr>
            <a:r>
              <a:rPr dirty="0" smtClean="0" baseline="-23872" sz="1275" spc="0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baseline="-23872" sz="127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3872" sz="127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23872" sz="127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3872" sz="1275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3872" sz="127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23872" sz="1275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23872" sz="127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23872" sz="127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</a:t>
            </a:r>
            <a:r>
              <a:rPr dirty="0" smtClean="0" baseline="-23872" sz="1275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8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8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8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8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8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8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8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8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8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8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850" spc="5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850" spc="-5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/>
          <p:nvPr/>
        </p:nvSpPr>
        <p:spPr>
          <a:xfrm>
            <a:off x="2495651" y="809840"/>
            <a:ext cx="6125464" cy="184327"/>
          </a:xfrm>
          <a:custGeom>
            <a:avLst/>
            <a:gdLst/>
            <a:ahLst/>
            <a:cxnLst/>
            <a:rect l="l" t="t" r="r" b="b"/>
            <a:pathLst>
              <a:path w="6125463" h="184327">
                <a:moveTo>
                  <a:pt x="6125464" y="184327"/>
                </a:moveTo>
                <a:lnTo>
                  <a:pt x="6125464" y="0"/>
                </a:lnTo>
                <a:lnTo>
                  <a:pt x="0" y="0"/>
                </a:lnTo>
                <a:lnTo>
                  <a:pt x="0" y="184327"/>
                </a:lnTo>
                <a:lnTo>
                  <a:pt x="6125464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187540" y="994168"/>
            <a:ext cx="2308110" cy="184327"/>
          </a:xfrm>
          <a:custGeom>
            <a:avLst/>
            <a:gdLst/>
            <a:ahLst/>
            <a:cxnLst/>
            <a:rect l="l" t="t" r="r" b="b"/>
            <a:pathLst>
              <a:path w="2308110" h="184327">
                <a:moveTo>
                  <a:pt x="2308110" y="184327"/>
                </a:moveTo>
                <a:lnTo>
                  <a:pt x="2308110" y="0"/>
                </a:lnTo>
                <a:lnTo>
                  <a:pt x="0" y="0"/>
                </a:lnTo>
                <a:lnTo>
                  <a:pt x="0" y="184327"/>
                </a:lnTo>
                <a:lnTo>
                  <a:pt x="230811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2495664" y="994168"/>
            <a:ext cx="6125451" cy="184327"/>
          </a:xfrm>
          <a:custGeom>
            <a:avLst/>
            <a:gdLst/>
            <a:ahLst/>
            <a:cxnLst/>
            <a:rect l="l" t="t" r="r" b="b"/>
            <a:pathLst>
              <a:path w="6125451" h="184327">
                <a:moveTo>
                  <a:pt x="6125451" y="184327"/>
                </a:moveTo>
                <a:lnTo>
                  <a:pt x="6125451" y="0"/>
                </a:lnTo>
                <a:lnTo>
                  <a:pt x="0" y="0"/>
                </a:lnTo>
                <a:lnTo>
                  <a:pt x="0" y="184327"/>
                </a:lnTo>
                <a:lnTo>
                  <a:pt x="6125451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/>
          <p:nvPr/>
        </p:nvSpPr>
        <p:spPr>
          <a:xfrm>
            <a:off x="187540" y="1178496"/>
            <a:ext cx="8433574" cy="969594"/>
          </a:xfrm>
          <a:custGeom>
            <a:avLst/>
            <a:gdLst/>
            <a:ahLst/>
            <a:cxnLst/>
            <a:rect l="l" t="t" r="r" b="b"/>
            <a:pathLst>
              <a:path w="8433574" h="969594">
                <a:moveTo>
                  <a:pt x="0" y="969594"/>
                </a:moveTo>
                <a:lnTo>
                  <a:pt x="8433574" y="969594"/>
                </a:lnTo>
                <a:lnTo>
                  <a:pt x="8433574" y="0"/>
                </a:lnTo>
                <a:lnTo>
                  <a:pt x="0" y="0"/>
                </a:lnTo>
                <a:lnTo>
                  <a:pt x="0" y="969594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187540" y="2975952"/>
            <a:ext cx="8433574" cy="584720"/>
          </a:xfrm>
          <a:custGeom>
            <a:avLst/>
            <a:gdLst/>
            <a:ahLst/>
            <a:cxnLst/>
            <a:rect l="l" t="t" r="r" b="b"/>
            <a:pathLst>
              <a:path w="8433574" h="584720">
                <a:moveTo>
                  <a:pt x="0" y="584720"/>
                </a:moveTo>
                <a:lnTo>
                  <a:pt x="8433574" y="584720"/>
                </a:lnTo>
                <a:lnTo>
                  <a:pt x="8433574" y="0"/>
                </a:lnTo>
                <a:lnTo>
                  <a:pt x="0" y="0"/>
                </a:lnTo>
                <a:lnTo>
                  <a:pt x="0" y="58472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187540" y="2148090"/>
            <a:ext cx="8433574" cy="827862"/>
          </a:xfrm>
          <a:custGeom>
            <a:avLst/>
            <a:gdLst/>
            <a:ahLst/>
            <a:cxnLst/>
            <a:rect l="l" t="t" r="r" b="b"/>
            <a:pathLst>
              <a:path w="8433574" h="827862">
                <a:moveTo>
                  <a:pt x="0" y="827862"/>
                </a:moveTo>
                <a:lnTo>
                  <a:pt x="8433574" y="827862"/>
                </a:lnTo>
                <a:lnTo>
                  <a:pt x="8433574" y="0"/>
                </a:lnTo>
                <a:lnTo>
                  <a:pt x="0" y="0"/>
                </a:lnTo>
                <a:lnTo>
                  <a:pt x="0" y="827862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187540" y="4401477"/>
            <a:ext cx="8433574" cy="840803"/>
          </a:xfrm>
          <a:custGeom>
            <a:avLst/>
            <a:gdLst/>
            <a:ahLst/>
            <a:cxnLst/>
            <a:rect l="l" t="t" r="r" b="b"/>
            <a:pathLst>
              <a:path w="8433574" h="840803">
                <a:moveTo>
                  <a:pt x="0" y="840803"/>
                </a:moveTo>
                <a:lnTo>
                  <a:pt x="8433574" y="840803"/>
                </a:lnTo>
                <a:lnTo>
                  <a:pt x="8433574" y="0"/>
                </a:lnTo>
                <a:lnTo>
                  <a:pt x="0" y="0"/>
                </a:lnTo>
                <a:lnTo>
                  <a:pt x="0" y="840803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187540" y="3560686"/>
            <a:ext cx="8433574" cy="840790"/>
          </a:xfrm>
          <a:custGeom>
            <a:avLst/>
            <a:gdLst/>
            <a:ahLst/>
            <a:cxnLst/>
            <a:rect l="l" t="t" r="r" b="b"/>
            <a:pathLst>
              <a:path w="8433574" h="840790">
                <a:moveTo>
                  <a:pt x="0" y="840790"/>
                </a:moveTo>
                <a:lnTo>
                  <a:pt x="8433574" y="840790"/>
                </a:lnTo>
                <a:lnTo>
                  <a:pt x="8433574" y="0"/>
                </a:lnTo>
                <a:lnTo>
                  <a:pt x="0" y="0"/>
                </a:lnTo>
                <a:lnTo>
                  <a:pt x="0" y="84079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74844" y="228431"/>
            <a:ext cx="4817447" cy="432644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 marR="17631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217"/>
              </a:spcBef>
            </a:pP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Organis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Ma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agement</a:t>
            </a:r>
            <a:r>
              <a:rPr dirty="0" smtClean="0" sz="950" spc="-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19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lities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 rot="16200000">
            <a:off x="8670272" y="3124905"/>
            <a:ext cx="216392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63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7540" y="809840"/>
            <a:ext cx="2308117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" name="object 9"/>
          <p:cNvSpPr txBox="1"/>
          <p:nvPr/>
        </p:nvSpPr>
        <p:spPr>
          <a:xfrm>
            <a:off x="2495657" y="809840"/>
            <a:ext cx="6125457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812838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7540" y="994168"/>
            <a:ext cx="2308117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102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495657" y="994168"/>
            <a:ext cx="6125457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0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9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</a:t>
            </a:r>
            <a:r>
              <a:rPr dirty="0" smtClean="0" sz="950" spc="2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7540" y="1178496"/>
            <a:ext cx="8433574" cy="969594"/>
          </a:xfrm>
          <a:prstGeom prst="rect">
            <a:avLst/>
          </a:prstGeom>
        </p:spPr>
        <p:txBody>
          <a:bodyPr wrap="square" lIns="0" tIns="40068" rIns="0" bIns="0" rtlCol="0">
            <a:noAutofit/>
          </a:bodyPr>
          <a:lstStyle/>
          <a:p>
            <a:pPr marL="48090" marR="593342">
              <a:lnSpc>
                <a:spcPts val="1010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8090" marR="3630330">
              <a:lnSpc>
                <a:spcPts val="101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approp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s;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tiv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8090" marR="6327033">
              <a:lnSpc>
                <a:spcPts val="1010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7540" y="2148090"/>
            <a:ext cx="8433574" cy="827862"/>
          </a:xfrm>
          <a:prstGeom prst="rect">
            <a:avLst/>
          </a:prstGeom>
        </p:spPr>
        <p:txBody>
          <a:bodyPr wrap="square" lIns="0" tIns="40068" rIns="0" bIns="0" rtlCol="0">
            <a:noAutofit/>
          </a:bodyPr>
          <a:lstStyle/>
          <a:p>
            <a:pPr marL="48078" marR="259334">
              <a:lnSpc>
                <a:spcPts val="1010"/>
              </a:lnSpc>
            </a:pP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2356174" marR="2911923">
              <a:lnSpc>
                <a:spcPts val="1010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nden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0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540" y="2975952"/>
            <a:ext cx="8433574" cy="584727"/>
          </a:xfrm>
          <a:prstGeom prst="rect">
            <a:avLst/>
          </a:prstGeom>
        </p:spPr>
        <p:txBody>
          <a:bodyPr wrap="square" lIns="0" tIns="39433" rIns="0" bIns="0" rtlCol="0">
            <a:noAutofit/>
          </a:bodyPr>
          <a:lstStyle/>
          <a:p>
            <a:pPr marL="2356162" marR="58748" indent="-2308096">
              <a:lnSpc>
                <a:spcPts val="1010"/>
              </a:lnSpc>
            </a:pP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6">
                <a:solidFill>
                  <a:srgbClr val="231F20"/>
                </a:solidFill>
                <a:latin typeface="Times New Roman"/>
                <a:cs typeface="Times New Roman"/>
              </a:rPr>
              <a:t>iveǽ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sz="9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7540" y="3560679"/>
            <a:ext cx="8433574" cy="840797"/>
          </a:xfrm>
          <a:prstGeom prst="rect">
            <a:avLst/>
          </a:prstGeom>
        </p:spPr>
        <p:txBody>
          <a:bodyPr wrap="square" lIns="0" tIns="39433" rIns="0" bIns="0" rtlCol="0">
            <a:noAutofit/>
          </a:bodyPr>
          <a:lstStyle/>
          <a:p>
            <a:pPr marL="48054" marR="306128">
              <a:lnSpc>
                <a:spcPts val="101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1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6">
                <a:solidFill>
                  <a:srgbClr val="231F20"/>
                </a:solidFill>
                <a:latin typeface="Times New Roman"/>
                <a:cs typeface="Times New Roman"/>
              </a:rPr>
              <a:t>M&amp;E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2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  <a:p>
            <a:pPr marL="2356150">
              <a:lnSpc>
                <a:spcPts val="1000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3543099" marR="3785613" algn="ctr">
              <a:lnSpc>
                <a:spcPts val="1010"/>
              </a:lnSpc>
              <a:spcBef>
                <a:spcPts val="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tiv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87540" y="4401477"/>
            <a:ext cx="8433574" cy="840803"/>
          </a:xfrm>
          <a:prstGeom prst="rect">
            <a:avLst/>
          </a:prstGeom>
        </p:spPr>
        <p:txBody>
          <a:bodyPr wrap="square" lIns="0" tIns="39433" rIns="0" bIns="0" rtlCol="0">
            <a:noAutofit/>
          </a:bodyPr>
          <a:lstStyle/>
          <a:p>
            <a:pPr marL="48043" marR="263895" algn="just">
              <a:lnSpc>
                <a:spcPts val="1010"/>
              </a:lnSpc>
            </a:pPr>
            <a:r>
              <a:rPr dirty="0" smtClean="0" sz="950" spc="-1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sue</a:t>
            </a:r>
            <a:r>
              <a:rPr dirty="0" smtClean="0" sz="9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hout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</a:t>
            </a:r>
            <a:r>
              <a:rPr dirty="0" smtClean="0" sz="950" spc="2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2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2356139" marR="4157778">
              <a:lnSpc>
                <a:spcPts val="1010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volv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/>
          <p:nvPr/>
        </p:nvSpPr>
        <p:spPr>
          <a:xfrm>
            <a:off x="1769033" y="857923"/>
            <a:ext cx="3821798" cy="184327"/>
          </a:xfrm>
          <a:custGeom>
            <a:avLst/>
            <a:gdLst/>
            <a:ahLst/>
            <a:cxnLst/>
            <a:rect l="l" t="t" r="r" b="b"/>
            <a:pathLst>
              <a:path w="3821798" h="184327">
                <a:moveTo>
                  <a:pt x="3821798" y="184327"/>
                </a:moveTo>
                <a:lnTo>
                  <a:pt x="3821798" y="0"/>
                </a:lnTo>
                <a:lnTo>
                  <a:pt x="0" y="0"/>
                </a:lnTo>
                <a:lnTo>
                  <a:pt x="0" y="184327"/>
                </a:lnTo>
                <a:lnTo>
                  <a:pt x="3821798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187540" y="1042250"/>
            <a:ext cx="1581480" cy="184327"/>
          </a:xfrm>
          <a:custGeom>
            <a:avLst/>
            <a:gdLst/>
            <a:ahLst/>
            <a:cxnLst/>
            <a:rect l="l" t="t" r="r" b="b"/>
            <a:pathLst>
              <a:path w="1581480" h="184327">
                <a:moveTo>
                  <a:pt x="0" y="184327"/>
                </a:moveTo>
                <a:lnTo>
                  <a:pt x="1581480" y="184327"/>
                </a:lnTo>
                <a:lnTo>
                  <a:pt x="1581480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5590819" y="1042250"/>
            <a:ext cx="3035744" cy="184327"/>
          </a:xfrm>
          <a:custGeom>
            <a:avLst/>
            <a:gdLst/>
            <a:ahLst/>
            <a:cxnLst/>
            <a:rect l="l" t="t" r="r" b="b"/>
            <a:pathLst>
              <a:path w="3035744" h="184327">
                <a:moveTo>
                  <a:pt x="0" y="184327"/>
                </a:moveTo>
                <a:lnTo>
                  <a:pt x="3035744" y="184327"/>
                </a:lnTo>
                <a:lnTo>
                  <a:pt x="3035744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1769021" y="1042250"/>
            <a:ext cx="3821811" cy="184327"/>
          </a:xfrm>
          <a:custGeom>
            <a:avLst/>
            <a:gdLst/>
            <a:ahLst/>
            <a:cxnLst/>
            <a:rect l="l" t="t" r="r" b="b"/>
            <a:pathLst>
              <a:path w="3821811" h="184327">
                <a:moveTo>
                  <a:pt x="2416949" y="184327"/>
                </a:moveTo>
                <a:lnTo>
                  <a:pt x="3821811" y="184327"/>
                </a:lnTo>
                <a:lnTo>
                  <a:pt x="3821811" y="0"/>
                </a:lnTo>
                <a:lnTo>
                  <a:pt x="0" y="0"/>
                </a:lnTo>
                <a:lnTo>
                  <a:pt x="0" y="184327"/>
                </a:lnTo>
                <a:lnTo>
                  <a:pt x="2416949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1769021" y="1042250"/>
            <a:ext cx="1208468" cy="184327"/>
          </a:xfrm>
          <a:custGeom>
            <a:avLst/>
            <a:gdLst/>
            <a:ahLst/>
            <a:cxnLst/>
            <a:rect l="l" t="t" r="r" b="b"/>
            <a:pathLst>
              <a:path w="1208468" h="184327">
                <a:moveTo>
                  <a:pt x="1208468" y="0"/>
                </a:moveTo>
                <a:lnTo>
                  <a:pt x="0" y="0"/>
                </a:lnTo>
                <a:lnTo>
                  <a:pt x="0" y="184327"/>
                </a:lnTo>
                <a:lnTo>
                  <a:pt x="1208468" y="184327"/>
                </a:lnTo>
                <a:lnTo>
                  <a:pt x="1208468" y="0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2977502" y="1042250"/>
            <a:ext cx="1208468" cy="184327"/>
          </a:xfrm>
          <a:custGeom>
            <a:avLst/>
            <a:gdLst/>
            <a:ahLst/>
            <a:cxnLst/>
            <a:rect l="l" t="t" r="r" b="b"/>
            <a:pathLst>
              <a:path w="1208468" h="184327">
                <a:moveTo>
                  <a:pt x="1208468" y="0"/>
                </a:moveTo>
                <a:lnTo>
                  <a:pt x="0" y="0"/>
                </a:lnTo>
                <a:lnTo>
                  <a:pt x="0" y="184327"/>
                </a:lnTo>
                <a:lnTo>
                  <a:pt x="1208468" y="184327"/>
                </a:lnTo>
                <a:lnTo>
                  <a:pt x="1208468" y="0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4185970" y="1042250"/>
            <a:ext cx="1404861" cy="184327"/>
          </a:xfrm>
          <a:custGeom>
            <a:avLst/>
            <a:gdLst/>
            <a:ahLst/>
            <a:cxnLst/>
            <a:rect l="l" t="t" r="r" b="b"/>
            <a:pathLst>
              <a:path w="1404861" h="184327">
                <a:moveTo>
                  <a:pt x="1404861" y="0"/>
                </a:moveTo>
                <a:lnTo>
                  <a:pt x="0" y="0"/>
                </a:lnTo>
                <a:lnTo>
                  <a:pt x="0" y="184327"/>
                </a:lnTo>
                <a:lnTo>
                  <a:pt x="1404861" y="184327"/>
                </a:lnTo>
                <a:lnTo>
                  <a:pt x="1404861" y="0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187540" y="1226578"/>
            <a:ext cx="8439023" cy="783031"/>
          </a:xfrm>
          <a:custGeom>
            <a:avLst/>
            <a:gdLst/>
            <a:ahLst/>
            <a:cxnLst/>
            <a:rect l="l" t="t" r="r" b="b"/>
            <a:pathLst>
              <a:path w="8439023" h="783031">
                <a:moveTo>
                  <a:pt x="8439023" y="783031"/>
                </a:moveTo>
                <a:lnTo>
                  <a:pt x="8439023" y="0"/>
                </a:lnTo>
                <a:lnTo>
                  <a:pt x="0" y="0"/>
                </a:lnTo>
                <a:lnTo>
                  <a:pt x="0" y="783031"/>
                </a:lnTo>
                <a:lnTo>
                  <a:pt x="8439023" y="78303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187540" y="2963303"/>
            <a:ext cx="8439022" cy="1081925"/>
          </a:xfrm>
          <a:custGeom>
            <a:avLst/>
            <a:gdLst/>
            <a:ahLst/>
            <a:cxnLst/>
            <a:rect l="l" t="t" r="r" b="b"/>
            <a:pathLst>
              <a:path w="8439022" h="1081925">
                <a:moveTo>
                  <a:pt x="8439022" y="1081925"/>
                </a:moveTo>
                <a:lnTo>
                  <a:pt x="8439022" y="0"/>
                </a:lnTo>
                <a:lnTo>
                  <a:pt x="0" y="0"/>
                </a:lnTo>
                <a:lnTo>
                  <a:pt x="0" y="1081925"/>
                </a:lnTo>
                <a:lnTo>
                  <a:pt x="8439022" y="1081925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187540" y="2009609"/>
            <a:ext cx="8439023" cy="953693"/>
          </a:xfrm>
          <a:custGeom>
            <a:avLst/>
            <a:gdLst/>
            <a:ahLst/>
            <a:cxnLst/>
            <a:rect l="l" t="t" r="r" b="b"/>
            <a:pathLst>
              <a:path w="8439023" h="953693">
                <a:moveTo>
                  <a:pt x="8439023" y="953693"/>
                </a:moveTo>
                <a:lnTo>
                  <a:pt x="8439023" y="0"/>
                </a:lnTo>
                <a:lnTo>
                  <a:pt x="0" y="0"/>
                </a:lnTo>
                <a:lnTo>
                  <a:pt x="0" y="953693"/>
                </a:lnTo>
                <a:lnTo>
                  <a:pt x="8439023" y="953693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187540" y="4045242"/>
            <a:ext cx="8439022" cy="1299806"/>
          </a:xfrm>
          <a:custGeom>
            <a:avLst/>
            <a:gdLst/>
            <a:ahLst/>
            <a:cxnLst/>
            <a:rect l="l" t="t" r="r" b="b"/>
            <a:pathLst>
              <a:path w="8439022" h="1299806">
                <a:moveTo>
                  <a:pt x="8439022" y="1299806"/>
                </a:moveTo>
                <a:lnTo>
                  <a:pt x="8439022" y="0"/>
                </a:lnTo>
                <a:lnTo>
                  <a:pt x="0" y="0"/>
                </a:lnTo>
                <a:lnTo>
                  <a:pt x="0" y="1299806"/>
                </a:lnTo>
                <a:lnTo>
                  <a:pt x="8439022" y="1299806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174844" y="228431"/>
            <a:ext cx="4228937" cy="48072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 marR="35262">
              <a:lnSpc>
                <a:spcPct val="95825"/>
              </a:lnSpc>
              <a:spcBef>
                <a:spcPts val="597"/>
              </a:spcBef>
            </a:pP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alth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rog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ams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esp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nsibilities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22930" y="1771008"/>
            <a:ext cx="113214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804415" y="1770985"/>
            <a:ext cx="66010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012867" y="1770961"/>
            <a:ext cx="71979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221332" y="1770938"/>
            <a:ext cx="129137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626186" y="1786947"/>
            <a:ext cx="138851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804415" y="2425707"/>
            <a:ext cx="94226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012867" y="2425684"/>
            <a:ext cx="109415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succ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21332" y="2425660"/>
            <a:ext cx="64848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2930" y="4589414"/>
            <a:ext cx="118617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app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012867" y="4589379"/>
            <a:ext cx="85996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into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21332" y="4589355"/>
            <a:ext cx="57680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626186" y="4605353"/>
            <a:ext cx="72033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 rot="16200000">
            <a:off x="8669082" y="3124005"/>
            <a:ext cx="218772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33">
                <a:solidFill>
                  <a:srgbClr val="163E6B"/>
                </a:solidFill>
                <a:latin typeface="Times New Roman"/>
                <a:cs typeface="Times New Roman"/>
              </a:rPr>
              <a:t>64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7540" y="857923"/>
            <a:ext cx="1581486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" name="object 9"/>
          <p:cNvSpPr txBox="1"/>
          <p:nvPr/>
        </p:nvSpPr>
        <p:spPr>
          <a:xfrm>
            <a:off x="1769027" y="857923"/>
            <a:ext cx="3821798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661008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7540" y="1042250"/>
            <a:ext cx="1581486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7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769027" y="1042250"/>
            <a:ext cx="3821798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2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9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590825" y="1042250"/>
            <a:ext cx="3035738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7">
              <a:lnSpc>
                <a:spcPct val="95825"/>
              </a:lnSpc>
            </a:pP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ities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7540" y="1226578"/>
            <a:ext cx="8439023" cy="783031"/>
          </a:xfrm>
          <a:prstGeom prst="rect">
            <a:avLst/>
          </a:prstGeom>
        </p:spPr>
        <p:txBody>
          <a:bodyPr wrap="square" lIns="0" tIns="40068" rIns="0" bIns="0" rtlCol="0">
            <a:noAutofit/>
          </a:bodyPr>
          <a:lstStyle/>
          <a:p>
            <a:pPr marL="48089" marR="502418">
              <a:lnSpc>
                <a:spcPts val="1010"/>
              </a:lnSpc>
            </a:pP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2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000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160"/>
              </a:lnSpc>
              <a:spcBef>
                <a:spcPts val="7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1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540" y="2009609"/>
            <a:ext cx="8439023" cy="953693"/>
          </a:xfrm>
          <a:prstGeom prst="rect">
            <a:avLst/>
          </a:prstGeom>
        </p:spPr>
        <p:txBody>
          <a:bodyPr wrap="square" lIns="0" tIns="39433" rIns="0" bIns="0" rtlCol="0">
            <a:noAutofit/>
          </a:bodyPr>
          <a:lstStyle/>
          <a:p>
            <a:pPr marL="48089" marR="282802">
              <a:lnSpc>
                <a:spcPts val="1010"/>
              </a:lnSpc>
            </a:pP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  <a:p>
            <a:pPr marL="1629574" marR="45717" algn="just">
              <a:lnSpc>
                <a:spcPts val="1150"/>
              </a:lnSpc>
              <a:spcBef>
                <a:spcPts val="7"/>
              </a:spcBef>
            </a:pP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629574" marR="4767864" algn="just">
              <a:lnSpc>
                <a:spcPts val="1010"/>
              </a:lnSpc>
              <a:spcBef>
                <a:spcPts val="859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7540" y="2963303"/>
            <a:ext cx="8439023" cy="1081932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9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010"/>
              </a:lnSpc>
              <a:spcBef>
                <a:spcPts val="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neƜt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629574" marR="3167079">
              <a:lnSpc>
                <a:spcPts val="1010"/>
              </a:lnSpc>
              <a:spcBef>
                <a:spcPts val="4"/>
              </a:spcBef>
            </a:pP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succ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629574" marR="4767864" algn="just">
              <a:lnSpc>
                <a:spcPts val="1010"/>
              </a:lnSpc>
            </a:pP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629574" marR="6270563" algn="just">
              <a:lnSpc>
                <a:spcPts val="1000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87540" y="4045235"/>
            <a:ext cx="8439023" cy="1299813"/>
          </a:xfrm>
          <a:prstGeom prst="rect">
            <a:avLst/>
          </a:prstGeom>
        </p:spPr>
        <p:txBody>
          <a:bodyPr wrap="square" lIns="0" tIns="39433" rIns="0" bIns="0" rtlCol="0">
            <a:noAutofit/>
          </a:bodyPr>
          <a:lstStyle/>
          <a:p>
            <a:pPr marL="48089" marR="274327">
              <a:lnSpc>
                <a:spcPts val="101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2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2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000"/>
              </a:lnSpc>
            </a:pP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vely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160"/>
              </a:lnSpc>
              <a:spcBef>
                <a:spcPts val="7"/>
              </a:spcBef>
            </a:pP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isio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2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ct val="95825"/>
              </a:lnSpc>
              <a:spcBef>
                <a:spcPts val="776"/>
              </a:spcBef>
            </a:pP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4046491" marR="3261724" indent="-1208464">
              <a:lnSpc>
                <a:spcPts val="1010"/>
              </a:lnSpc>
              <a:spcBef>
                <a:spcPts val="55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vely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bject 24"/>
          <p:cNvSpPr/>
          <p:nvPr/>
        </p:nvSpPr>
        <p:spPr>
          <a:xfrm>
            <a:off x="1769021" y="857923"/>
            <a:ext cx="4363466" cy="184327"/>
          </a:xfrm>
          <a:custGeom>
            <a:avLst/>
            <a:gdLst/>
            <a:ahLst/>
            <a:cxnLst/>
            <a:rect l="l" t="t" r="r" b="b"/>
            <a:pathLst>
              <a:path w="4363466" h="184327">
                <a:moveTo>
                  <a:pt x="4363466" y="184327"/>
                </a:moveTo>
                <a:lnTo>
                  <a:pt x="4363466" y="0"/>
                </a:lnTo>
                <a:lnTo>
                  <a:pt x="0" y="0"/>
                </a:lnTo>
                <a:lnTo>
                  <a:pt x="0" y="184327"/>
                </a:lnTo>
                <a:lnTo>
                  <a:pt x="4363466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187540" y="1042250"/>
            <a:ext cx="1581480" cy="184327"/>
          </a:xfrm>
          <a:custGeom>
            <a:avLst/>
            <a:gdLst/>
            <a:ahLst/>
            <a:cxnLst/>
            <a:rect l="l" t="t" r="r" b="b"/>
            <a:pathLst>
              <a:path w="1581480" h="184327">
                <a:moveTo>
                  <a:pt x="0" y="184327"/>
                </a:moveTo>
                <a:lnTo>
                  <a:pt x="1581480" y="184327"/>
                </a:lnTo>
                <a:lnTo>
                  <a:pt x="1581480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6132487" y="1042250"/>
            <a:ext cx="2484145" cy="184327"/>
          </a:xfrm>
          <a:custGeom>
            <a:avLst/>
            <a:gdLst/>
            <a:ahLst/>
            <a:cxnLst/>
            <a:rect l="l" t="t" r="r" b="b"/>
            <a:pathLst>
              <a:path w="2484145" h="184327">
                <a:moveTo>
                  <a:pt x="0" y="184327"/>
                </a:moveTo>
                <a:lnTo>
                  <a:pt x="2484145" y="184327"/>
                </a:lnTo>
                <a:lnTo>
                  <a:pt x="2484145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1769021" y="1042250"/>
            <a:ext cx="4363466" cy="184327"/>
          </a:xfrm>
          <a:custGeom>
            <a:avLst/>
            <a:gdLst/>
            <a:ahLst/>
            <a:cxnLst/>
            <a:rect l="l" t="t" r="r" b="b"/>
            <a:pathLst>
              <a:path w="4363466" h="184327">
                <a:moveTo>
                  <a:pt x="0" y="184327"/>
                </a:moveTo>
                <a:lnTo>
                  <a:pt x="4363466" y="184327"/>
                </a:lnTo>
                <a:lnTo>
                  <a:pt x="4363466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187540" y="1226578"/>
            <a:ext cx="8429091" cy="1594840"/>
          </a:xfrm>
          <a:custGeom>
            <a:avLst/>
            <a:gdLst/>
            <a:ahLst/>
            <a:cxnLst/>
            <a:rect l="l" t="t" r="r" b="b"/>
            <a:pathLst>
              <a:path w="8429091" h="1594840">
                <a:moveTo>
                  <a:pt x="2789948" y="1594840"/>
                </a:moveTo>
                <a:lnTo>
                  <a:pt x="8429091" y="1594840"/>
                </a:lnTo>
                <a:lnTo>
                  <a:pt x="8429091" y="0"/>
                </a:lnTo>
                <a:lnTo>
                  <a:pt x="0" y="0"/>
                </a:lnTo>
                <a:lnTo>
                  <a:pt x="0" y="1594840"/>
                </a:lnTo>
                <a:lnTo>
                  <a:pt x="2789948" y="159484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187540" y="4221683"/>
            <a:ext cx="8429091" cy="1061821"/>
          </a:xfrm>
          <a:custGeom>
            <a:avLst/>
            <a:gdLst/>
            <a:ahLst/>
            <a:cxnLst/>
            <a:rect l="l" t="t" r="r" b="b"/>
            <a:pathLst>
              <a:path w="8429091" h="1061821">
                <a:moveTo>
                  <a:pt x="2789948" y="1061821"/>
                </a:moveTo>
                <a:lnTo>
                  <a:pt x="8429091" y="1061821"/>
                </a:lnTo>
                <a:lnTo>
                  <a:pt x="8429091" y="0"/>
                </a:lnTo>
                <a:lnTo>
                  <a:pt x="0" y="0"/>
                </a:lnTo>
                <a:lnTo>
                  <a:pt x="0" y="1061821"/>
                </a:lnTo>
                <a:lnTo>
                  <a:pt x="2789948" y="106182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187540" y="2821419"/>
            <a:ext cx="8429091" cy="1400251"/>
          </a:xfrm>
          <a:custGeom>
            <a:avLst/>
            <a:gdLst/>
            <a:ahLst/>
            <a:cxnLst/>
            <a:rect l="l" t="t" r="r" b="b"/>
            <a:pathLst>
              <a:path w="8429091" h="1400251">
                <a:moveTo>
                  <a:pt x="2789948" y="1400251"/>
                </a:moveTo>
                <a:lnTo>
                  <a:pt x="8429091" y="1400251"/>
                </a:lnTo>
                <a:lnTo>
                  <a:pt x="8429091" y="0"/>
                </a:lnTo>
                <a:lnTo>
                  <a:pt x="0" y="0"/>
                </a:lnTo>
                <a:lnTo>
                  <a:pt x="0" y="1400251"/>
                </a:lnTo>
                <a:lnTo>
                  <a:pt x="2789948" y="1400251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187540" y="2821419"/>
            <a:ext cx="1581480" cy="1400251"/>
          </a:xfrm>
          <a:custGeom>
            <a:avLst/>
            <a:gdLst/>
            <a:ahLst/>
            <a:cxnLst/>
            <a:rect l="l" t="t" r="r" b="b"/>
            <a:pathLst>
              <a:path w="1581480" h="1400251">
                <a:moveTo>
                  <a:pt x="1581480" y="0"/>
                </a:moveTo>
                <a:lnTo>
                  <a:pt x="0" y="0"/>
                </a:lnTo>
                <a:lnTo>
                  <a:pt x="0" y="1400251"/>
                </a:lnTo>
                <a:lnTo>
                  <a:pt x="1581480" y="1400251"/>
                </a:lnTo>
                <a:lnTo>
                  <a:pt x="158148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1769021" y="2821419"/>
            <a:ext cx="1208468" cy="1400251"/>
          </a:xfrm>
          <a:custGeom>
            <a:avLst/>
            <a:gdLst/>
            <a:ahLst/>
            <a:cxnLst/>
            <a:rect l="l" t="t" r="r" b="b"/>
            <a:pathLst>
              <a:path w="1208468" h="1400251">
                <a:moveTo>
                  <a:pt x="1208468" y="0"/>
                </a:moveTo>
                <a:lnTo>
                  <a:pt x="0" y="0"/>
                </a:lnTo>
                <a:lnTo>
                  <a:pt x="0" y="1400251"/>
                </a:lnTo>
                <a:lnTo>
                  <a:pt x="1208468" y="1400251"/>
                </a:lnTo>
                <a:lnTo>
                  <a:pt x="120846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2977502" y="2821419"/>
            <a:ext cx="1208468" cy="1400251"/>
          </a:xfrm>
          <a:custGeom>
            <a:avLst/>
            <a:gdLst/>
            <a:ahLst/>
            <a:cxnLst/>
            <a:rect l="l" t="t" r="r" b="b"/>
            <a:pathLst>
              <a:path w="1208468" h="1400251">
                <a:moveTo>
                  <a:pt x="1208468" y="0"/>
                </a:moveTo>
                <a:lnTo>
                  <a:pt x="0" y="0"/>
                </a:lnTo>
                <a:lnTo>
                  <a:pt x="0" y="1400251"/>
                </a:lnTo>
                <a:lnTo>
                  <a:pt x="1208468" y="1400251"/>
                </a:lnTo>
                <a:lnTo>
                  <a:pt x="1208468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4185970" y="2821419"/>
            <a:ext cx="1946516" cy="1400251"/>
          </a:xfrm>
          <a:custGeom>
            <a:avLst/>
            <a:gdLst/>
            <a:ahLst/>
            <a:cxnLst/>
            <a:rect l="l" t="t" r="r" b="b"/>
            <a:pathLst>
              <a:path w="1946516" h="1400251">
                <a:moveTo>
                  <a:pt x="1946516" y="0"/>
                </a:moveTo>
                <a:lnTo>
                  <a:pt x="0" y="0"/>
                </a:lnTo>
                <a:lnTo>
                  <a:pt x="0" y="1400251"/>
                </a:lnTo>
                <a:lnTo>
                  <a:pt x="1946516" y="1400251"/>
                </a:lnTo>
                <a:lnTo>
                  <a:pt x="194651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6132487" y="2821419"/>
            <a:ext cx="2484145" cy="1400251"/>
          </a:xfrm>
          <a:custGeom>
            <a:avLst/>
            <a:gdLst/>
            <a:ahLst/>
            <a:cxnLst/>
            <a:rect l="l" t="t" r="r" b="b"/>
            <a:pathLst>
              <a:path w="2484145" h="1400251">
                <a:moveTo>
                  <a:pt x="2484145" y="0"/>
                </a:moveTo>
                <a:lnTo>
                  <a:pt x="0" y="0"/>
                </a:lnTo>
                <a:lnTo>
                  <a:pt x="0" y="1400251"/>
                </a:lnTo>
                <a:lnTo>
                  <a:pt x="2484145" y="1400251"/>
                </a:lnTo>
                <a:lnTo>
                  <a:pt x="2484145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74844" y="228431"/>
            <a:ext cx="4228937" cy="48072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 marR="35262">
              <a:lnSpc>
                <a:spcPct val="95825"/>
              </a:lnSpc>
              <a:spcBef>
                <a:spcPts val="597"/>
              </a:spcBef>
            </a:pP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ture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esponsibilities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2930" y="1258112"/>
            <a:ext cx="1450903" cy="1553403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 marR="13634">
              <a:lnSpc>
                <a:spcPts val="1010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04415" y="1258065"/>
            <a:ext cx="1093098" cy="91228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79217" indent="52576">
              <a:lnSpc>
                <a:spcPts val="1010"/>
              </a:lnSpc>
              <a:spcBef>
                <a:spcPts val="4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012867" y="1258042"/>
            <a:ext cx="1103331" cy="1040507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Ȁ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wn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221332" y="1258007"/>
            <a:ext cx="1825111" cy="527611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167844" y="1257995"/>
            <a:ext cx="2315139" cy="1409178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 marR="233926">
              <a:lnSpc>
                <a:spcPts val="1010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294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12787">
              <a:lnSpc>
                <a:spcPts val="1010"/>
              </a:lnSpc>
              <a:spcBef>
                <a:spcPts val="435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294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3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8706">
              <a:lnSpc>
                <a:spcPts val="1010"/>
              </a:lnSpc>
              <a:spcBef>
                <a:spcPts val="435"/>
              </a:spcBef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2930" y="3365716"/>
            <a:ext cx="113436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804415" y="3365693"/>
            <a:ext cx="110636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167844" y="3590034"/>
            <a:ext cx="228241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804415" y="3622135"/>
            <a:ext cx="101034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;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2930" y="4252973"/>
            <a:ext cx="1435846" cy="655838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1000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1010"/>
              </a:lnSpc>
              <a:spcBef>
                <a:spcPts val="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1010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04415" y="4252949"/>
            <a:ext cx="1128015" cy="912280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;</a:t>
            </a:r>
            <a:endParaRPr sz="950">
              <a:latin typeface="Times New Roman"/>
              <a:cs typeface="Times New Roman"/>
            </a:endParaRPr>
          </a:p>
          <a:p>
            <a:pPr marL="12700" marR="128732">
              <a:lnSpc>
                <a:spcPts val="1010"/>
              </a:lnSpc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12867" y="4252926"/>
            <a:ext cx="1141182" cy="912280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 marR="76910">
              <a:lnSpc>
                <a:spcPts val="1010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00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221332" y="4252902"/>
            <a:ext cx="1882531" cy="784065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ols;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1000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167844" y="4252879"/>
            <a:ext cx="1632591" cy="319255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299"/>
              </a:spcBef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 rot="16200000">
            <a:off x="8670272" y="3124867"/>
            <a:ext cx="216392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65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7540" y="2821419"/>
            <a:ext cx="8429091" cy="1400251"/>
          </a:xfrm>
          <a:prstGeom prst="rect">
            <a:avLst/>
          </a:prstGeom>
        </p:spPr>
        <p:txBody>
          <a:bodyPr wrap="square" lIns="0" tIns="39433" rIns="0" bIns="0" rtlCol="0">
            <a:noAutofit/>
          </a:bodyPr>
          <a:lstStyle/>
          <a:p>
            <a:pPr marL="48089" marR="437312">
              <a:lnSpc>
                <a:spcPts val="101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owl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sito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1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2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400"/>
              </a:lnSpc>
              <a:spcBef>
                <a:spcPts val="19"/>
              </a:spcBef>
            </a:pP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baseline="18308" sz="1425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8308" sz="1425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baseline="18308" sz="1425" spc="18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baseline="18308" sz="1425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bod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</a:t>
            </a:r>
            <a:r>
              <a:rPr dirty="0" smtClean="0" baseline="18308" sz="1425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pprove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629574">
              <a:lnSpc>
                <a:spcPts val="1092"/>
              </a:lnSpc>
              <a:spcBef>
                <a:spcPts val="259"/>
              </a:spcBef>
            </a:pPr>
            <a:r>
              <a:rPr dirty="0" smtClean="0" baseline="-15256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5256" sz="1425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15256" sz="1425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5256" sz="1425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15256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5256" sz="1425" spc="-14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baseline="-15256" sz="1425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5256" sz="1425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15256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5256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5256" sz="1425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baseline="-15256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                                </a:t>
            </a:r>
            <a:r>
              <a:rPr dirty="0" smtClean="0" baseline="-15256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ainin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inuing</a:t>
            </a:r>
            <a:endParaRPr sz="950">
              <a:latin typeface="Times New Roman"/>
              <a:cs typeface="Times New Roman"/>
            </a:endParaRPr>
          </a:p>
          <a:p>
            <a:pPr marL="1629574">
              <a:lnSpc>
                <a:spcPts val="1092"/>
              </a:lnSpc>
              <a:spcBef>
                <a:spcPts val="987"/>
              </a:spcBef>
            </a:pP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                          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baseline="15256" sz="1425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5256" sz="142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baseline="15256" sz="1425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629574" marR="5798335">
              <a:lnSpc>
                <a:spcPts val="1010"/>
              </a:lnSpc>
              <a:spcBef>
                <a:spcPts val="305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7540" y="857923"/>
            <a:ext cx="1581480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" name="object 5"/>
          <p:cNvSpPr txBox="1"/>
          <p:nvPr/>
        </p:nvSpPr>
        <p:spPr>
          <a:xfrm>
            <a:off x="1769021" y="857923"/>
            <a:ext cx="4363466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931842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540" y="1042250"/>
            <a:ext cx="1581480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69021" y="1042250"/>
            <a:ext cx="4363466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8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9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132487" y="1042250"/>
            <a:ext cx="2484145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2">
              <a:lnSpc>
                <a:spcPct val="95825"/>
              </a:lnSpc>
            </a:pP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ities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bject 24"/>
          <p:cNvSpPr/>
          <p:nvPr/>
        </p:nvSpPr>
        <p:spPr>
          <a:xfrm>
            <a:off x="1769021" y="857923"/>
            <a:ext cx="4363466" cy="184327"/>
          </a:xfrm>
          <a:custGeom>
            <a:avLst/>
            <a:gdLst/>
            <a:ahLst/>
            <a:cxnLst/>
            <a:rect l="l" t="t" r="r" b="b"/>
            <a:pathLst>
              <a:path w="4363466" h="184327">
                <a:moveTo>
                  <a:pt x="4363466" y="184327"/>
                </a:moveTo>
                <a:lnTo>
                  <a:pt x="4363466" y="0"/>
                </a:lnTo>
                <a:lnTo>
                  <a:pt x="0" y="0"/>
                </a:lnTo>
                <a:lnTo>
                  <a:pt x="0" y="184327"/>
                </a:lnTo>
                <a:lnTo>
                  <a:pt x="4363466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187540" y="1042250"/>
            <a:ext cx="1581480" cy="184327"/>
          </a:xfrm>
          <a:custGeom>
            <a:avLst/>
            <a:gdLst/>
            <a:ahLst/>
            <a:cxnLst/>
            <a:rect l="l" t="t" r="r" b="b"/>
            <a:pathLst>
              <a:path w="1581480" h="184327">
                <a:moveTo>
                  <a:pt x="0" y="184327"/>
                </a:moveTo>
                <a:lnTo>
                  <a:pt x="1581480" y="184327"/>
                </a:lnTo>
                <a:lnTo>
                  <a:pt x="1581480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6132487" y="1042250"/>
            <a:ext cx="2474214" cy="184327"/>
          </a:xfrm>
          <a:custGeom>
            <a:avLst/>
            <a:gdLst/>
            <a:ahLst/>
            <a:cxnLst/>
            <a:rect l="l" t="t" r="r" b="b"/>
            <a:pathLst>
              <a:path w="2474213" h="184327">
                <a:moveTo>
                  <a:pt x="0" y="184327"/>
                </a:moveTo>
                <a:lnTo>
                  <a:pt x="2474214" y="184327"/>
                </a:lnTo>
                <a:lnTo>
                  <a:pt x="2474214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1769021" y="1042250"/>
            <a:ext cx="4363466" cy="184327"/>
          </a:xfrm>
          <a:custGeom>
            <a:avLst/>
            <a:gdLst/>
            <a:ahLst/>
            <a:cxnLst/>
            <a:rect l="l" t="t" r="r" b="b"/>
            <a:pathLst>
              <a:path w="4363466" h="184327">
                <a:moveTo>
                  <a:pt x="0" y="184327"/>
                </a:moveTo>
                <a:lnTo>
                  <a:pt x="4363466" y="184327"/>
                </a:lnTo>
                <a:lnTo>
                  <a:pt x="4363466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187540" y="1226578"/>
            <a:ext cx="8419160" cy="706094"/>
          </a:xfrm>
          <a:custGeom>
            <a:avLst/>
            <a:gdLst/>
            <a:ahLst/>
            <a:cxnLst/>
            <a:rect l="l" t="t" r="r" b="b"/>
            <a:pathLst>
              <a:path w="8419160" h="706094">
                <a:moveTo>
                  <a:pt x="5944946" y="706094"/>
                </a:moveTo>
                <a:lnTo>
                  <a:pt x="8419160" y="706094"/>
                </a:lnTo>
                <a:lnTo>
                  <a:pt x="8419160" y="0"/>
                </a:lnTo>
                <a:lnTo>
                  <a:pt x="0" y="0"/>
                </a:lnTo>
                <a:lnTo>
                  <a:pt x="0" y="706094"/>
                </a:lnTo>
                <a:lnTo>
                  <a:pt x="5944946" y="706094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187540" y="3399294"/>
            <a:ext cx="8419160" cy="1210144"/>
          </a:xfrm>
          <a:custGeom>
            <a:avLst/>
            <a:gdLst/>
            <a:ahLst/>
            <a:cxnLst/>
            <a:rect l="l" t="t" r="r" b="b"/>
            <a:pathLst>
              <a:path w="8419160" h="1210144">
                <a:moveTo>
                  <a:pt x="5944946" y="1210144"/>
                </a:moveTo>
                <a:lnTo>
                  <a:pt x="8419160" y="1210144"/>
                </a:lnTo>
                <a:lnTo>
                  <a:pt x="8419160" y="0"/>
                </a:lnTo>
                <a:lnTo>
                  <a:pt x="0" y="0"/>
                </a:lnTo>
                <a:lnTo>
                  <a:pt x="0" y="1210144"/>
                </a:lnTo>
                <a:lnTo>
                  <a:pt x="5944946" y="1210144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187540" y="1932673"/>
            <a:ext cx="8419160" cy="1466608"/>
          </a:xfrm>
          <a:custGeom>
            <a:avLst/>
            <a:gdLst/>
            <a:ahLst/>
            <a:cxnLst/>
            <a:rect l="l" t="t" r="r" b="b"/>
            <a:pathLst>
              <a:path w="8419160" h="1466608">
                <a:moveTo>
                  <a:pt x="5944946" y="1466608"/>
                </a:moveTo>
                <a:lnTo>
                  <a:pt x="8419160" y="1466608"/>
                </a:lnTo>
                <a:lnTo>
                  <a:pt x="8419160" y="0"/>
                </a:lnTo>
                <a:lnTo>
                  <a:pt x="0" y="0"/>
                </a:lnTo>
                <a:lnTo>
                  <a:pt x="0" y="1466608"/>
                </a:lnTo>
                <a:lnTo>
                  <a:pt x="5944946" y="1466608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187540" y="4609439"/>
            <a:ext cx="8419160" cy="1289558"/>
          </a:xfrm>
          <a:custGeom>
            <a:avLst/>
            <a:gdLst/>
            <a:ahLst/>
            <a:cxnLst/>
            <a:rect l="l" t="t" r="r" b="b"/>
            <a:pathLst>
              <a:path w="8419160" h="1289558">
                <a:moveTo>
                  <a:pt x="5944946" y="1289558"/>
                </a:moveTo>
                <a:lnTo>
                  <a:pt x="8419160" y="1289558"/>
                </a:lnTo>
                <a:lnTo>
                  <a:pt x="8419160" y="0"/>
                </a:lnTo>
                <a:lnTo>
                  <a:pt x="0" y="0"/>
                </a:lnTo>
                <a:lnTo>
                  <a:pt x="0" y="1289558"/>
                </a:lnTo>
                <a:lnTo>
                  <a:pt x="5944946" y="1289558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74844" y="228431"/>
            <a:ext cx="4228937" cy="48072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 marR="35262">
              <a:lnSpc>
                <a:spcPct val="95825"/>
              </a:lnSpc>
              <a:spcBef>
                <a:spcPts val="597"/>
              </a:spcBef>
            </a:pP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ppli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tions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esponsibilities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2930" y="1258112"/>
            <a:ext cx="1471003" cy="399396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arch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804415" y="1258101"/>
            <a:ext cx="1129125" cy="4551284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 marR="113010" algn="just">
              <a:lnSpc>
                <a:spcPts val="1010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 marR="18469">
              <a:lnSpc>
                <a:spcPts val="1000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12105">
              <a:lnSpc>
                <a:spcPts val="1010"/>
              </a:lnSpc>
              <a:spcBef>
                <a:spcPts val="518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8469">
              <a:lnSpc>
                <a:spcPts val="1000"/>
              </a:lnSpc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endParaRPr sz="950">
              <a:latin typeface="Times New Roman"/>
              <a:cs typeface="Times New Roman"/>
            </a:endParaRPr>
          </a:p>
          <a:p>
            <a:pPr marL="12700" marR="18469">
              <a:lnSpc>
                <a:spcPts val="1010"/>
              </a:lnSpc>
              <a:spcBef>
                <a:spcPts val="0"/>
              </a:spcBef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Ȁ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 marR="18469">
              <a:lnSpc>
                <a:spcPts val="1010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4286">
              <a:lnSpc>
                <a:spcPts val="1010"/>
              </a:lnSpc>
              <a:spcBef>
                <a:spcPts val="4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endParaRPr sz="950">
              <a:latin typeface="Times New Roman"/>
              <a:cs typeface="Times New Roman"/>
            </a:endParaRPr>
          </a:p>
          <a:p>
            <a:pPr marL="12700" marR="11454">
              <a:lnSpc>
                <a:spcPts val="1010"/>
              </a:lnSpc>
              <a:spcBef>
                <a:spcPts val="44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when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sȀ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4286">
              <a:lnSpc>
                <a:spcPts val="1010"/>
              </a:lnSpc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endParaRPr sz="950">
              <a:latin typeface="Times New Roman"/>
              <a:cs typeface="Times New Roman"/>
            </a:endParaRPr>
          </a:p>
          <a:p>
            <a:pPr marL="12700" marR="76795">
              <a:lnSpc>
                <a:spcPts val="1010"/>
              </a:lnSpc>
              <a:spcBef>
                <a:spcPts val="44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65100">
              <a:lnSpc>
                <a:spcPts val="1000"/>
              </a:lnSpc>
            </a:pP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oms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Ȁ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  <a:p>
            <a:pPr marL="12700" marR="18469">
              <a:lnSpc>
                <a:spcPts val="1010"/>
              </a:lnSpc>
              <a:spcBef>
                <a:spcPts val="0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4286">
              <a:lnSpc>
                <a:spcPts val="1010"/>
              </a:lnSpc>
              <a:spcBef>
                <a:spcPts val="4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012867" y="1258077"/>
            <a:ext cx="1141403" cy="1490024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endParaRPr sz="950">
              <a:latin typeface="Times New Roman"/>
              <a:cs typeface="Times New Roman"/>
            </a:endParaRPr>
          </a:p>
          <a:p>
            <a:pPr marL="12700" marR="198164">
              <a:lnSpc>
                <a:spcPts val="1010"/>
              </a:lnSpc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44083">
              <a:lnSpc>
                <a:spcPts val="1010"/>
              </a:lnSpc>
              <a:spcBef>
                <a:spcPts val="51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M&amp;E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1000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es.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221332" y="1258054"/>
            <a:ext cx="1704560" cy="527611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167844" y="1258042"/>
            <a:ext cx="2081412" cy="271169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2930" y="1964130"/>
            <a:ext cx="1456734" cy="1168722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0">
                <a:solidFill>
                  <a:srgbClr val="231F20"/>
                </a:solidFill>
                <a:latin typeface="Times New Roman"/>
                <a:cs typeface="Times New Roman"/>
              </a:rPr>
              <a:t>onǾ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d)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ens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1000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ill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21332" y="1964024"/>
            <a:ext cx="1730830" cy="527611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M&amp;E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167844" y="1964013"/>
            <a:ext cx="2085079" cy="271157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2930" y="3430612"/>
            <a:ext cx="1489281" cy="399384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012867" y="3430565"/>
            <a:ext cx="1144823" cy="1994127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 marR="0">
              <a:lnSpc>
                <a:spcPts val="1010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put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12700" marR="37883">
              <a:lnSpc>
                <a:spcPts val="1010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  <a:spcBef>
                <a:spcPts val="440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put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21332" y="3430529"/>
            <a:ext cx="1847679" cy="655838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;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up.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167844" y="3430506"/>
            <a:ext cx="2407639" cy="703924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 marR="120974">
              <a:lnSpc>
                <a:spcPts val="1010"/>
              </a:lnSpc>
            </a:pP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mon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  <a:spcBef>
                <a:spcPts val="375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2930" y="4640651"/>
            <a:ext cx="1486183" cy="527611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9715">
              <a:lnSpc>
                <a:spcPts val="1019"/>
              </a:lnSpc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ts val="101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ts val="1010"/>
              </a:lnSpc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oms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221332" y="4640616"/>
            <a:ext cx="1711377" cy="527611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167844" y="4640604"/>
            <a:ext cx="2408203" cy="575697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1010"/>
              </a:lnSpc>
            </a:pP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mon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  <a:spcBef>
                <a:spcPts val="385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 rot="16200000">
            <a:off x="8670429" y="3125013"/>
            <a:ext cx="216077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66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7540" y="857923"/>
            <a:ext cx="1581480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" name="object 5"/>
          <p:cNvSpPr txBox="1"/>
          <p:nvPr/>
        </p:nvSpPr>
        <p:spPr>
          <a:xfrm>
            <a:off x="1769021" y="857923"/>
            <a:ext cx="4363466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931842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540" y="1042250"/>
            <a:ext cx="1581480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5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69021" y="1042250"/>
            <a:ext cx="4363466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8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950" spc="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132487" y="1042250"/>
            <a:ext cx="2474213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2">
              <a:lnSpc>
                <a:spcPct val="95825"/>
              </a:lnSpc>
            </a:pP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ities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object 28"/>
          <p:cNvSpPr/>
          <p:nvPr/>
        </p:nvSpPr>
        <p:spPr>
          <a:xfrm>
            <a:off x="1727187" y="857923"/>
            <a:ext cx="4109351" cy="184327"/>
          </a:xfrm>
          <a:custGeom>
            <a:avLst/>
            <a:gdLst/>
            <a:ahLst/>
            <a:cxnLst/>
            <a:rect l="l" t="t" r="r" b="b"/>
            <a:pathLst>
              <a:path w="4109351" h="184327">
                <a:moveTo>
                  <a:pt x="4109351" y="184327"/>
                </a:moveTo>
                <a:lnTo>
                  <a:pt x="4109351" y="0"/>
                </a:lnTo>
                <a:lnTo>
                  <a:pt x="0" y="0"/>
                </a:lnTo>
                <a:lnTo>
                  <a:pt x="0" y="184327"/>
                </a:lnTo>
                <a:lnTo>
                  <a:pt x="4109351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187540" y="1042250"/>
            <a:ext cx="1539646" cy="184327"/>
          </a:xfrm>
          <a:custGeom>
            <a:avLst/>
            <a:gdLst/>
            <a:ahLst/>
            <a:cxnLst/>
            <a:rect l="l" t="t" r="r" b="b"/>
            <a:pathLst>
              <a:path w="1539646" h="184327">
                <a:moveTo>
                  <a:pt x="0" y="184327"/>
                </a:moveTo>
                <a:lnTo>
                  <a:pt x="1539646" y="184327"/>
                </a:lnTo>
                <a:lnTo>
                  <a:pt x="1539646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5836539" y="1042250"/>
            <a:ext cx="2775610" cy="184327"/>
          </a:xfrm>
          <a:custGeom>
            <a:avLst/>
            <a:gdLst/>
            <a:ahLst/>
            <a:cxnLst/>
            <a:rect l="l" t="t" r="r" b="b"/>
            <a:pathLst>
              <a:path w="2775610" h="184327">
                <a:moveTo>
                  <a:pt x="0" y="184327"/>
                </a:moveTo>
                <a:lnTo>
                  <a:pt x="2775610" y="184327"/>
                </a:lnTo>
                <a:lnTo>
                  <a:pt x="2775610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1727187" y="1042250"/>
            <a:ext cx="4109351" cy="184327"/>
          </a:xfrm>
          <a:custGeom>
            <a:avLst/>
            <a:gdLst/>
            <a:ahLst/>
            <a:cxnLst/>
            <a:rect l="l" t="t" r="r" b="b"/>
            <a:pathLst>
              <a:path w="4109351" h="184327">
                <a:moveTo>
                  <a:pt x="0" y="184327"/>
                </a:moveTo>
                <a:lnTo>
                  <a:pt x="4109351" y="184327"/>
                </a:lnTo>
                <a:lnTo>
                  <a:pt x="4109351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187540" y="1226578"/>
            <a:ext cx="8424608" cy="2091728"/>
          </a:xfrm>
          <a:custGeom>
            <a:avLst/>
            <a:gdLst/>
            <a:ahLst/>
            <a:cxnLst/>
            <a:rect l="l" t="t" r="r" b="b"/>
            <a:pathLst>
              <a:path w="8424608" h="2091728">
                <a:moveTo>
                  <a:pt x="2755252" y="2091728"/>
                </a:moveTo>
                <a:lnTo>
                  <a:pt x="8424608" y="2091728"/>
                </a:lnTo>
                <a:lnTo>
                  <a:pt x="8424608" y="0"/>
                </a:lnTo>
                <a:lnTo>
                  <a:pt x="0" y="0"/>
                </a:lnTo>
                <a:lnTo>
                  <a:pt x="0" y="2091728"/>
                </a:lnTo>
                <a:lnTo>
                  <a:pt x="2755252" y="2091728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187540" y="4897120"/>
            <a:ext cx="8424608" cy="471843"/>
          </a:xfrm>
          <a:custGeom>
            <a:avLst/>
            <a:gdLst/>
            <a:ahLst/>
            <a:cxnLst/>
            <a:rect l="l" t="t" r="r" b="b"/>
            <a:pathLst>
              <a:path w="8424608" h="471843">
                <a:moveTo>
                  <a:pt x="2755252" y="471843"/>
                </a:moveTo>
                <a:lnTo>
                  <a:pt x="8424608" y="471843"/>
                </a:lnTo>
                <a:lnTo>
                  <a:pt x="8424608" y="0"/>
                </a:lnTo>
                <a:lnTo>
                  <a:pt x="0" y="0"/>
                </a:lnTo>
                <a:lnTo>
                  <a:pt x="0" y="471843"/>
                </a:lnTo>
                <a:lnTo>
                  <a:pt x="2755252" y="471843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187540" y="3318319"/>
            <a:ext cx="8424608" cy="1578800"/>
          </a:xfrm>
          <a:custGeom>
            <a:avLst/>
            <a:gdLst/>
            <a:ahLst/>
            <a:cxnLst/>
            <a:rect l="l" t="t" r="r" b="b"/>
            <a:pathLst>
              <a:path w="8424608" h="1578800">
                <a:moveTo>
                  <a:pt x="2755252" y="1578800"/>
                </a:moveTo>
                <a:lnTo>
                  <a:pt x="8424608" y="1578800"/>
                </a:lnTo>
                <a:lnTo>
                  <a:pt x="8424608" y="0"/>
                </a:lnTo>
                <a:lnTo>
                  <a:pt x="0" y="0"/>
                </a:lnTo>
                <a:lnTo>
                  <a:pt x="0" y="1578800"/>
                </a:lnTo>
                <a:lnTo>
                  <a:pt x="2755252" y="157880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187540" y="3318319"/>
            <a:ext cx="1539646" cy="1578800"/>
          </a:xfrm>
          <a:custGeom>
            <a:avLst/>
            <a:gdLst/>
            <a:ahLst/>
            <a:cxnLst/>
            <a:rect l="l" t="t" r="r" b="b"/>
            <a:pathLst>
              <a:path w="1539646" h="1578800">
                <a:moveTo>
                  <a:pt x="1539646" y="0"/>
                </a:moveTo>
                <a:lnTo>
                  <a:pt x="0" y="0"/>
                </a:lnTo>
                <a:lnTo>
                  <a:pt x="0" y="1578800"/>
                </a:lnTo>
                <a:lnTo>
                  <a:pt x="1539646" y="1578800"/>
                </a:lnTo>
                <a:lnTo>
                  <a:pt x="153964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1727187" y="3318319"/>
            <a:ext cx="1215605" cy="1578800"/>
          </a:xfrm>
          <a:custGeom>
            <a:avLst/>
            <a:gdLst/>
            <a:ahLst/>
            <a:cxnLst/>
            <a:rect l="l" t="t" r="r" b="b"/>
            <a:pathLst>
              <a:path w="1215605" h="1578800">
                <a:moveTo>
                  <a:pt x="1215605" y="0"/>
                </a:moveTo>
                <a:lnTo>
                  <a:pt x="0" y="0"/>
                </a:lnTo>
                <a:lnTo>
                  <a:pt x="0" y="1578800"/>
                </a:lnTo>
                <a:lnTo>
                  <a:pt x="1215605" y="1578800"/>
                </a:lnTo>
                <a:lnTo>
                  <a:pt x="1215605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2942805" y="3318319"/>
            <a:ext cx="1415643" cy="1578800"/>
          </a:xfrm>
          <a:custGeom>
            <a:avLst/>
            <a:gdLst/>
            <a:ahLst/>
            <a:cxnLst/>
            <a:rect l="l" t="t" r="r" b="b"/>
            <a:pathLst>
              <a:path w="1415643" h="1578800">
                <a:moveTo>
                  <a:pt x="1415643" y="0"/>
                </a:moveTo>
                <a:lnTo>
                  <a:pt x="0" y="0"/>
                </a:lnTo>
                <a:lnTo>
                  <a:pt x="0" y="1578800"/>
                </a:lnTo>
                <a:lnTo>
                  <a:pt x="1415643" y="1578800"/>
                </a:lnTo>
                <a:lnTo>
                  <a:pt x="141564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4358449" y="3318319"/>
            <a:ext cx="1478089" cy="1578800"/>
          </a:xfrm>
          <a:custGeom>
            <a:avLst/>
            <a:gdLst/>
            <a:ahLst/>
            <a:cxnLst/>
            <a:rect l="l" t="t" r="r" b="b"/>
            <a:pathLst>
              <a:path w="1478089" h="1578800">
                <a:moveTo>
                  <a:pt x="1478089" y="0"/>
                </a:moveTo>
                <a:lnTo>
                  <a:pt x="0" y="0"/>
                </a:lnTo>
                <a:lnTo>
                  <a:pt x="0" y="1578800"/>
                </a:lnTo>
                <a:lnTo>
                  <a:pt x="1478089" y="1578800"/>
                </a:lnTo>
                <a:lnTo>
                  <a:pt x="1478089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5836539" y="3318319"/>
            <a:ext cx="2775610" cy="1578800"/>
          </a:xfrm>
          <a:custGeom>
            <a:avLst/>
            <a:gdLst/>
            <a:ahLst/>
            <a:cxnLst/>
            <a:rect l="l" t="t" r="r" b="b"/>
            <a:pathLst>
              <a:path w="2775610" h="1578800">
                <a:moveTo>
                  <a:pt x="2775610" y="0"/>
                </a:moveTo>
                <a:lnTo>
                  <a:pt x="0" y="0"/>
                </a:lnTo>
                <a:lnTo>
                  <a:pt x="0" y="1578800"/>
                </a:lnTo>
                <a:lnTo>
                  <a:pt x="2775610" y="1578800"/>
                </a:lnTo>
                <a:lnTo>
                  <a:pt x="277561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174844" y="228431"/>
            <a:ext cx="4228937" cy="48072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 marR="35262">
              <a:lnSpc>
                <a:spcPct val="95825"/>
              </a:lnSpc>
              <a:spcBef>
                <a:spcPts val="597"/>
              </a:spcBef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ship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ities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22930" y="1258112"/>
            <a:ext cx="1312826" cy="655838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endParaRPr sz="950">
              <a:latin typeface="Times New Roman"/>
              <a:cs typeface="Times New Roman"/>
            </a:endParaRPr>
          </a:p>
          <a:p>
            <a:pPr marL="12700" marR="4983">
              <a:lnSpc>
                <a:spcPts val="1010"/>
              </a:lnSpc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762582" y="1258089"/>
            <a:ext cx="1075226" cy="1168734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 marR="37601">
              <a:lnSpc>
                <a:spcPts val="1010"/>
              </a:lnSpc>
            </a:pPr>
            <a:r>
              <a:rPr dirty="0" smtClean="0" sz="950" spc="-23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-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978169" y="1258054"/>
            <a:ext cx="1152369" cy="912280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24065" algn="just">
              <a:lnSpc>
                <a:spcPts val="1010"/>
              </a:lnSpc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393813" y="1258030"/>
            <a:ext cx="1228525" cy="399396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dina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71908" y="1258018"/>
            <a:ext cx="2654666" cy="1873987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 marR="58982">
              <a:lnSpc>
                <a:spcPts val="1010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eƛo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2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66181">
              <a:lnSpc>
                <a:spcPts val="1010"/>
              </a:lnSpc>
              <a:spcBef>
                <a:spcPts val="375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294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  <a:spcBef>
                <a:spcPts val="435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294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2930" y="3734376"/>
            <a:ext cx="107209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62582" y="3734341"/>
            <a:ext cx="66170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93813" y="3734306"/>
            <a:ext cx="91993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71908" y="3782380"/>
            <a:ext cx="2549950" cy="319255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299"/>
              </a:spcBef>
            </a:pP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2930" y="3990818"/>
            <a:ext cx="110506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762582" y="3990783"/>
            <a:ext cx="105845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2930" y="4375487"/>
            <a:ext cx="123193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871908" y="4439548"/>
            <a:ext cx="242408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2930" y="4928418"/>
            <a:ext cx="1401160" cy="271157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62582" y="4928418"/>
            <a:ext cx="1099452" cy="399384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978169" y="4928406"/>
            <a:ext cx="1226803" cy="271157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ts val="1010"/>
              </a:lnSpc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93813" y="4928406"/>
            <a:ext cx="1002033" cy="271157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71908" y="4928406"/>
            <a:ext cx="224717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 rot="16200000">
            <a:off x="8670586" y="3125108"/>
            <a:ext cx="215763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67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7540" y="3318319"/>
            <a:ext cx="8424608" cy="1578800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9">
              <a:lnSpc>
                <a:spcPct val="95825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8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010"/>
              </a:lnSpc>
              <a:spcBef>
                <a:spcPts val="50"/>
              </a:spcBef>
            </a:pP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'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rol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7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2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sis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410"/>
              </a:lnSpc>
              <a:spcBef>
                <a:spcPts val="20"/>
              </a:spcBef>
            </a:pP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go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baseline="18308" sz="1425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</a:t>
            </a:r>
            <a:r>
              <a:rPr dirty="0" smtClean="0" baseline="18308" sz="1425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4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47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baseline="18308" sz="1425" spc="7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8308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4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baseline="18308" sz="1425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ct val="95825"/>
              </a:lnSpc>
              <a:spcBef>
                <a:spcPts val="513"/>
              </a:spcBef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092"/>
              </a:lnSpc>
              <a:spcBef>
                <a:spcPts val="734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1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          </a:t>
            </a:r>
            <a:r>
              <a:rPr dirty="0" smtClean="0" sz="950" spc="1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5256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5256" sz="1425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baseline="15256" sz="1425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5256" sz="1425" spc="-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15256" sz="1425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5256" sz="1425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5256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5256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7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-80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baseline="15256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5256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baseline="15256" sz="1425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15256" sz="1425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5256" sz="1425" spc="-4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135"/>
              </a:lnSpc>
              <a:spcBef>
                <a:spcPts val="306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                                                  </a:t>
            </a:r>
            <a:r>
              <a:rPr dirty="0" smtClean="0" sz="9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092"/>
              </a:lnSpc>
              <a:spcBef>
                <a:spcPts val="806"/>
              </a:spcBef>
            </a:pPr>
            <a:r>
              <a:rPr dirty="0" smtClean="0" baseline="30513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30513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30513" sz="142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30513" sz="1425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30513" sz="1425" spc="-9">
                <a:solidFill>
                  <a:srgbClr val="231F20"/>
                </a:solidFill>
                <a:latin typeface="Times New Roman"/>
                <a:cs typeface="Times New Roman"/>
              </a:rPr>
              <a:t>ni</a:t>
            </a:r>
            <a:r>
              <a:rPr dirty="0" smtClean="0" baseline="30513" sz="1425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30513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30513" sz="1425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30513" sz="1425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30513" sz="1425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30513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30513" sz="1425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30513" sz="1425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30513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30513" sz="1425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30513" sz="1425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30513" sz="1425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30513" sz="1425" spc="1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30513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30513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30513" sz="1425" spc="-9">
                <a:solidFill>
                  <a:srgbClr val="231F20"/>
                </a:solidFill>
                <a:latin typeface="Times New Roman"/>
                <a:cs typeface="Times New Roman"/>
              </a:rPr>
              <a:t>ainin</a:t>
            </a:r>
            <a:r>
              <a:rPr dirty="0" smtClean="0" baseline="30513" sz="1425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30513" sz="1425" spc="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baseline="30513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                                                     </a:t>
            </a:r>
            <a:r>
              <a:rPr dirty="0" smtClean="0" baseline="30513" sz="1425" spc="2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6">
                <a:solidFill>
                  <a:srgbClr val="231F20"/>
                </a:solidFill>
                <a:latin typeface="Times New Roman"/>
                <a:cs typeface="Times New Roman"/>
              </a:rPr>
              <a:t>M&amp;E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7540" y="857923"/>
            <a:ext cx="1539646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" name="object 5"/>
          <p:cNvSpPr txBox="1"/>
          <p:nvPr/>
        </p:nvSpPr>
        <p:spPr>
          <a:xfrm>
            <a:off x="1727187" y="857923"/>
            <a:ext cx="4109351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780750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540" y="1042250"/>
            <a:ext cx="1539646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104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27187" y="1042250"/>
            <a:ext cx="4109351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8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950" spc="1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5836539" y="1042250"/>
            <a:ext cx="2775610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3">
              <a:lnSpc>
                <a:spcPct val="95825"/>
              </a:lnSpc>
            </a:pP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ities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object 28"/>
          <p:cNvSpPr/>
          <p:nvPr/>
        </p:nvSpPr>
        <p:spPr>
          <a:xfrm>
            <a:off x="1547990" y="857923"/>
            <a:ext cx="4693170" cy="184327"/>
          </a:xfrm>
          <a:custGeom>
            <a:avLst/>
            <a:gdLst/>
            <a:ahLst/>
            <a:cxnLst/>
            <a:rect l="l" t="t" r="r" b="b"/>
            <a:pathLst>
              <a:path w="4693170" h="184327">
                <a:moveTo>
                  <a:pt x="4693170" y="184327"/>
                </a:moveTo>
                <a:lnTo>
                  <a:pt x="4693170" y="0"/>
                </a:lnTo>
                <a:lnTo>
                  <a:pt x="0" y="0"/>
                </a:lnTo>
                <a:lnTo>
                  <a:pt x="0" y="184327"/>
                </a:lnTo>
                <a:lnTo>
                  <a:pt x="4693170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187553" y="1042250"/>
            <a:ext cx="1360449" cy="184327"/>
          </a:xfrm>
          <a:custGeom>
            <a:avLst/>
            <a:gdLst/>
            <a:ahLst/>
            <a:cxnLst/>
            <a:rect l="l" t="t" r="r" b="b"/>
            <a:pathLst>
              <a:path w="1360449" h="184327">
                <a:moveTo>
                  <a:pt x="0" y="184327"/>
                </a:moveTo>
                <a:lnTo>
                  <a:pt x="1360449" y="184327"/>
                </a:lnTo>
                <a:lnTo>
                  <a:pt x="1360449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241161" y="1042250"/>
            <a:ext cx="2345664" cy="184327"/>
          </a:xfrm>
          <a:custGeom>
            <a:avLst/>
            <a:gdLst/>
            <a:ahLst/>
            <a:cxnLst/>
            <a:rect l="l" t="t" r="r" b="b"/>
            <a:pathLst>
              <a:path w="2345664" h="184327">
                <a:moveTo>
                  <a:pt x="0" y="184327"/>
                </a:moveTo>
                <a:lnTo>
                  <a:pt x="2345664" y="184327"/>
                </a:lnTo>
                <a:lnTo>
                  <a:pt x="2345664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1548002" y="1042250"/>
            <a:ext cx="4693158" cy="184327"/>
          </a:xfrm>
          <a:custGeom>
            <a:avLst/>
            <a:gdLst/>
            <a:ahLst/>
            <a:cxnLst/>
            <a:rect l="l" t="t" r="r" b="b"/>
            <a:pathLst>
              <a:path w="4693158" h="184327">
                <a:moveTo>
                  <a:pt x="0" y="184327"/>
                </a:moveTo>
                <a:lnTo>
                  <a:pt x="4693158" y="184327"/>
                </a:lnTo>
                <a:lnTo>
                  <a:pt x="4693158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187553" y="1226578"/>
            <a:ext cx="8399272" cy="1334541"/>
          </a:xfrm>
          <a:custGeom>
            <a:avLst/>
            <a:gdLst/>
            <a:ahLst/>
            <a:cxnLst/>
            <a:rect l="l" t="t" r="r" b="b"/>
            <a:pathLst>
              <a:path w="8399272" h="1334541">
                <a:moveTo>
                  <a:pt x="2837637" y="1334541"/>
                </a:moveTo>
                <a:lnTo>
                  <a:pt x="8399272" y="1334541"/>
                </a:lnTo>
                <a:lnTo>
                  <a:pt x="8399272" y="0"/>
                </a:lnTo>
                <a:lnTo>
                  <a:pt x="0" y="0"/>
                </a:lnTo>
                <a:lnTo>
                  <a:pt x="0" y="1334541"/>
                </a:lnTo>
                <a:lnTo>
                  <a:pt x="2837637" y="133454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187553" y="3450716"/>
            <a:ext cx="8399271" cy="1124661"/>
          </a:xfrm>
          <a:custGeom>
            <a:avLst/>
            <a:gdLst/>
            <a:ahLst/>
            <a:cxnLst/>
            <a:rect l="l" t="t" r="r" b="b"/>
            <a:pathLst>
              <a:path w="8399271" h="1124661">
                <a:moveTo>
                  <a:pt x="2837637" y="1124661"/>
                </a:moveTo>
                <a:lnTo>
                  <a:pt x="8399271" y="1124661"/>
                </a:lnTo>
                <a:lnTo>
                  <a:pt x="8399271" y="0"/>
                </a:lnTo>
                <a:lnTo>
                  <a:pt x="0" y="0"/>
                </a:lnTo>
                <a:lnTo>
                  <a:pt x="0" y="1124661"/>
                </a:lnTo>
                <a:lnTo>
                  <a:pt x="2837637" y="112466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187553" y="2561120"/>
            <a:ext cx="8399271" cy="889584"/>
          </a:xfrm>
          <a:custGeom>
            <a:avLst/>
            <a:gdLst/>
            <a:ahLst/>
            <a:cxnLst/>
            <a:rect l="l" t="t" r="r" b="b"/>
            <a:pathLst>
              <a:path w="8399271" h="889584">
                <a:moveTo>
                  <a:pt x="2837637" y="889584"/>
                </a:moveTo>
                <a:lnTo>
                  <a:pt x="8399271" y="889584"/>
                </a:lnTo>
                <a:lnTo>
                  <a:pt x="8399271" y="0"/>
                </a:lnTo>
                <a:lnTo>
                  <a:pt x="0" y="0"/>
                </a:lnTo>
                <a:lnTo>
                  <a:pt x="0" y="889584"/>
                </a:lnTo>
                <a:lnTo>
                  <a:pt x="2837637" y="889584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187553" y="4575378"/>
            <a:ext cx="8399272" cy="1242212"/>
          </a:xfrm>
          <a:custGeom>
            <a:avLst/>
            <a:gdLst/>
            <a:ahLst/>
            <a:cxnLst/>
            <a:rect l="l" t="t" r="r" b="b"/>
            <a:pathLst>
              <a:path w="8399272" h="1242212">
                <a:moveTo>
                  <a:pt x="2837637" y="1242212"/>
                </a:moveTo>
                <a:lnTo>
                  <a:pt x="8399272" y="1242212"/>
                </a:lnTo>
                <a:lnTo>
                  <a:pt x="8399271" y="0"/>
                </a:lnTo>
                <a:lnTo>
                  <a:pt x="0" y="0"/>
                </a:lnTo>
                <a:lnTo>
                  <a:pt x="0" y="1242212"/>
                </a:lnTo>
                <a:lnTo>
                  <a:pt x="2837637" y="1242212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174844" y="228431"/>
            <a:ext cx="4228937" cy="48072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 marR="35262">
              <a:lnSpc>
                <a:spcPct val="95825"/>
              </a:lnSpc>
              <a:spcBef>
                <a:spcPts val="597"/>
              </a:spcBef>
            </a:pP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tment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ities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22930" y="1258112"/>
            <a:ext cx="1222119" cy="613123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anism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583388" y="1258124"/>
            <a:ext cx="1359293" cy="730677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Pot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nt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ts val="925"/>
              </a:lnSpc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ts val="925"/>
              </a:lnSpc>
            </a:pP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ts val="925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ts val="925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25"/>
              </a:lnSpc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060578" y="1258148"/>
            <a:ext cx="1409211" cy="730677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 marR="107527">
              <a:lnSpc>
                <a:spcPts val="930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30"/>
              </a:lnSpc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nder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nds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630073" y="1258171"/>
            <a:ext cx="1492267" cy="848219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cision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935"/>
              </a:lnSpc>
              <a:spcBef>
                <a:spcPts val="0"/>
              </a:spcBef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vely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276524" y="1258195"/>
            <a:ext cx="2162904" cy="1152548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 marR="91730">
              <a:lnSpc>
                <a:spcPts val="930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33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ools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925"/>
              </a:lnSpc>
              <a:spcBef>
                <a:spcPts val="46"/>
              </a:spcBef>
            </a:pP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30"/>
              </a:lnSpc>
              <a:spcBef>
                <a:spcPts val="165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din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33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925"/>
              </a:lnSpc>
              <a:spcBef>
                <a:spcPts val="46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on.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2942" y="2592758"/>
            <a:ext cx="1169378" cy="613123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endParaRPr sz="950">
              <a:latin typeface="Times New Roman"/>
              <a:cs typeface="Times New Roman"/>
            </a:endParaRPr>
          </a:p>
          <a:p>
            <a:pPr marL="12700" marR="128297">
              <a:lnSpc>
                <a:spcPts val="930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583400" y="2592770"/>
            <a:ext cx="1295139" cy="1737897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 marR="88217">
              <a:lnSpc>
                <a:spcPts val="930"/>
              </a:lnSpc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into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2711" marR="17631">
              <a:lnSpc>
                <a:spcPct val="95825"/>
              </a:lnSpc>
              <a:spcBef>
                <a:spcPts val="378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Pot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nt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925"/>
              </a:lnSpc>
              <a:spcBef>
                <a:spcPts val="46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11" marR="17631">
              <a:lnSpc>
                <a:spcPts val="925"/>
              </a:lnSpc>
            </a:pP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11" marR="17631">
              <a:lnSpc>
                <a:spcPts val="925"/>
              </a:lnSpc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2711" marR="17631">
              <a:lnSpc>
                <a:spcPts val="925"/>
              </a:lnSpc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11" marR="17631">
              <a:lnSpc>
                <a:spcPts val="925"/>
              </a:lnSpc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into</a:t>
            </a:r>
            <a:endParaRPr sz="950">
              <a:latin typeface="Times New Roman"/>
              <a:cs typeface="Times New Roman"/>
            </a:endParaRPr>
          </a:p>
          <a:p>
            <a:pPr marL="12711" marR="17631">
              <a:lnSpc>
                <a:spcPts val="925"/>
              </a:lnSpc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060590" y="2592793"/>
            <a:ext cx="1460918" cy="1502801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 marR="75309">
              <a:lnSpc>
                <a:spcPts val="930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fra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90237">
              <a:lnSpc>
                <a:spcPts val="93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vendo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11">
              <a:lnSpc>
                <a:spcPts val="930"/>
              </a:lnSpc>
              <a:spcBef>
                <a:spcPts val="521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nder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nds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11" marR="7015">
              <a:lnSpc>
                <a:spcPts val="935"/>
              </a:lnSpc>
              <a:spcBef>
                <a:spcPts val="0"/>
              </a:spcBef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630085" y="2592817"/>
            <a:ext cx="1520324" cy="730665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vendo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276535" y="2592841"/>
            <a:ext cx="1872199" cy="518654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925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sue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30"/>
              </a:lnSpc>
              <a:spcBef>
                <a:spcPts val="165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2954" y="3482436"/>
            <a:ext cx="1257925" cy="613123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7631">
              <a:lnSpc>
                <a:spcPts val="1019"/>
              </a:lnSpc>
            </a:pP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ts val="925"/>
              </a:lnSpc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ts val="925"/>
              </a:lnSpc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25"/>
              </a:lnSpc>
            </a:pP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ts val="925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30097" y="3482483"/>
            <a:ext cx="1543856" cy="1502777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ively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11" marR="48815">
              <a:lnSpc>
                <a:spcPts val="930"/>
              </a:lnSpc>
              <a:spcBef>
                <a:spcPts val="521"/>
              </a:spcBef>
            </a:pPr>
            <a:r>
              <a:rPr dirty="0" smtClean="0" sz="950" spc="-5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276547" y="3482518"/>
            <a:ext cx="2101817" cy="917452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 marR="79893">
              <a:lnSpc>
                <a:spcPts val="930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4100"/>
              </a:lnSpc>
              <a:spcBef>
                <a:spcPts val="48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endParaRPr sz="950">
              <a:latin typeface="Times New Roman"/>
              <a:cs typeface="Times New Roman"/>
            </a:endParaRPr>
          </a:p>
          <a:p>
            <a:pPr marL="12700" marR="31630">
              <a:lnSpc>
                <a:spcPts val="930"/>
              </a:lnSpc>
              <a:spcBef>
                <a:spcPts val="216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2965" y="4607187"/>
            <a:ext cx="1120892" cy="848207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2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  <a:p>
            <a:pPr marL="12700" marR="79411">
              <a:lnSpc>
                <a:spcPts val="1850"/>
              </a:lnSpc>
              <a:spcBef>
                <a:spcPts val="231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583424" y="4607198"/>
            <a:ext cx="1257394" cy="1083292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 marR="98053">
              <a:lnSpc>
                <a:spcPts val="930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Pot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anis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are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930"/>
              </a:lnSpc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60613" y="4607210"/>
            <a:ext cx="1455605" cy="848207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nder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935"/>
              </a:lnSpc>
              <a:spcBef>
                <a:spcPts val="0"/>
              </a:spcBef>
            </a:pP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nds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925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ts val="925"/>
              </a:lnSpc>
            </a:pP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76559" y="4607234"/>
            <a:ext cx="1932380" cy="378038"/>
          </a:xfrm>
          <a:prstGeom prst="rect">
            <a:avLst/>
          </a:prstGeom>
        </p:spPr>
        <p:txBody>
          <a:bodyPr wrap="square" lIns="0" tIns="16065" rIns="0" bIns="0" rtlCol="0">
            <a:noAutofit/>
          </a:bodyPr>
          <a:lstStyle/>
          <a:p>
            <a:pPr marL="12700">
              <a:lnSpc>
                <a:spcPts val="930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2965" y="4959825"/>
            <a:ext cx="1082951" cy="613111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31743">
              <a:lnSpc>
                <a:spcPts val="1850"/>
              </a:lnSpc>
              <a:spcBef>
                <a:spcPts val="216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tiv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83424" y="5665091"/>
            <a:ext cx="43093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 rot="16200000">
            <a:off x="8670035" y="3124717"/>
            <a:ext cx="216865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3">
                <a:solidFill>
                  <a:srgbClr val="163E6B"/>
                </a:solidFill>
                <a:latin typeface="Times New Roman"/>
                <a:cs typeface="Times New Roman"/>
              </a:rPr>
              <a:t>68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7553" y="857923"/>
            <a:ext cx="1360443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" name="object 5"/>
          <p:cNvSpPr txBox="1"/>
          <p:nvPr/>
        </p:nvSpPr>
        <p:spPr>
          <a:xfrm>
            <a:off x="1547996" y="857923"/>
            <a:ext cx="4693164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072653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553" y="1042250"/>
            <a:ext cx="1360443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2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547996" y="1042250"/>
            <a:ext cx="4693164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2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241161" y="1042250"/>
            <a:ext cx="2345664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2">
              <a:lnSpc>
                <a:spcPct val="95825"/>
              </a:lnSpc>
            </a:pP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ities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ject 18"/>
          <p:cNvSpPr/>
          <p:nvPr/>
        </p:nvSpPr>
        <p:spPr>
          <a:xfrm>
            <a:off x="1547990" y="857923"/>
            <a:ext cx="4693170" cy="184327"/>
          </a:xfrm>
          <a:custGeom>
            <a:avLst/>
            <a:gdLst/>
            <a:ahLst/>
            <a:cxnLst/>
            <a:rect l="l" t="t" r="r" b="b"/>
            <a:pathLst>
              <a:path w="4693170" h="184327">
                <a:moveTo>
                  <a:pt x="4693170" y="184327"/>
                </a:moveTo>
                <a:lnTo>
                  <a:pt x="4693170" y="0"/>
                </a:lnTo>
                <a:lnTo>
                  <a:pt x="0" y="0"/>
                </a:lnTo>
                <a:lnTo>
                  <a:pt x="0" y="184327"/>
                </a:lnTo>
                <a:lnTo>
                  <a:pt x="4693170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187553" y="1042250"/>
            <a:ext cx="1360449" cy="184327"/>
          </a:xfrm>
          <a:custGeom>
            <a:avLst/>
            <a:gdLst/>
            <a:ahLst/>
            <a:cxnLst/>
            <a:rect l="l" t="t" r="r" b="b"/>
            <a:pathLst>
              <a:path w="1360449" h="184327">
                <a:moveTo>
                  <a:pt x="0" y="184327"/>
                </a:moveTo>
                <a:lnTo>
                  <a:pt x="1360449" y="184327"/>
                </a:lnTo>
                <a:lnTo>
                  <a:pt x="1360449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6241161" y="1042250"/>
            <a:ext cx="2366505" cy="184327"/>
          </a:xfrm>
          <a:custGeom>
            <a:avLst/>
            <a:gdLst/>
            <a:ahLst/>
            <a:cxnLst/>
            <a:rect l="l" t="t" r="r" b="b"/>
            <a:pathLst>
              <a:path w="2366505" h="184327">
                <a:moveTo>
                  <a:pt x="0" y="184327"/>
                </a:moveTo>
                <a:lnTo>
                  <a:pt x="2366505" y="184327"/>
                </a:lnTo>
                <a:lnTo>
                  <a:pt x="2366505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1548002" y="1042250"/>
            <a:ext cx="4693158" cy="184327"/>
          </a:xfrm>
          <a:custGeom>
            <a:avLst/>
            <a:gdLst/>
            <a:ahLst/>
            <a:cxnLst/>
            <a:rect l="l" t="t" r="r" b="b"/>
            <a:pathLst>
              <a:path w="4693158" h="184327">
                <a:moveTo>
                  <a:pt x="0" y="184327"/>
                </a:moveTo>
                <a:lnTo>
                  <a:pt x="4693158" y="184327"/>
                </a:lnTo>
                <a:lnTo>
                  <a:pt x="4693158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187553" y="1226578"/>
            <a:ext cx="8420112" cy="697242"/>
          </a:xfrm>
          <a:custGeom>
            <a:avLst/>
            <a:gdLst/>
            <a:ahLst/>
            <a:cxnLst/>
            <a:rect l="l" t="t" r="r" b="b"/>
            <a:pathLst>
              <a:path w="8420112" h="697242">
                <a:moveTo>
                  <a:pt x="2837637" y="697242"/>
                </a:moveTo>
                <a:lnTo>
                  <a:pt x="8420112" y="697242"/>
                </a:lnTo>
                <a:lnTo>
                  <a:pt x="8420112" y="0"/>
                </a:lnTo>
                <a:lnTo>
                  <a:pt x="0" y="0"/>
                </a:lnTo>
                <a:lnTo>
                  <a:pt x="0" y="697242"/>
                </a:lnTo>
                <a:lnTo>
                  <a:pt x="2837637" y="697242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187553" y="1226578"/>
            <a:ext cx="1360449" cy="697242"/>
          </a:xfrm>
          <a:custGeom>
            <a:avLst/>
            <a:gdLst/>
            <a:ahLst/>
            <a:cxnLst/>
            <a:rect l="l" t="t" r="r" b="b"/>
            <a:pathLst>
              <a:path w="1360449" h="697242">
                <a:moveTo>
                  <a:pt x="1360449" y="0"/>
                </a:moveTo>
                <a:lnTo>
                  <a:pt x="0" y="0"/>
                </a:lnTo>
                <a:lnTo>
                  <a:pt x="0" y="697242"/>
                </a:lnTo>
                <a:lnTo>
                  <a:pt x="1360449" y="697242"/>
                </a:lnTo>
                <a:lnTo>
                  <a:pt x="1360449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1548002" y="1226578"/>
            <a:ext cx="1477187" cy="697242"/>
          </a:xfrm>
          <a:custGeom>
            <a:avLst/>
            <a:gdLst/>
            <a:ahLst/>
            <a:cxnLst/>
            <a:rect l="l" t="t" r="r" b="b"/>
            <a:pathLst>
              <a:path w="1477187" h="697242">
                <a:moveTo>
                  <a:pt x="1477187" y="0"/>
                </a:moveTo>
                <a:lnTo>
                  <a:pt x="0" y="0"/>
                </a:lnTo>
                <a:lnTo>
                  <a:pt x="0" y="697242"/>
                </a:lnTo>
                <a:lnTo>
                  <a:pt x="1477187" y="697242"/>
                </a:lnTo>
                <a:lnTo>
                  <a:pt x="1477187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3025203" y="1226578"/>
            <a:ext cx="1569516" cy="697242"/>
          </a:xfrm>
          <a:custGeom>
            <a:avLst/>
            <a:gdLst/>
            <a:ahLst/>
            <a:cxnLst/>
            <a:rect l="l" t="t" r="r" b="b"/>
            <a:pathLst>
              <a:path w="1569516" h="697242">
                <a:moveTo>
                  <a:pt x="1569516" y="0"/>
                </a:moveTo>
                <a:lnTo>
                  <a:pt x="0" y="0"/>
                </a:lnTo>
                <a:lnTo>
                  <a:pt x="0" y="697242"/>
                </a:lnTo>
                <a:lnTo>
                  <a:pt x="1569516" y="697242"/>
                </a:lnTo>
                <a:lnTo>
                  <a:pt x="1569516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4594707" y="1226578"/>
            <a:ext cx="1646453" cy="697242"/>
          </a:xfrm>
          <a:custGeom>
            <a:avLst/>
            <a:gdLst/>
            <a:ahLst/>
            <a:cxnLst/>
            <a:rect l="l" t="t" r="r" b="b"/>
            <a:pathLst>
              <a:path w="1646453" h="697242">
                <a:moveTo>
                  <a:pt x="1646453" y="0"/>
                </a:moveTo>
                <a:lnTo>
                  <a:pt x="0" y="0"/>
                </a:lnTo>
                <a:lnTo>
                  <a:pt x="0" y="697242"/>
                </a:lnTo>
                <a:lnTo>
                  <a:pt x="1646453" y="697242"/>
                </a:lnTo>
                <a:lnTo>
                  <a:pt x="1646453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6241161" y="1226578"/>
            <a:ext cx="2366505" cy="697242"/>
          </a:xfrm>
          <a:custGeom>
            <a:avLst/>
            <a:gdLst/>
            <a:ahLst/>
            <a:cxnLst/>
            <a:rect l="l" t="t" r="r" b="b"/>
            <a:pathLst>
              <a:path w="2366505" h="697242">
                <a:moveTo>
                  <a:pt x="2366505" y="0"/>
                </a:moveTo>
                <a:lnTo>
                  <a:pt x="0" y="0"/>
                </a:lnTo>
                <a:lnTo>
                  <a:pt x="0" y="697242"/>
                </a:lnTo>
                <a:lnTo>
                  <a:pt x="2366505" y="697242"/>
                </a:lnTo>
                <a:lnTo>
                  <a:pt x="2366505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187553" y="1923821"/>
            <a:ext cx="8420112" cy="825474"/>
          </a:xfrm>
          <a:custGeom>
            <a:avLst/>
            <a:gdLst/>
            <a:ahLst/>
            <a:cxnLst/>
            <a:rect l="l" t="t" r="r" b="b"/>
            <a:pathLst>
              <a:path w="8420112" h="825474">
                <a:moveTo>
                  <a:pt x="2837637" y="825474"/>
                </a:moveTo>
                <a:lnTo>
                  <a:pt x="8420112" y="825474"/>
                </a:lnTo>
                <a:lnTo>
                  <a:pt x="8420112" y="0"/>
                </a:lnTo>
                <a:lnTo>
                  <a:pt x="0" y="0"/>
                </a:lnTo>
                <a:lnTo>
                  <a:pt x="0" y="825474"/>
                </a:lnTo>
                <a:lnTo>
                  <a:pt x="2837637" y="825474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187553" y="1923821"/>
            <a:ext cx="1360449" cy="825474"/>
          </a:xfrm>
          <a:custGeom>
            <a:avLst/>
            <a:gdLst/>
            <a:ahLst/>
            <a:cxnLst/>
            <a:rect l="l" t="t" r="r" b="b"/>
            <a:pathLst>
              <a:path w="1360449" h="825474">
                <a:moveTo>
                  <a:pt x="1360449" y="0"/>
                </a:moveTo>
                <a:lnTo>
                  <a:pt x="0" y="0"/>
                </a:lnTo>
                <a:lnTo>
                  <a:pt x="0" y="825474"/>
                </a:lnTo>
                <a:lnTo>
                  <a:pt x="1360449" y="825474"/>
                </a:lnTo>
                <a:lnTo>
                  <a:pt x="1360449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1548002" y="1923821"/>
            <a:ext cx="1477187" cy="825474"/>
          </a:xfrm>
          <a:custGeom>
            <a:avLst/>
            <a:gdLst/>
            <a:ahLst/>
            <a:cxnLst/>
            <a:rect l="l" t="t" r="r" b="b"/>
            <a:pathLst>
              <a:path w="1477187" h="825474">
                <a:moveTo>
                  <a:pt x="1477187" y="0"/>
                </a:moveTo>
                <a:lnTo>
                  <a:pt x="0" y="0"/>
                </a:lnTo>
                <a:lnTo>
                  <a:pt x="0" y="825474"/>
                </a:lnTo>
                <a:lnTo>
                  <a:pt x="1477187" y="825474"/>
                </a:lnTo>
                <a:lnTo>
                  <a:pt x="1477187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3025203" y="1923821"/>
            <a:ext cx="1569516" cy="825474"/>
          </a:xfrm>
          <a:custGeom>
            <a:avLst/>
            <a:gdLst/>
            <a:ahLst/>
            <a:cxnLst/>
            <a:rect l="l" t="t" r="r" b="b"/>
            <a:pathLst>
              <a:path w="1569516" h="825474">
                <a:moveTo>
                  <a:pt x="1569516" y="0"/>
                </a:moveTo>
                <a:lnTo>
                  <a:pt x="0" y="0"/>
                </a:lnTo>
                <a:lnTo>
                  <a:pt x="0" y="825474"/>
                </a:lnTo>
                <a:lnTo>
                  <a:pt x="1569516" y="825474"/>
                </a:lnTo>
                <a:lnTo>
                  <a:pt x="156951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4594707" y="1923821"/>
            <a:ext cx="1646453" cy="825474"/>
          </a:xfrm>
          <a:custGeom>
            <a:avLst/>
            <a:gdLst/>
            <a:ahLst/>
            <a:cxnLst/>
            <a:rect l="l" t="t" r="r" b="b"/>
            <a:pathLst>
              <a:path w="1646453" h="825474">
                <a:moveTo>
                  <a:pt x="1646453" y="0"/>
                </a:moveTo>
                <a:lnTo>
                  <a:pt x="0" y="0"/>
                </a:lnTo>
                <a:lnTo>
                  <a:pt x="0" y="825474"/>
                </a:lnTo>
                <a:lnTo>
                  <a:pt x="1646453" y="825474"/>
                </a:lnTo>
                <a:lnTo>
                  <a:pt x="164645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6241161" y="1923821"/>
            <a:ext cx="2366505" cy="825474"/>
          </a:xfrm>
          <a:custGeom>
            <a:avLst/>
            <a:gdLst/>
            <a:ahLst/>
            <a:cxnLst/>
            <a:rect l="l" t="t" r="r" b="b"/>
            <a:pathLst>
              <a:path w="2366505" h="825474">
                <a:moveTo>
                  <a:pt x="2366505" y="0"/>
                </a:moveTo>
                <a:lnTo>
                  <a:pt x="0" y="0"/>
                </a:lnTo>
                <a:lnTo>
                  <a:pt x="0" y="825474"/>
                </a:lnTo>
                <a:lnTo>
                  <a:pt x="2366505" y="825474"/>
                </a:lnTo>
                <a:lnTo>
                  <a:pt x="2366505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74844" y="228431"/>
            <a:ext cx="4228937" cy="48072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 marR="35262">
              <a:lnSpc>
                <a:spcPct val="95825"/>
              </a:lnSpc>
              <a:spcBef>
                <a:spcPts val="597"/>
              </a:spcBef>
            </a:pP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tment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ities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ȉ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2930" y="1514566"/>
            <a:ext cx="51750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lling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83388" y="1514554"/>
            <a:ext cx="102547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060578" y="1514543"/>
            <a:ext cx="130367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30073" y="1514519"/>
            <a:ext cx="130366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76524" y="1537581"/>
            <a:ext cx="207422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dels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60578" y="1770985"/>
            <a:ext cx="119433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dels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30073" y="1770961"/>
            <a:ext cx="119433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dels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 rot="16200000">
            <a:off x="8670822" y="3125296"/>
            <a:ext cx="215292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163E6B"/>
                </a:solidFill>
                <a:latin typeface="Times New Roman"/>
                <a:cs typeface="Times New Roman"/>
              </a:rPr>
              <a:t>69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7553" y="857923"/>
            <a:ext cx="1360443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" name="object 7"/>
          <p:cNvSpPr txBox="1"/>
          <p:nvPr/>
        </p:nvSpPr>
        <p:spPr>
          <a:xfrm>
            <a:off x="1547996" y="857923"/>
            <a:ext cx="4693164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072653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7553" y="1042250"/>
            <a:ext cx="1360443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2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47996" y="1042250"/>
            <a:ext cx="4693164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2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41161" y="1042250"/>
            <a:ext cx="2366505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2">
              <a:lnSpc>
                <a:spcPct val="95825"/>
              </a:lnSpc>
            </a:pP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ities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7553" y="1226578"/>
            <a:ext cx="8420112" cy="697242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77">
              <a:lnSpc>
                <a:spcPct val="95825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din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ongo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eƛo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8077">
              <a:lnSpc>
                <a:spcPts val="1210"/>
              </a:lnSpc>
              <a:spcBef>
                <a:spcPts val="60"/>
              </a:spcBef>
            </a:pP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9154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9154" sz="1425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9154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9154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9154" sz="1425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baseline="9154" sz="1425" spc="1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9154" sz="1425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9154" sz="1425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9154" sz="1425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9154" sz="1425" spc="1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9154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9154" sz="142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baseline="9154" sz="1425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9154" sz="1425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9154" sz="1425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9154" sz="1425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9154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9154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9154" sz="1425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baseline="9154" sz="1425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9154" sz="1425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9154" sz="1425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9154" sz="1425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9154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9154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9154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9154" sz="1425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9154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9154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baseline="9154" sz="1425" spc="1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408535">
              <a:lnSpc>
                <a:spcPts val="1092"/>
              </a:lnSpc>
              <a:spcBef>
                <a:spcPts val="723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dels</a:t>
            </a:r>
            <a:r>
              <a:rPr dirty="0" smtClean="0" sz="9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2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2205" sz="1425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-12205" sz="1425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12205" sz="1425" spc="2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baseline="-12205" sz="1425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12205" sz="1425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87553" y="1923821"/>
            <a:ext cx="8420112" cy="825474"/>
          </a:xfrm>
          <a:prstGeom prst="rect">
            <a:avLst/>
          </a:prstGeom>
        </p:spPr>
        <p:txBody>
          <a:bodyPr wrap="square" lIns="0" tIns="40068" rIns="0" bIns="0" rtlCol="0">
            <a:noAutofit/>
          </a:bodyPr>
          <a:lstStyle/>
          <a:p>
            <a:pPr marL="48088" marR="69854">
              <a:lnSpc>
                <a:spcPts val="1010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Commo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sho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2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commo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sho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8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s-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Os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7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2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</a:t>
            </a:r>
            <a:r>
              <a:rPr dirty="0" smtClean="0" sz="950" spc="2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48088">
              <a:lnSpc>
                <a:spcPts val="1000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8088">
              <a:lnSpc>
                <a:spcPts val="1010"/>
              </a:lnSpc>
              <a:spcBef>
                <a:spcPts val="0"/>
              </a:spcBef>
            </a:pP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 txBox="1"/>
          <p:nvPr/>
        </p:nvSpPr>
        <p:spPr>
          <a:xfrm>
            <a:off x="623886" y="551817"/>
            <a:ext cx="1940305" cy="260484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kn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me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850" spc="5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3886" y="1033858"/>
            <a:ext cx="5217194" cy="1190197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hout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88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shops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org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I3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doc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2326833"/>
            <a:ext cx="417245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3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7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0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8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5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6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8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9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7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9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7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9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2">
                <a:solidFill>
                  <a:srgbClr val="163E6B"/>
                </a:solidFill>
                <a:latin typeface="Times New Roman"/>
                <a:cs typeface="Times New Roman"/>
              </a:rPr>
              <a:t>LL</a:t>
            </a:r>
            <a:r>
              <a:rPr dirty="0" smtClean="0" sz="950" spc="-8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2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3">
                <a:solidFill>
                  <a:srgbClr val="163E6B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68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8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ONTRIBU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3">
                <a:solidFill>
                  <a:srgbClr val="163E6B"/>
                </a:solidFill>
                <a:latin typeface="Times New Roman"/>
                <a:cs typeface="Times New Roman"/>
              </a:rPr>
              <a:t>ORS</a:t>
            </a:r>
            <a:r>
              <a:rPr dirty="0" smtClean="0" sz="950" spc="-76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8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950" spc="-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0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9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5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8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3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86" y="2504213"/>
            <a:ext cx="2534209" cy="49643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4"/>
              </a:spcBef>
            </a:pP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I3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endParaRPr sz="950">
              <a:latin typeface="Times New Roman"/>
              <a:cs typeface="Times New Roman"/>
            </a:endParaRPr>
          </a:p>
          <a:p>
            <a:pPr marL="12700" marR="746311">
              <a:lnSpc>
                <a:spcPts val="1092"/>
              </a:lnSpc>
              <a:spcBef>
                <a:spcPts val="360"/>
              </a:spcBef>
            </a:pP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73480">
              <a:lnSpc>
                <a:spcPts val="1092"/>
              </a:lnSpc>
              <a:spcBef>
                <a:spcPts val="367"/>
              </a:spcBef>
            </a:pP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367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Eu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C)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ute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55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12700" marR="606729">
              <a:lnSpc>
                <a:spcPts val="1092"/>
              </a:lnSpc>
              <a:spcBef>
                <a:spcPts val="360"/>
              </a:spcBef>
            </a:pP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367"/>
              </a:spcBef>
            </a:pPr>
            <a:r>
              <a:rPr dirty="0" smtClean="0" sz="950" spc="-14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16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dirty="0" smtClean="0" sz="950" spc="-7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Jo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Hopk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12700" marR="44478">
              <a:lnSpc>
                <a:spcPts val="1092"/>
              </a:lnSpc>
              <a:spcBef>
                <a:spcPts val="62"/>
              </a:spcBef>
            </a:pP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3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350569">
              <a:lnSpc>
                <a:spcPts val="1092"/>
              </a:lnSpc>
              <a:spcBef>
                <a:spcPts val="367"/>
              </a:spcBef>
            </a:pP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hoo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367"/>
              </a:spcBef>
            </a:pP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55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endParaRPr sz="950">
              <a:latin typeface="Times New Roman"/>
              <a:cs typeface="Times New Roman"/>
            </a:endParaRPr>
          </a:p>
          <a:p>
            <a:pPr marL="12700" marR="326708">
              <a:lnSpc>
                <a:spcPts val="1092"/>
              </a:lnSpc>
              <a:spcBef>
                <a:spcPts val="360"/>
              </a:spcBef>
            </a:pP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12700" marR="746076">
              <a:lnSpc>
                <a:spcPts val="1092"/>
              </a:lnSpc>
              <a:spcBef>
                <a:spcPts val="367"/>
              </a:spcBef>
            </a:pP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46076">
              <a:lnSpc>
                <a:spcPts val="1092"/>
              </a:lnSpc>
              <a:spcBef>
                <a:spcPts val="382"/>
              </a:spcBef>
            </a:pP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46076">
              <a:lnSpc>
                <a:spcPts val="1092"/>
              </a:lnSpc>
              <a:spcBef>
                <a:spcPts val="382"/>
              </a:spcBef>
            </a:pP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746076">
              <a:lnSpc>
                <a:spcPts val="1092"/>
              </a:lnSpc>
              <a:spcBef>
                <a:spcPts val="382"/>
              </a:spcBef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70161">
              <a:lnSpc>
                <a:spcPts val="1092"/>
              </a:lnSpc>
              <a:spcBef>
                <a:spcPts val="392"/>
              </a:spcBef>
            </a:pP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Gende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367"/>
              </a:spcBef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Mini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Info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mmuni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55"/>
              </a:spcBef>
            </a:pP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8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23480" y="2504249"/>
            <a:ext cx="2521296" cy="4975036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9715">
              <a:lnSpc>
                <a:spcPts val="1019"/>
              </a:lnSpc>
            </a:pP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Min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4"/>
              </a:spcBef>
            </a:pP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55"/>
              </a:spcBef>
            </a:pP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201616">
              <a:lnSpc>
                <a:spcPts val="1092"/>
              </a:lnSpc>
              <a:spcBef>
                <a:spcPts val="360"/>
              </a:spcBef>
            </a:pP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mb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l,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392632">
              <a:lnSpc>
                <a:spcPts val="1092"/>
              </a:lnSpc>
              <a:spcBef>
                <a:spcPts val="367"/>
              </a:spcBef>
            </a:pP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367"/>
              </a:spcBef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itu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12700" marR="349717">
              <a:lnSpc>
                <a:spcPts val="1092"/>
              </a:lnSpc>
              <a:spcBef>
                <a:spcPts val="360"/>
              </a:spcBef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chnolo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Commi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sion,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367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ȉ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55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Gove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12700" marR="216130">
              <a:lnSpc>
                <a:spcPts val="1092"/>
              </a:lnSpc>
              <a:spcBef>
                <a:spcPts val="55"/>
              </a:spcBef>
            </a:pP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16130">
              <a:lnSpc>
                <a:spcPts val="1092"/>
              </a:lnSpc>
              <a:spcBef>
                <a:spcPts val="382"/>
              </a:spcBef>
            </a:pP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16130">
              <a:lnSpc>
                <a:spcPts val="1092"/>
              </a:lnSpc>
              <a:spcBef>
                <a:spcPts val="382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16130">
              <a:lnSpc>
                <a:spcPts val="1092"/>
              </a:lnSpc>
              <a:spcBef>
                <a:spcPts val="382"/>
              </a:spcBef>
            </a:pP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216130">
              <a:lnSpc>
                <a:spcPts val="1092"/>
              </a:lnSpc>
              <a:spcBef>
                <a:spcPts val="382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ts val="745"/>
              </a:lnSpc>
              <a:spcBef>
                <a:spcPts val="419"/>
              </a:spcBef>
            </a:pP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UNH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588410">
              <a:lnSpc>
                <a:spcPts val="1092"/>
              </a:lnSpc>
              <a:spcBef>
                <a:spcPts val="322"/>
              </a:spcBef>
            </a:pP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367"/>
              </a:spcBef>
            </a:pP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hoo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55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Hospi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55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55"/>
              </a:spcBef>
            </a:pPr>
            <a:r>
              <a:rPr dirty="0" smtClean="0" sz="950" spc="-97">
                <a:solidFill>
                  <a:srgbClr val="231F20"/>
                </a:solidFill>
                <a:latin typeface="Times New Roman"/>
                <a:cs typeface="Times New Roman"/>
              </a:rPr>
              <a:t>(U</a:t>
            </a:r>
            <a:r>
              <a:rPr dirty="0" smtClean="0" sz="950" spc="-9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7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360"/>
              </a:spcBef>
            </a:pP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 marR="5406">
              <a:lnSpc>
                <a:spcPct val="95825"/>
              </a:lnSpc>
              <a:spcBef>
                <a:spcPts val="360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of</a:t>
            </a:r>
            <a:endParaRPr sz="950">
              <a:latin typeface="Times New Roman"/>
              <a:cs typeface="Times New Roman"/>
            </a:endParaRPr>
          </a:p>
          <a:p>
            <a:pPr marL="12700" marR="197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3886" y="7683621"/>
            <a:ext cx="5226139" cy="63982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ix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47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was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ǘ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Ǖ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Ǜ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ǝ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do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Gove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4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44716" y="8698181"/>
            <a:ext cx="1014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163E6B"/>
                </a:solidFill>
                <a:latin typeface="Times New Roman"/>
                <a:cs typeface="Times New Roman"/>
              </a:rPr>
              <a:t>7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object 34"/>
          <p:cNvSpPr/>
          <p:nvPr/>
        </p:nvSpPr>
        <p:spPr>
          <a:xfrm>
            <a:off x="1709026" y="857923"/>
            <a:ext cx="4592777" cy="184327"/>
          </a:xfrm>
          <a:custGeom>
            <a:avLst/>
            <a:gdLst/>
            <a:ahLst/>
            <a:cxnLst/>
            <a:rect l="l" t="t" r="r" b="b"/>
            <a:pathLst>
              <a:path w="4592777" h="184327">
                <a:moveTo>
                  <a:pt x="4592777" y="184327"/>
                </a:moveTo>
                <a:lnTo>
                  <a:pt x="4592777" y="0"/>
                </a:lnTo>
                <a:lnTo>
                  <a:pt x="0" y="0"/>
                </a:lnTo>
                <a:lnTo>
                  <a:pt x="0" y="184327"/>
                </a:lnTo>
                <a:lnTo>
                  <a:pt x="4592777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187553" y="1042250"/>
            <a:ext cx="1521472" cy="184327"/>
          </a:xfrm>
          <a:custGeom>
            <a:avLst/>
            <a:gdLst/>
            <a:ahLst/>
            <a:cxnLst/>
            <a:rect l="l" t="t" r="r" b="b"/>
            <a:pathLst>
              <a:path w="1521472" h="184327">
                <a:moveTo>
                  <a:pt x="0" y="184327"/>
                </a:moveTo>
                <a:lnTo>
                  <a:pt x="1521472" y="184327"/>
                </a:lnTo>
                <a:lnTo>
                  <a:pt x="1521472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6301803" y="1042250"/>
            <a:ext cx="2348814" cy="184327"/>
          </a:xfrm>
          <a:custGeom>
            <a:avLst/>
            <a:gdLst/>
            <a:ahLst/>
            <a:cxnLst/>
            <a:rect l="l" t="t" r="r" b="b"/>
            <a:pathLst>
              <a:path w="2348814" h="184327">
                <a:moveTo>
                  <a:pt x="0" y="184327"/>
                </a:moveTo>
                <a:lnTo>
                  <a:pt x="2348814" y="184327"/>
                </a:lnTo>
                <a:lnTo>
                  <a:pt x="2348814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1709038" y="1042250"/>
            <a:ext cx="4592764" cy="184327"/>
          </a:xfrm>
          <a:custGeom>
            <a:avLst/>
            <a:gdLst/>
            <a:ahLst/>
            <a:cxnLst/>
            <a:rect l="l" t="t" r="r" b="b"/>
            <a:pathLst>
              <a:path w="4592764" h="184327">
                <a:moveTo>
                  <a:pt x="4592764" y="184327"/>
                </a:moveTo>
                <a:lnTo>
                  <a:pt x="4592764" y="0"/>
                </a:lnTo>
                <a:lnTo>
                  <a:pt x="0" y="0"/>
                </a:lnTo>
                <a:lnTo>
                  <a:pt x="0" y="184327"/>
                </a:lnTo>
                <a:lnTo>
                  <a:pt x="4592764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187553" y="1226578"/>
            <a:ext cx="8463064" cy="1289291"/>
          </a:xfrm>
          <a:custGeom>
            <a:avLst/>
            <a:gdLst/>
            <a:ahLst/>
            <a:cxnLst/>
            <a:rect l="l" t="t" r="r" b="b"/>
            <a:pathLst>
              <a:path w="8463064" h="1289291">
                <a:moveTo>
                  <a:pt x="0" y="1289291"/>
                </a:moveTo>
                <a:lnTo>
                  <a:pt x="8463064" y="1289291"/>
                </a:lnTo>
                <a:lnTo>
                  <a:pt x="8463064" y="0"/>
                </a:lnTo>
                <a:lnTo>
                  <a:pt x="0" y="0"/>
                </a:lnTo>
                <a:lnTo>
                  <a:pt x="0" y="128929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187553" y="3341357"/>
            <a:ext cx="8463064" cy="569010"/>
          </a:xfrm>
          <a:custGeom>
            <a:avLst/>
            <a:gdLst/>
            <a:ahLst/>
            <a:cxnLst/>
            <a:rect l="l" t="t" r="r" b="b"/>
            <a:pathLst>
              <a:path w="8463064" h="569010">
                <a:moveTo>
                  <a:pt x="0" y="569010"/>
                </a:moveTo>
                <a:lnTo>
                  <a:pt x="8463064" y="569010"/>
                </a:lnTo>
                <a:lnTo>
                  <a:pt x="8463064" y="0"/>
                </a:lnTo>
                <a:lnTo>
                  <a:pt x="0" y="0"/>
                </a:lnTo>
                <a:lnTo>
                  <a:pt x="0" y="56901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187553" y="2515870"/>
            <a:ext cx="8463064" cy="825474"/>
          </a:xfrm>
          <a:custGeom>
            <a:avLst/>
            <a:gdLst/>
            <a:ahLst/>
            <a:cxnLst/>
            <a:rect l="l" t="t" r="r" b="b"/>
            <a:pathLst>
              <a:path w="8463064" h="825474">
                <a:moveTo>
                  <a:pt x="0" y="825474"/>
                </a:moveTo>
                <a:lnTo>
                  <a:pt x="8463064" y="825474"/>
                </a:lnTo>
                <a:lnTo>
                  <a:pt x="8463064" y="0"/>
                </a:lnTo>
                <a:lnTo>
                  <a:pt x="0" y="0"/>
                </a:lnTo>
                <a:lnTo>
                  <a:pt x="0" y="825474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1" name="object 41"/>
          <p:cNvSpPr/>
          <p:nvPr/>
        </p:nvSpPr>
        <p:spPr>
          <a:xfrm>
            <a:off x="187553" y="4735830"/>
            <a:ext cx="8463064" cy="825474"/>
          </a:xfrm>
          <a:custGeom>
            <a:avLst/>
            <a:gdLst/>
            <a:ahLst/>
            <a:cxnLst/>
            <a:rect l="l" t="t" r="r" b="b"/>
            <a:pathLst>
              <a:path w="8463064" h="825474">
                <a:moveTo>
                  <a:pt x="0" y="825474"/>
                </a:moveTo>
                <a:lnTo>
                  <a:pt x="8463064" y="825474"/>
                </a:lnTo>
                <a:lnTo>
                  <a:pt x="8463064" y="0"/>
                </a:lnTo>
                <a:lnTo>
                  <a:pt x="0" y="0"/>
                </a:lnTo>
                <a:lnTo>
                  <a:pt x="0" y="825474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2" name="object 42"/>
          <p:cNvSpPr/>
          <p:nvPr/>
        </p:nvSpPr>
        <p:spPr>
          <a:xfrm>
            <a:off x="187553" y="3910368"/>
            <a:ext cx="8463064" cy="825461"/>
          </a:xfrm>
          <a:custGeom>
            <a:avLst/>
            <a:gdLst/>
            <a:ahLst/>
            <a:cxnLst/>
            <a:rect l="l" t="t" r="r" b="b"/>
            <a:pathLst>
              <a:path w="8463064" h="825461">
                <a:moveTo>
                  <a:pt x="0" y="825461"/>
                </a:moveTo>
                <a:lnTo>
                  <a:pt x="8463064" y="825461"/>
                </a:lnTo>
                <a:lnTo>
                  <a:pt x="8463064" y="0"/>
                </a:lnTo>
                <a:lnTo>
                  <a:pt x="0" y="0"/>
                </a:lnTo>
                <a:lnTo>
                  <a:pt x="0" y="825461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 txBox="1"/>
          <p:nvPr/>
        </p:nvSpPr>
        <p:spPr>
          <a:xfrm>
            <a:off x="174844" y="228431"/>
            <a:ext cx="4399372" cy="48072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 marR="17631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597"/>
              </a:spcBef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Legisl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Compl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esponsibilit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22930" y="1642781"/>
            <a:ext cx="137250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744410" y="1642758"/>
            <a:ext cx="113677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398183" y="1642734"/>
            <a:ext cx="111726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90759" y="1642723"/>
            <a:ext cx="108831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37164" y="1690797"/>
            <a:ext cx="218839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44410" y="1899212"/>
            <a:ext cx="33264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90759" y="1899176"/>
            <a:ext cx="53528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22930" y="4198128"/>
            <a:ext cx="136033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744410" y="4198104"/>
            <a:ext cx="120986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398183" y="4198092"/>
            <a:ext cx="110763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put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890759" y="4198069"/>
            <a:ext cx="105161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37164" y="4246155"/>
            <a:ext cx="148047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2930" y="5023521"/>
            <a:ext cx="124115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44410" y="5023510"/>
            <a:ext cx="64838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98183" y="5023498"/>
            <a:ext cx="117613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90759" y="5023486"/>
            <a:ext cx="136124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37164" y="5247886"/>
            <a:ext cx="183478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2930" y="5279975"/>
            <a:ext cx="143216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398183" y="5279952"/>
            <a:ext cx="85334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890759" y="5279940"/>
            <a:ext cx="106811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 rot="16200000">
            <a:off x="8672373" y="3126491"/>
            <a:ext cx="212189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5">
                <a:solidFill>
                  <a:srgbClr val="163E6B"/>
                </a:solidFill>
                <a:latin typeface="Times New Roman"/>
                <a:cs typeface="Times New Roman"/>
              </a:rPr>
              <a:t>70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7553" y="857923"/>
            <a:ext cx="1521479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" name="object 10"/>
          <p:cNvSpPr txBox="1"/>
          <p:nvPr/>
        </p:nvSpPr>
        <p:spPr>
          <a:xfrm>
            <a:off x="1709032" y="857923"/>
            <a:ext cx="4592770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1046492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87553" y="1042250"/>
            <a:ext cx="1521479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7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09032" y="1042250"/>
            <a:ext cx="4592770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79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</a:t>
            </a:r>
            <a:r>
              <a:rPr dirty="0" smtClean="0" sz="9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01803" y="1042250"/>
            <a:ext cx="2348814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2">
              <a:lnSpc>
                <a:spcPct val="95825"/>
              </a:lnSpc>
            </a:pP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ities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7553" y="1226578"/>
            <a:ext cx="8463064" cy="1289291"/>
          </a:xfrm>
          <a:prstGeom prst="rect">
            <a:avLst/>
          </a:prstGeom>
        </p:spPr>
        <p:txBody>
          <a:bodyPr wrap="square" lIns="0" tIns="40068" rIns="0" bIns="0" rtlCol="0">
            <a:noAutofit/>
          </a:bodyPr>
          <a:lstStyle/>
          <a:p>
            <a:pPr marL="48077" marR="30279">
              <a:lnSpc>
                <a:spcPts val="1010"/>
              </a:lnSpc>
            </a:pP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ad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2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2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1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endParaRPr sz="950">
              <a:latin typeface="Times New Roman"/>
              <a:cs typeface="Times New Roman"/>
            </a:endParaRPr>
          </a:p>
          <a:p>
            <a:pPr marL="48077">
              <a:lnSpc>
                <a:spcPts val="1400"/>
              </a:lnSpc>
              <a:spcBef>
                <a:spcPts val="19"/>
              </a:spcBef>
            </a:pP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18308" sz="1425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baseline="18308" sz="1425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8308" sz="1425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baseline="18308" sz="1425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baseline="18308" sz="1425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26">
                <a:solidFill>
                  <a:srgbClr val="231F20"/>
                </a:solidFill>
                <a:latin typeface="Times New Roman"/>
                <a:cs typeface="Times New Roman"/>
              </a:rPr>
              <a:t>"</a:t>
            </a:r>
            <a:r>
              <a:rPr dirty="0" smtClean="0" baseline="18308" sz="1425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baseline="18308" sz="1425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8308" sz="1425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15">
                <a:solidFill>
                  <a:srgbClr val="231F20"/>
                </a:solidFill>
                <a:latin typeface="Times New Roman"/>
                <a:cs typeface="Times New Roman"/>
              </a:rPr>
              <a:t>"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baseline="18308" sz="1425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8308" sz="1425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baseline="18308" sz="1425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48077">
              <a:lnSpc>
                <a:spcPts val="1092"/>
              </a:lnSpc>
              <a:spcBef>
                <a:spcPts val="514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</a:t>
            </a:r>
            <a:r>
              <a:rPr dirty="0" smtClean="0" sz="950" spc="-7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2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4410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4410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24410" sz="1425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35">
                <a:solidFill>
                  <a:srgbClr val="231F20"/>
                </a:solidFill>
                <a:latin typeface="Times New Roman"/>
                <a:cs typeface="Times New Roman"/>
              </a:rPr>
              <a:t>comm</a:t>
            </a:r>
            <a:r>
              <a:rPr dirty="0" smtClean="0" baseline="-24410" sz="1425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-24410" sz="1425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4410" sz="1425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4410" sz="1425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24410" sz="1425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4410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4410" sz="1425" spc="10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  <a:p>
            <a:pPr marR="285678" algn="r">
              <a:lnSpc>
                <a:spcPct val="95825"/>
              </a:lnSpc>
              <a:spcBef>
                <a:spcPts val="73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7553" y="2515870"/>
            <a:ext cx="8463064" cy="825480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77" marR="556005" algn="just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2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op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48077" marR="39964" algn="just">
              <a:lnSpc>
                <a:spcPts val="1010"/>
              </a:lnSpc>
              <a:spcBef>
                <a:spcPts val="55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8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2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2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1569556" marR="2550186" indent="-1521479">
              <a:lnSpc>
                <a:spcPts val="1010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overe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553" y="3341350"/>
            <a:ext cx="8463064" cy="569017"/>
          </a:xfrm>
          <a:prstGeom prst="rect">
            <a:avLst/>
          </a:prstGeom>
        </p:spPr>
        <p:txBody>
          <a:bodyPr wrap="square" lIns="0" tIns="39433" rIns="0" bIns="0" rtlCol="0">
            <a:noAutofit/>
          </a:bodyPr>
          <a:lstStyle/>
          <a:p>
            <a:pPr marL="48077" marR="141556">
              <a:lnSpc>
                <a:spcPts val="101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1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2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569556" marR="2603609" indent="-1521479">
              <a:lnSpc>
                <a:spcPts val="1010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20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put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7553" y="3910368"/>
            <a:ext cx="8463064" cy="825461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77">
              <a:lnSpc>
                <a:spcPct val="95825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8077">
              <a:lnSpc>
                <a:spcPts val="1410"/>
              </a:lnSpc>
              <a:spcBef>
                <a:spcPts val="70"/>
              </a:spcBef>
            </a:pP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1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53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baseline="18308" sz="1425" spc="4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8308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baseline="18308" sz="1425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53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baseline="18308" sz="1425" spc="4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8308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8308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baseline="18308" sz="1425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baseline="18308" sz="1425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baseline="18308" sz="1425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baseline="18308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  <a:p>
            <a:pPr marL="48077" marR="3050246">
              <a:lnSpc>
                <a:spcPts val="1010"/>
              </a:lnSpc>
              <a:spcBef>
                <a:spcPts val="596"/>
              </a:spcBef>
            </a:pP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mely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950">
              <a:latin typeface="Times New Roman"/>
              <a:cs typeface="Times New Roman"/>
            </a:endParaRPr>
          </a:p>
          <a:p>
            <a:pPr marL="48077">
              <a:lnSpc>
                <a:spcPts val="1000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87553" y="4735830"/>
            <a:ext cx="8463064" cy="825474"/>
          </a:xfrm>
          <a:prstGeom prst="rect">
            <a:avLst/>
          </a:prstGeom>
        </p:spPr>
        <p:txBody>
          <a:bodyPr wrap="square" lIns="0" tIns="31750" rIns="0" bIns="0" rtlCol="0">
            <a:noAutofit/>
          </a:bodyPr>
          <a:lstStyle/>
          <a:p>
            <a:pPr marL="48077" marR="955345">
              <a:lnSpc>
                <a:spcPts val="1092"/>
              </a:lnSpc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1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ck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4410" sz="1425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24410" sz="1425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24410" sz="1425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24410" sz="1425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baseline="-24410" sz="1425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4410" sz="1425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4410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4410" sz="1425" spc="4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baseline="-24410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077" marR="955345">
              <a:lnSpc>
                <a:spcPts val="692"/>
              </a:lnSpc>
              <a:spcBef>
                <a:spcPts val="364"/>
              </a:spcBef>
            </a:pP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24410" sz="1425" spc="-3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48077">
              <a:lnSpc>
                <a:spcPts val="1092"/>
              </a:lnSpc>
              <a:spcBef>
                <a:spcPts val="718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</a:t>
            </a:r>
            <a:r>
              <a:rPr dirty="0" smtClean="0" sz="950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1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5256" sz="1425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5256" sz="1425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5256" sz="1425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5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15256" sz="1425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baseline="15256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5256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5256" sz="1425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30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baseline="15256" sz="1425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5256" sz="1425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5256" sz="142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37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baseline="15256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077">
              <a:lnSpc>
                <a:spcPts val="843"/>
              </a:lnSpc>
              <a:spcBef>
                <a:spcPts val="250"/>
              </a:spcBef>
            </a:pPr>
            <a:r>
              <a:rPr dirty="0" smtClean="0" baseline="15256" sz="1425" spc="-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5256" sz="1425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  <a:p>
            <a:pPr marL="48077">
              <a:lnSpc>
                <a:spcPct val="95825"/>
              </a:lnSpc>
              <a:spcBef>
                <a:spcPts val="1234"/>
              </a:spcBef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emer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enc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bject 24"/>
          <p:cNvSpPr/>
          <p:nvPr/>
        </p:nvSpPr>
        <p:spPr>
          <a:xfrm>
            <a:off x="1949767" y="857923"/>
            <a:ext cx="3754526" cy="184327"/>
          </a:xfrm>
          <a:custGeom>
            <a:avLst/>
            <a:gdLst/>
            <a:ahLst/>
            <a:cxnLst/>
            <a:rect l="l" t="t" r="r" b="b"/>
            <a:pathLst>
              <a:path w="3754526" h="184327">
                <a:moveTo>
                  <a:pt x="3754526" y="184327"/>
                </a:moveTo>
                <a:lnTo>
                  <a:pt x="3754526" y="0"/>
                </a:lnTo>
                <a:lnTo>
                  <a:pt x="0" y="0"/>
                </a:lnTo>
                <a:lnTo>
                  <a:pt x="0" y="184327"/>
                </a:lnTo>
                <a:lnTo>
                  <a:pt x="3754526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187540" y="1042250"/>
            <a:ext cx="1762213" cy="184327"/>
          </a:xfrm>
          <a:custGeom>
            <a:avLst/>
            <a:gdLst/>
            <a:ahLst/>
            <a:cxnLst/>
            <a:rect l="l" t="t" r="r" b="b"/>
            <a:pathLst>
              <a:path w="1762213" h="184327">
                <a:moveTo>
                  <a:pt x="0" y="184327"/>
                </a:moveTo>
                <a:lnTo>
                  <a:pt x="1762213" y="184327"/>
                </a:lnTo>
                <a:lnTo>
                  <a:pt x="1762213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5704293" y="1042250"/>
            <a:ext cx="2929661" cy="184327"/>
          </a:xfrm>
          <a:custGeom>
            <a:avLst/>
            <a:gdLst/>
            <a:ahLst/>
            <a:cxnLst/>
            <a:rect l="l" t="t" r="r" b="b"/>
            <a:pathLst>
              <a:path w="2929661" h="184327">
                <a:moveTo>
                  <a:pt x="0" y="184327"/>
                </a:moveTo>
                <a:lnTo>
                  <a:pt x="2929661" y="184327"/>
                </a:lnTo>
                <a:lnTo>
                  <a:pt x="2929661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1949767" y="1042250"/>
            <a:ext cx="3754526" cy="184327"/>
          </a:xfrm>
          <a:custGeom>
            <a:avLst/>
            <a:gdLst/>
            <a:ahLst/>
            <a:cxnLst/>
            <a:rect l="l" t="t" r="r" b="b"/>
            <a:pathLst>
              <a:path w="3754526" h="184327">
                <a:moveTo>
                  <a:pt x="3754526" y="184327"/>
                </a:moveTo>
                <a:lnTo>
                  <a:pt x="3754526" y="0"/>
                </a:lnTo>
                <a:lnTo>
                  <a:pt x="0" y="0"/>
                </a:lnTo>
                <a:lnTo>
                  <a:pt x="0" y="184327"/>
                </a:lnTo>
                <a:lnTo>
                  <a:pt x="3754526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187540" y="1226578"/>
            <a:ext cx="8446414" cy="1367751"/>
          </a:xfrm>
          <a:custGeom>
            <a:avLst/>
            <a:gdLst/>
            <a:ahLst/>
            <a:cxnLst/>
            <a:rect l="l" t="t" r="r" b="b"/>
            <a:pathLst>
              <a:path w="8446414" h="1367751">
                <a:moveTo>
                  <a:pt x="5516753" y="1367751"/>
                </a:moveTo>
                <a:lnTo>
                  <a:pt x="8446414" y="1367751"/>
                </a:lnTo>
                <a:lnTo>
                  <a:pt x="8446414" y="0"/>
                </a:lnTo>
                <a:lnTo>
                  <a:pt x="0" y="0"/>
                </a:lnTo>
                <a:lnTo>
                  <a:pt x="0" y="1367751"/>
                </a:lnTo>
                <a:lnTo>
                  <a:pt x="5516753" y="136775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187540" y="3676268"/>
            <a:ext cx="8446414" cy="1111377"/>
          </a:xfrm>
          <a:custGeom>
            <a:avLst/>
            <a:gdLst/>
            <a:ahLst/>
            <a:cxnLst/>
            <a:rect l="l" t="t" r="r" b="b"/>
            <a:pathLst>
              <a:path w="8446414" h="1111377">
                <a:moveTo>
                  <a:pt x="5516753" y="1111377"/>
                </a:moveTo>
                <a:lnTo>
                  <a:pt x="8446414" y="1111377"/>
                </a:lnTo>
                <a:lnTo>
                  <a:pt x="8446414" y="0"/>
                </a:lnTo>
                <a:lnTo>
                  <a:pt x="0" y="0"/>
                </a:lnTo>
                <a:lnTo>
                  <a:pt x="0" y="1111377"/>
                </a:lnTo>
                <a:lnTo>
                  <a:pt x="5516753" y="1111377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187540" y="2594330"/>
            <a:ext cx="8446414" cy="1081925"/>
          </a:xfrm>
          <a:custGeom>
            <a:avLst/>
            <a:gdLst/>
            <a:ahLst/>
            <a:cxnLst/>
            <a:rect l="l" t="t" r="r" b="b"/>
            <a:pathLst>
              <a:path w="8446414" h="1081925">
                <a:moveTo>
                  <a:pt x="5516752" y="1081925"/>
                </a:moveTo>
                <a:lnTo>
                  <a:pt x="8446414" y="1081925"/>
                </a:lnTo>
                <a:lnTo>
                  <a:pt x="8446414" y="0"/>
                </a:lnTo>
                <a:lnTo>
                  <a:pt x="0" y="0"/>
                </a:lnTo>
                <a:lnTo>
                  <a:pt x="0" y="1081925"/>
                </a:lnTo>
                <a:lnTo>
                  <a:pt x="5516752" y="1081925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187540" y="2594330"/>
            <a:ext cx="1762213" cy="1081925"/>
          </a:xfrm>
          <a:custGeom>
            <a:avLst/>
            <a:gdLst/>
            <a:ahLst/>
            <a:cxnLst/>
            <a:rect l="l" t="t" r="r" b="b"/>
            <a:pathLst>
              <a:path w="1762213" h="1081925">
                <a:moveTo>
                  <a:pt x="1762213" y="0"/>
                </a:moveTo>
                <a:lnTo>
                  <a:pt x="0" y="0"/>
                </a:lnTo>
                <a:lnTo>
                  <a:pt x="0" y="1081925"/>
                </a:lnTo>
                <a:lnTo>
                  <a:pt x="1762213" y="1081925"/>
                </a:lnTo>
                <a:lnTo>
                  <a:pt x="1762213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1949767" y="2594330"/>
            <a:ext cx="1200226" cy="1081925"/>
          </a:xfrm>
          <a:custGeom>
            <a:avLst/>
            <a:gdLst/>
            <a:ahLst/>
            <a:cxnLst/>
            <a:rect l="l" t="t" r="r" b="b"/>
            <a:pathLst>
              <a:path w="1200226" h="1081925">
                <a:moveTo>
                  <a:pt x="1200226" y="0"/>
                </a:moveTo>
                <a:lnTo>
                  <a:pt x="0" y="0"/>
                </a:lnTo>
                <a:lnTo>
                  <a:pt x="0" y="1081925"/>
                </a:lnTo>
                <a:lnTo>
                  <a:pt x="1200226" y="1081925"/>
                </a:lnTo>
                <a:lnTo>
                  <a:pt x="1200226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3149993" y="2594330"/>
            <a:ext cx="1184821" cy="1081925"/>
          </a:xfrm>
          <a:custGeom>
            <a:avLst/>
            <a:gdLst/>
            <a:ahLst/>
            <a:cxnLst/>
            <a:rect l="l" t="t" r="r" b="b"/>
            <a:pathLst>
              <a:path w="1184821" h="1081925">
                <a:moveTo>
                  <a:pt x="1184821" y="0"/>
                </a:moveTo>
                <a:lnTo>
                  <a:pt x="0" y="0"/>
                </a:lnTo>
                <a:lnTo>
                  <a:pt x="0" y="1081925"/>
                </a:lnTo>
                <a:lnTo>
                  <a:pt x="1184821" y="1081925"/>
                </a:lnTo>
                <a:lnTo>
                  <a:pt x="1184821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4334814" y="2594330"/>
            <a:ext cx="1369479" cy="1081925"/>
          </a:xfrm>
          <a:custGeom>
            <a:avLst/>
            <a:gdLst/>
            <a:ahLst/>
            <a:cxnLst/>
            <a:rect l="l" t="t" r="r" b="b"/>
            <a:pathLst>
              <a:path w="1369479" h="1081925">
                <a:moveTo>
                  <a:pt x="1369479" y="0"/>
                </a:moveTo>
                <a:lnTo>
                  <a:pt x="0" y="0"/>
                </a:lnTo>
                <a:lnTo>
                  <a:pt x="0" y="1081925"/>
                </a:lnTo>
                <a:lnTo>
                  <a:pt x="1369479" y="1081925"/>
                </a:lnTo>
                <a:lnTo>
                  <a:pt x="1369479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5704293" y="2594330"/>
            <a:ext cx="2929661" cy="1081925"/>
          </a:xfrm>
          <a:custGeom>
            <a:avLst/>
            <a:gdLst/>
            <a:ahLst/>
            <a:cxnLst/>
            <a:rect l="l" t="t" r="r" b="b"/>
            <a:pathLst>
              <a:path w="2929661" h="1081925">
                <a:moveTo>
                  <a:pt x="2929661" y="0"/>
                </a:moveTo>
                <a:lnTo>
                  <a:pt x="0" y="0"/>
                </a:lnTo>
                <a:lnTo>
                  <a:pt x="0" y="1081925"/>
                </a:lnTo>
                <a:lnTo>
                  <a:pt x="2929661" y="1081925"/>
                </a:lnTo>
                <a:lnTo>
                  <a:pt x="2929661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174844" y="228431"/>
            <a:ext cx="4228937" cy="48072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 marR="35262">
              <a:lnSpc>
                <a:spcPct val="95825"/>
              </a:lnSpc>
              <a:spcBef>
                <a:spcPts val="597"/>
              </a:spcBef>
            </a:pP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esponsibilities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2930" y="1258112"/>
            <a:ext cx="1604943" cy="1296960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pply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985148" y="1258077"/>
            <a:ext cx="974269" cy="912280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17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77718">
              <a:lnSpc>
                <a:spcPts val="1010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950" spc="-4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03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85361" y="1258054"/>
            <a:ext cx="1056302" cy="784065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un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ulu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to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end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370187" y="1258030"/>
            <a:ext cx="1220426" cy="1040507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12700" marR="72065">
              <a:lnSpc>
                <a:spcPts val="1010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39661" y="1257995"/>
            <a:ext cx="2827702" cy="752023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 marR="200611">
              <a:lnSpc>
                <a:spcPts val="1010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294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  <a:spcBef>
                <a:spcPts val="5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m.</a:t>
            </a:r>
            <a:endParaRPr sz="950">
              <a:latin typeface="Times New Roman"/>
              <a:cs typeface="Times New Roman"/>
            </a:endParaRPr>
          </a:p>
          <a:p>
            <a:pPr marL="12700" marR="17631">
              <a:lnSpc>
                <a:spcPct val="95825"/>
              </a:lnSpc>
              <a:spcBef>
                <a:spcPts val="299"/>
              </a:spcBef>
            </a:pP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2930" y="3010398"/>
            <a:ext cx="157895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85148" y="3010363"/>
            <a:ext cx="56892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185361" y="3010339"/>
            <a:ext cx="95391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end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370187" y="3010316"/>
            <a:ext cx="105972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2930" y="3707529"/>
            <a:ext cx="1625736" cy="271157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85148" y="3707529"/>
            <a:ext cx="1045253" cy="912280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com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;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85361" y="3707506"/>
            <a:ext cx="1001927" cy="912280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7015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10"/>
              </a:lnSpc>
              <a:spcBef>
                <a:spcPts val="4"/>
              </a:spcBef>
            </a:pP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0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demon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70187" y="3707482"/>
            <a:ext cx="1140944" cy="527611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739661" y="3707471"/>
            <a:ext cx="2576923" cy="928324"/>
          </a:xfrm>
          <a:prstGeom prst="rect">
            <a:avLst/>
          </a:prstGeom>
        </p:spPr>
        <p:txBody>
          <a:bodyPr wrap="square" lIns="0" tIns="8318" rIns="0" bIns="0" rtlCol="0">
            <a:noAutofit/>
          </a:bodyPr>
          <a:lstStyle/>
          <a:p>
            <a:pPr marL="12700">
              <a:lnSpc>
                <a:spcPts val="1010"/>
              </a:lnSpc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294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endParaRPr sz="950">
              <a:latin typeface="Times New Roman"/>
              <a:cs typeface="Times New Roman"/>
            </a:endParaRPr>
          </a:p>
          <a:p>
            <a:pPr marL="12700" marR="188244">
              <a:lnSpc>
                <a:spcPts val="1010"/>
              </a:lnSpc>
              <a:spcBef>
                <a:spcPts val="435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ions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294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 rot="16200000">
            <a:off x="8672756" y="3126774"/>
            <a:ext cx="211423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0">
                <a:solidFill>
                  <a:srgbClr val="163E6B"/>
                </a:solidFill>
                <a:latin typeface="Times New Roman"/>
                <a:cs typeface="Times New Roman"/>
              </a:rPr>
              <a:t>71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7540" y="2594330"/>
            <a:ext cx="8446414" cy="1081925"/>
          </a:xfrm>
          <a:prstGeom prst="rect">
            <a:avLst/>
          </a:prstGeom>
        </p:spPr>
        <p:txBody>
          <a:bodyPr wrap="square" lIns="0" tIns="39433" rIns="0" bIns="0" rtlCol="0">
            <a:noAutofit/>
          </a:bodyPr>
          <a:lstStyle/>
          <a:p>
            <a:pPr marL="48089" marR="421782">
              <a:lnSpc>
                <a:spcPts val="1010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2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ism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1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2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400"/>
              </a:lnSpc>
              <a:spcBef>
                <a:spcPts val="19"/>
              </a:spcBef>
            </a:pP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18308" sz="1425" spc="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baseline="18308" sz="1425" spc="1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baseline="18308" sz="1425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8308" sz="1425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8308" sz="1425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8308" sz="1425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8308" sz="1425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baseline="18308" sz="1425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8308" sz="1425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2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baseline="18308" sz="1425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1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</a:t>
            </a:r>
            <a:r>
              <a:rPr dirty="0" smtClean="0" baseline="18308" sz="1425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48089" marR="754153">
              <a:lnSpc>
                <a:spcPts val="1092"/>
              </a:lnSpc>
              <a:spcBef>
                <a:spcPts val="284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che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ism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sz="950" spc="2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5256" sz="1425" spc="5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5256" sz="1425" spc="2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15256" sz="1425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5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4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baseline="15256" sz="1425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5256" sz="1425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-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5256" sz="1425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3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5256" sz="1425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4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baseline="15256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089" marR="754153">
              <a:lnSpc>
                <a:spcPts val="1092"/>
              </a:lnSpc>
              <a:spcBef>
                <a:spcPts val="223"/>
              </a:spcBef>
            </a:pP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baseline="15256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arc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48089" marR="3226001">
              <a:lnSpc>
                <a:spcPts val="1010"/>
              </a:lnSpc>
              <a:spcBef>
                <a:spcPts val="283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(i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din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ide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iƜ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move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ely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one</a:t>
            </a:r>
            <a:r>
              <a:rPr dirty="0" smtClean="0" sz="950" spc="1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                                           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87540" y="857923"/>
            <a:ext cx="1762226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" name="object 5"/>
          <p:cNvSpPr txBox="1"/>
          <p:nvPr/>
        </p:nvSpPr>
        <p:spPr>
          <a:xfrm>
            <a:off x="1949767" y="857923"/>
            <a:ext cx="3754526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603331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540" y="1042250"/>
            <a:ext cx="1762226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3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949767" y="1042250"/>
            <a:ext cx="3754526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6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</a:t>
            </a:r>
            <a:r>
              <a:rPr dirty="0" smtClean="0" sz="9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5704293" y="1042250"/>
            <a:ext cx="2929661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3">
              <a:lnSpc>
                <a:spcPct val="95825"/>
              </a:lnSpc>
            </a:pP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ities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bject 27"/>
          <p:cNvSpPr/>
          <p:nvPr/>
        </p:nvSpPr>
        <p:spPr>
          <a:xfrm>
            <a:off x="2003259" y="857923"/>
            <a:ext cx="4139209" cy="184327"/>
          </a:xfrm>
          <a:custGeom>
            <a:avLst/>
            <a:gdLst/>
            <a:ahLst/>
            <a:cxnLst/>
            <a:rect l="l" t="t" r="r" b="b"/>
            <a:pathLst>
              <a:path w="4139209" h="184327">
                <a:moveTo>
                  <a:pt x="4139209" y="184327"/>
                </a:moveTo>
                <a:lnTo>
                  <a:pt x="4139209" y="0"/>
                </a:lnTo>
                <a:lnTo>
                  <a:pt x="0" y="0"/>
                </a:lnTo>
                <a:lnTo>
                  <a:pt x="0" y="184327"/>
                </a:lnTo>
                <a:lnTo>
                  <a:pt x="4139209" y="184327"/>
                </a:lnTo>
                <a:close/>
              </a:path>
            </a:pathLst>
          </a:custGeom>
          <a:solidFill>
            <a:srgbClr val="08153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187540" y="1042250"/>
            <a:ext cx="1815719" cy="184327"/>
          </a:xfrm>
          <a:custGeom>
            <a:avLst/>
            <a:gdLst/>
            <a:ahLst/>
            <a:cxnLst/>
            <a:rect l="l" t="t" r="r" b="b"/>
            <a:pathLst>
              <a:path w="1815719" h="184327">
                <a:moveTo>
                  <a:pt x="0" y="184327"/>
                </a:moveTo>
                <a:lnTo>
                  <a:pt x="1815719" y="184327"/>
                </a:lnTo>
                <a:lnTo>
                  <a:pt x="1815719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6142469" y="1042250"/>
            <a:ext cx="2466162" cy="184327"/>
          </a:xfrm>
          <a:custGeom>
            <a:avLst/>
            <a:gdLst/>
            <a:ahLst/>
            <a:cxnLst/>
            <a:rect l="l" t="t" r="r" b="b"/>
            <a:pathLst>
              <a:path w="2466162" h="184327">
                <a:moveTo>
                  <a:pt x="0" y="184327"/>
                </a:moveTo>
                <a:lnTo>
                  <a:pt x="2466162" y="184327"/>
                </a:lnTo>
                <a:lnTo>
                  <a:pt x="2466162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009AA6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2003272" y="1042250"/>
            <a:ext cx="4139196" cy="184327"/>
          </a:xfrm>
          <a:custGeom>
            <a:avLst/>
            <a:gdLst/>
            <a:ahLst/>
            <a:cxnLst/>
            <a:rect l="l" t="t" r="r" b="b"/>
            <a:pathLst>
              <a:path w="4139196" h="184327">
                <a:moveTo>
                  <a:pt x="0" y="184327"/>
                </a:moveTo>
                <a:lnTo>
                  <a:pt x="4139196" y="184327"/>
                </a:lnTo>
                <a:lnTo>
                  <a:pt x="4139196" y="0"/>
                </a:lnTo>
                <a:lnTo>
                  <a:pt x="0" y="0"/>
                </a:lnTo>
                <a:lnTo>
                  <a:pt x="0" y="184327"/>
                </a:lnTo>
                <a:close/>
              </a:path>
            </a:pathLst>
          </a:custGeom>
          <a:solidFill>
            <a:srgbClr val="9AB0C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187540" y="1226578"/>
            <a:ext cx="8421090" cy="825474"/>
          </a:xfrm>
          <a:custGeom>
            <a:avLst/>
            <a:gdLst/>
            <a:ahLst/>
            <a:cxnLst/>
            <a:rect l="l" t="t" r="r" b="b"/>
            <a:pathLst>
              <a:path w="8421090" h="825474">
                <a:moveTo>
                  <a:pt x="8421090" y="825474"/>
                </a:moveTo>
                <a:lnTo>
                  <a:pt x="8421090" y="0"/>
                </a:lnTo>
                <a:lnTo>
                  <a:pt x="0" y="0"/>
                </a:lnTo>
                <a:lnTo>
                  <a:pt x="0" y="825474"/>
                </a:lnTo>
                <a:lnTo>
                  <a:pt x="8421090" y="825474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187540" y="2749296"/>
            <a:ext cx="8421090" cy="825461"/>
          </a:xfrm>
          <a:custGeom>
            <a:avLst/>
            <a:gdLst/>
            <a:ahLst/>
            <a:cxnLst/>
            <a:rect l="l" t="t" r="r" b="b"/>
            <a:pathLst>
              <a:path w="8421090" h="825461">
                <a:moveTo>
                  <a:pt x="8421090" y="825461"/>
                </a:moveTo>
                <a:lnTo>
                  <a:pt x="8421090" y="0"/>
                </a:lnTo>
                <a:lnTo>
                  <a:pt x="0" y="0"/>
                </a:lnTo>
                <a:lnTo>
                  <a:pt x="0" y="825461"/>
                </a:lnTo>
                <a:lnTo>
                  <a:pt x="8421090" y="825461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187540" y="2052053"/>
            <a:ext cx="8421090" cy="697242"/>
          </a:xfrm>
          <a:custGeom>
            <a:avLst/>
            <a:gdLst/>
            <a:ahLst/>
            <a:cxnLst/>
            <a:rect l="l" t="t" r="r" b="b"/>
            <a:pathLst>
              <a:path w="8421090" h="697242">
                <a:moveTo>
                  <a:pt x="8421090" y="697242"/>
                </a:moveTo>
                <a:lnTo>
                  <a:pt x="8421090" y="0"/>
                </a:lnTo>
                <a:lnTo>
                  <a:pt x="0" y="0"/>
                </a:lnTo>
                <a:lnTo>
                  <a:pt x="0" y="697242"/>
                </a:lnTo>
                <a:lnTo>
                  <a:pt x="8421090" y="697242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187540" y="3574770"/>
            <a:ext cx="8421090" cy="1032840"/>
          </a:xfrm>
          <a:custGeom>
            <a:avLst/>
            <a:gdLst/>
            <a:ahLst/>
            <a:cxnLst/>
            <a:rect l="l" t="t" r="r" b="b"/>
            <a:pathLst>
              <a:path w="8421090" h="1032840">
                <a:moveTo>
                  <a:pt x="8421090" y="1032840"/>
                </a:moveTo>
                <a:lnTo>
                  <a:pt x="8421090" y="0"/>
                </a:lnTo>
                <a:lnTo>
                  <a:pt x="0" y="0"/>
                </a:lnTo>
                <a:lnTo>
                  <a:pt x="0" y="1032840"/>
                </a:lnTo>
                <a:lnTo>
                  <a:pt x="8421090" y="103284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174844" y="228431"/>
            <a:ext cx="5022993" cy="480726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 marR="17631">
              <a:lnSpc>
                <a:spcPts val="1950"/>
              </a:lnSpc>
            </a:pP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sp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597"/>
              </a:spcBef>
            </a:pP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Ha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onis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tan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ard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erope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abili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tr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Ȕ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es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ponsibilities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Out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22930" y="1514566"/>
            <a:ext cx="175820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038642" y="1514554"/>
            <a:ext cx="130343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regio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85058" y="1514531"/>
            <a:ext cx="110998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808373" y="1514507"/>
            <a:ext cx="113542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2942" y="2339960"/>
            <a:ext cx="1619732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038653" y="2339948"/>
            <a:ext cx="113444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85070" y="2339925"/>
            <a:ext cx="108761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08385" y="2339913"/>
            <a:ext cx="1185930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2954" y="3037127"/>
            <a:ext cx="160061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38665" y="3037115"/>
            <a:ext cx="101826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85082" y="3037092"/>
            <a:ext cx="105944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08397" y="3037080"/>
            <a:ext cx="117117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038677" y="4118975"/>
            <a:ext cx="55222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algo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85094" y="4118951"/>
            <a:ext cx="1002023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 rot="16200000">
            <a:off x="8670351" y="3124934"/>
            <a:ext cx="216235" cy="129539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72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87540" y="857923"/>
            <a:ext cx="1815725" cy="1843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" name="object 9"/>
          <p:cNvSpPr txBox="1"/>
          <p:nvPr/>
        </p:nvSpPr>
        <p:spPr>
          <a:xfrm>
            <a:off x="2003266" y="857923"/>
            <a:ext cx="4139203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795667">
              <a:lnSpc>
                <a:spcPct val="95825"/>
              </a:lnSpc>
            </a:pP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OME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OF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62">
                <a:solidFill>
                  <a:srgbClr val="FFFFFF"/>
                </a:solidFill>
                <a:latin typeface="Times New Roman"/>
                <a:cs typeface="Times New Roman"/>
              </a:rPr>
              <a:t>ION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7540" y="1042250"/>
            <a:ext cx="1815725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100">
              <a:lnSpc>
                <a:spcPct val="95825"/>
              </a:lnSpc>
            </a:pP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egion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nsibiliti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003266" y="1042250"/>
            <a:ext cx="4139203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79">
              <a:lnSpc>
                <a:spcPct val="95825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lan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itutio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li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142469" y="1042250"/>
            <a:ext cx="2466162" cy="1843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94">
              <a:lnSpc>
                <a:spcPct val="95825"/>
              </a:lnSpc>
            </a:pP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esponsib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2">
                <a:solidFill>
                  <a:srgbClr val="FFFFFF"/>
                </a:solidFill>
                <a:latin typeface="Times New Roman"/>
                <a:cs typeface="Times New Roman"/>
              </a:rPr>
              <a:t>ities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7540" y="1226578"/>
            <a:ext cx="8421090" cy="825474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48089">
              <a:lnSpc>
                <a:spcPct val="95825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2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2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ƞ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9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ts val="1410"/>
              </a:lnSpc>
              <a:spcBef>
                <a:spcPts val="70"/>
              </a:spcBef>
            </a:pP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baseline="18308" sz="1425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2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baseline="18308" sz="1425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baseline="18308" sz="1425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7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baseline="18308" sz="1425" spc="2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baseline="18308" sz="1425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baseline="18308" sz="1425" spc="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baseline="18308" sz="1425" spc="1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  <a:p>
            <a:pPr marL="48089">
              <a:lnSpc>
                <a:spcPct val="95825"/>
              </a:lnSpc>
              <a:spcBef>
                <a:spcPts val="513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ț</a:t>
            </a:r>
            <a:r>
              <a:rPr dirty="0" smtClean="0" sz="950" spc="-131">
                <a:solidFill>
                  <a:srgbClr val="231F20"/>
                </a:solidFill>
                <a:latin typeface="Times New Roman"/>
                <a:cs typeface="Times New Roman"/>
              </a:rPr>
              <a:t>eǽ</a:t>
            </a:r>
            <a:r>
              <a:rPr dirty="0" smtClean="0" sz="950" spc="-10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3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8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950">
              <a:latin typeface="Times New Roman"/>
              <a:cs typeface="Times New Roman"/>
            </a:endParaRPr>
          </a:p>
          <a:p>
            <a:pPr marL="1863801" marR="3974928">
              <a:lnSpc>
                <a:spcPts val="1010"/>
              </a:lnSpc>
              <a:spcBef>
                <a:spcPts val="55"/>
              </a:spcBef>
            </a:pP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7">
                <a:solidFill>
                  <a:srgbClr val="231F20"/>
                </a:solidFill>
                <a:latin typeface="Times New Roman"/>
                <a:cs typeface="Times New Roman"/>
              </a:rPr>
              <a:t>gnǾ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84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7540" y="2052053"/>
            <a:ext cx="8421090" cy="697242"/>
          </a:xfrm>
          <a:prstGeom prst="rect">
            <a:avLst/>
          </a:prstGeom>
        </p:spPr>
        <p:txBody>
          <a:bodyPr wrap="square" lIns="0" tIns="31750" rIns="0" bIns="0" rtlCol="0">
            <a:noAutofit/>
          </a:bodyPr>
          <a:lstStyle/>
          <a:p>
            <a:pPr marL="48101" marR="1040787">
              <a:lnSpc>
                <a:spcPts val="1092"/>
              </a:lnSpc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-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</a:t>
            </a:r>
            <a:r>
              <a:rPr dirty="0" smtClean="0" sz="9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3">
                <a:solidFill>
                  <a:srgbClr val="231F20"/>
                </a:solidFill>
                <a:latin typeface="Times New Roman"/>
                <a:cs typeface="Times New Roman"/>
              </a:rPr>
              <a:t>Ds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9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5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             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7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-17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4410" sz="1425" spc="4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24410" sz="1425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24410" sz="1425" spc="4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24410" sz="1425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4410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101" marR="1040787">
              <a:lnSpc>
                <a:spcPts val="692"/>
              </a:lnSpc>
              <a:spcBef>
                <a:spcPts val="364"/>
              </a:spcBef>
            </a:pP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mi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4410" sz="1425" spc="18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endParaRPr sz="950">
              <a:latin typeface="Times New Roman"/>
              <a:cs typeface="Times New Roman"/>
            </a:endParaRPr>
          </a:p>
          <a:p>
            <a:pPr marL="48101">
              <a:lnSpc>
                <a:spcPts val="1092"/>
              </a:lnSpc>
              <a:spcBef>
                <a:spcPts val="718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5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5256" sz="1425" spc="-3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-5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-4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baseline="15256" sz="1425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baseline="15256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5256" sz="1425" spc="-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5256" sz="1425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6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-1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5256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5256" sz="142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15256" sz="1425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15256" sz="1425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5256" sz="1425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5256" sz="1425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baseline="15256" sz="1425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5256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5256" sz="1425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5256" sz="1425" spc="3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endParaRPr sz="950">
              <a:latin typeface="Times New Roman"/>
              <a:cs typeface="Times New Roman"/>
            </a:endParaRPr>
          </a:p>
          <a:p>
            <a:pPr marL="1863812">
              <a:lnSpc>
                <a:spcPts val="1010"/>
              </a:lnSpc>
              <a:spcBef>
                <a:spcPts val="30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                    </a:t>
            </a:r>
            <a:r>
              <a:rPr dirty="0" smtClean="0" sz="950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7540" y="2749296"/>
            <a:ext cx="8421090" cy="825468"/>
          </a:xfrm>
          <a:prstGeom prst="rect">
            <a:avLst/>
          </a:prstGeom>
        </p:spPr>
        <p:txBody>
          <a:bodyPr wrap="square" lIns="0" tIns="31750" rIns="0" bIns="0" rtlCol="0">
            <a:noAutofit/>
          </a:bodyPr>
          <a:lstStyle/>
          <a:p>
            <a:pPr marL="48113" marR="497894">
              <a:lnSpc>
                <a:spcPts val="1092"/>
              </a:lnSpc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1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ref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5">
                <a:solidFill>
                  <a:srgbClr val="231F20"/>
                </a:solidFill>
                <a:latin typeface="Times New Roman"/>
                <a:cs typeface="Times New Roman"/>
              </a:rPr>
              <a:t>archit</a:t>
            </a:r>
            <a:r>
              <a:rPr dirty="0" smtClean="0" sz="950" spc="3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re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2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1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</a:t>
            </a:r>
            <a:r>
              <a:rPr dirty="0" smtClean="0" sz="950" spc="1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baseline="-24410" sz="1425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24410" sz="142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4410" sz="1425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baseline="-24410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4410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24410" sz="1425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4410" sz="1425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24410" sz="1425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4410" sz="1425" spc="4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4410" sz="1425" spc="6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24410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24410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4410" sz="1425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-24410" sz="1425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4410" sz="1425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-24410" sz="1425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48113" marR="497894">
              <a:lnSpc>
                <a:spcPts val="692"/>
              </a:lnSpc>
              <a:spcBef>
                <a:spcPts val="364"/>
              </a:spcBef>
            </a:pP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4410" sz="1425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1863824" marR="2761915" indent="-1815711">
              <a:lnSpc>
                <a:spcPts val="1010"/>
              </a:lnSpc>
              <a:spcBef>
                <a:spcPts val="1055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her</a:t>
            </a:r>
            <a:r>
              <a:rPr dirty="0" smtClean="0" sz="950" spc="1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</a:t>
            </a:r>
            <a:r>
              <a:rPr dirty="0" smtClean="0" sz="950" spc="1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1863824">
              <a:lnSpc>
                <a:spcPts val="1000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87540" y="3574764"/>
            <a:ext cx="8421090" cy="1032846"/>
          </a:xfrm>
          <a:prstGeom prst="rect">
            <a:avLst/>
          </a:prstGeom>
        </p:spPr>
        <p:txBody>
          <a:bodyPr wrap="square" lIns="0" tIns="39433" rIns="0" bIns="0" rtlCol="0">
            <a:noAutofit/>
          </a:bodyPr>
          <a:lstStyle/>
          <a:p>
            <a:pPr marL="48125" marR="85112">
              <a:lnSpc>
                <a:spcPts val="1010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ach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1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</a:t>
            </a:r>
            <a:r>
              <a:rPr dirty="0" smtClean="0" sz="950" spc="1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algo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ini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      </a:t>
            </a:r>
            <a:r>
              <a:rPr dirty="0" smtClean="0" sz="950" spc="1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</a:t>
            </a:r>
            <a:r>
              <a:rPr dirty="0" smtClean="0" sz="950" spc="6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algo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sz="950" spc="1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</a:t>
            </a:r>
            <a:r>
              <a:rPr dirty="0" smtClean="0" sz="950" spc="1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sz="950" spc="2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19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sis</a:t>
            </a:r>
            <a:endParaRPr sz="950">
              <a:latin typeface="Times New Roman"/>
              <a:cs typeface="Times New Roman"/>
            </a:endParaRPr>
          </a:p>
          <a:p>
            <a:pPr marL="1863836">
              <a:lnSpc>
                <a:spcPts val="1400"/>
              </a:lnSpc>
              <a:spcBef>
                <a:spcPts val="19"/>
              </a:spcBef>
            </a:pP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8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</a:t>
            </a:r>
            <a:r>
              <a:rPr dirty="0" smtClean="0" baseline="18308" sz="1425" spc="17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baseline="18308" sz="1425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baseline="18308" sz="1425" spc="1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18308" sz="1425" spc="-9">
                <a:solidFill>
                  <a:srgbClr val="231F20"/>
                </a:solidFill>
                <a:latin typeface="Times New Roman"/>
                <a:cs typeface="Times New Roman"/>
              </a:rPr>
              <a:t>alg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baseline="18308" sz="1425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18308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18308" sz="1425" spc="-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ms</a:t>
            </a:r>
            <a:r>
              <a:rPr dirty="0" smtClean="0" baseline="18308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    </a:t>
            </a:r>
            <a:r>
              <a:rPr dirty="0" smtClean="0" baseline="18308" sz="1425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-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endParaRPr sz="950">
              <a:latin typeface="Times New Roman"/>
              <a:cs typeface="Times New Roman"/>
            </a:endParaRPr>
          </a:p>
          <a:p>
            <a:pPr marL="3310253">
              <a:lnSpc>
                <a:spcPts val="1092"/>
              </a:lnSpc>
              <a:spcBef>
                <a:spcPts val="259"/>
              </a:spcBef>
            </a:pPr>
            <a:r>
              <a:rPr dirty="0" smtClean="0" baseline="-15256" sz="1425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15256" sz="1425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5256" sz="1425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15256" sz="1425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baseline="-15256" sz="1425" spc="0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baseline="-15256" sz="1425" spc="1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15256" sz="142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5256" sz="1425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baseline="-15256" sz="1425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15256" sz="1425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-15256" sz="1425" spc="46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baseline="-15256" sz="1425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-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15256" sz="1425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-15256" sz="1425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-15256" sz="1425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-15256" sz="1425" spc="34">
                <a:solidFill>
                  <a:srgbClr val="231F20"/>
                </a:solidFill>
                <a:latin typeface="Times New Roman"/>
                <a:cs typeface="Times New Roman"/>
              </a:rPr>
              <a:t>ons</a:t>
            </a:r>
            <a:r>
              <a:rPr dirty="0" smtClean="0" baseline="-15256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                         </a:t>
            </a:r>
            <a:r>
              <a:rPr dirty="0" smtClean="0" baseline="-15256" sz="1425" spc="6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Ado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0">
                <a:solidFill>
                  <a:srgbClr val="231F20"/>
                </a:solidFill>
                <a:latin typeface="Times New Roman"/>
                <a:cs typeface="Times New Roman"/>
              </a:rPr>
              <a:t>WHO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nomenc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bject 21"/>
          <p:cNvSpPr/>
          <p:nvPr/>
        </p:nvSpPr>
        <p:spPr>
          <a:xfrm>
            <a:off x="636587" y="1127886"/>
            <a:ext cx="5206873" cy="244449"/>
          </a:xfrm>
          <a:custGeom>
            <a:avLst/>
            <a:gdLst/>
            <a:ahLst/>
            <a:cxnLst/>
            <a:rect l="l" t="t" r="r" b="b"/>
            <a:pathLst>
              <a:path w="5206873" h="244449">
                <a:moveTo>
                  <a:pt x="0" y="0"/>
                </a:moveTo>
                <a:lnTo>
                  <a:pt x="0" y="244449"/>
                </a:lnTo>
                <a:lnTo>
                  <a:pt x="5206873" y="244449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345F92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636587" y="1372336"/>
            <a:ext cx="5206873" cy="1381125"/>
          </a:xfrm>
          <a:custGeom>
            <a:avLst/>
            <a:gdLst/>
            <a:ahLst/>
            <a:cxnLst/>
            <a:rect l="l" t="t" r="r" b="b"/>
            <a:pathLst>
              <a:path w="5206873" h="1381125">
                <a:moveTo>
                  <a:pt x="0" y="0"/>
                </a:moveTo>
                <a:lnTo>
                  <a:pt x="0" y="1381125"/>
                </a:lnTo>
                <a:lnTo>
                  <a:pt x="5206873" y="1381125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636587" y="3045828"/>
            <a:ext cx="5206873" cy="400062"/>
          </a:xfrm>
          <a:custGeom>
            <a:avLst/>
            <a:gdLst/>
            <a:ahLst/>
            <a:cxnLst/>
            <a:rect l="l" t="t" r="r" b="b"/>
            <a:pathLst>
              <a:path w="5206873" h="400062">
                <a:moveTo>
                  <a:pt x="0" y="0"/>
                </a:moveTo>
                <a:lnTo>
                  <a:pt x="0" y="400062"/>
                </a:lnTo>
                <a:lnTo>
                  <a:pt x="5206873" y="400062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636587" y="2753461"/>
            <a:ext cx="5206873" cy="292366"/>
          </a:xfrm>
          <a:custGeom>
            <a:avLst/>
            <a:gdLst/>
            <a:ahLst/>
            <a:cxnLst/>
            <a:rect l="l" t="t" r="r" b="b"/>
            <a:pathLst>
              <a:path w="5206873" h="292366">
                <a:moveTo>
                  <a:pt x="0" y="0"/>
                </a:moveTo>
                <a:lnTo>
                  <a:pt x="0" y="292366"/>
                </a:lnTo>
                <a:lnTo>
                  <a:pt x="5206873" y="292366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636587" y="3799814"/>
            <a:ext cx="5206873" cy="633133"/>
          </a:xfrm>
          <a:custGeom>
            <a:avLst/>
            <a:gdLst/>
            <a:ahLst/>
            <a:cxnLst/>
            <a:rect l="l" t="t" r="r" b="b"/>
            <a:pathLst>
              <a:path w="5206873" h="633133">
                <a:moveTo>
                  <a:pt x="0" y="0"/>
                </a:moveTo>
                <a:lnTo>
                  <a:pt x="0" y="633133"/>
                </a:lnTo>
                <a:lnTo>
                  <a:pt x="5206873" y="633133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636587" y="3445903"/>
            <a:ext cx="5206873" cy="353910"/>
          </a:xfrm>
          <a:custGeom>
            <a:avLst/>
            <a:gdLst/>
            <a:ahLst/>
            <a:cxnLst/>
            <a:rect l="l" t="t" r="r" b="b"/>
            <a:pathLst>
              <a:path w="5206873" h="353910">
                <a:moveTo>
                  <a:pt x="0" y="0"/>
                </a:moveTo>
                <a:lnTo>
                  <a:pt x="0" y="353910"/>
                </a:lnTo>
                <a:lnTo>
                  <a:pt x="5206873" y="353910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636587" y="4916474"/>
            <a:ext cx="5206873" cy="415455"/>
          </a:xfrm>
          <a:custGeom>
            <a:avLst/>
            <a:gdLst/>
            <a:ahLst/>
            <a:cxnLst/>
            <a:rect l="l" t="t" r="r" b="b"/>
            <a:pathLst>
              <a:path w="5206873" h="415455">
                <a:moveTo>
                  <a:pt x="0" y="0"/>
                </a:moveTo>
                <a:lnTo>
                  <a:pt x="0" y="415455"/>
                </a:lnTo>
                <a:lnTo>
                  <a:pt x="5206873" y="415455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636587" y="4432947"/>
            <a:ext cx="5206873" cy="483527"/>
          </a:xfrm>
          <a:custGeom>
            <a:avLst/>
            <a:gdLst/>
            <a:ahLst/>
            <a:cxnLst/>
            <a:rect l="l" t="t" r="r" b="b"/>
            <a:pathLst>
              <a:path w="5206873" h="483527">
                <a:moveTo>
                  <a:pt x="0" y="0"/>
                </a:moveTo>
                <a:lnTo>
                  <a:pt x="0" y="483527"/>
                </a:lnTo>
                <a:lnTo>
                  <a:pt x="5206873" y="483527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636587" y="5815457"/>
            <a:ext cx="5206873" cy="589064"/>
          </a:xfrm>
          <a:custGeom>
            <a:avLst/>
            <a:gdLst/>
            <a:ahLst/>
            <a:cxnLst/>
            <a:rect l="l" t="t" r="r" b="b"/>
            <a:pathLst>
              <a:path w="5206873" h="589064">
                <a:moveTo>
                  <a:pt x="0" y="0"/>
                </a:moveTo>
                <a:lnTo>
                  <a:pt x="0" y="589064"/>
                </a:lnTo>
                <a:lnTo>
                  <a:pt x="5206873" y="589064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4F7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636587" y="5331929"/>
            <a:ext cx="5206873" cy="483527"/>
          </a:xfrm>
          <a:custGeom>
            <a:avLst/>
            <a:gdLst/>
            <a:ahLst/>
            <a:cxnLst/>
            <a:rect l="l" t="t" r="r" b="b"/>
            <a:pathLst>
              <a:path w="5206873" h="483527">
                <a:moveTo>
                  <a:pt x="0" y="0"/>
                </a:moveTo>
                <a:lnTo>
                  <a:pt x="0" y="483527"/>
                </a:lnTo>
                <a:lnTo>
                  <a:pt x="5206873" y="483527"/>
                </a:lnTo>
                <a:lnTo>
                  <a:pt x="52068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2F8F9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623886" y="551817"/>
            <a:ext cx="4889035" cy="429619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q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endParaRPr sz="1000">
              <a:latin typeface="Times New Roman"/>
              <a:cs typeface="Times New Roman"/>
            </a:endParaRPr>
          </a:p>
          <a:p>
            <a:pPr marL="1295963" marR="35262">
              <a:lnSpc>
                <a:spcPct val="95825"/>
              </a:lnSpc>
              <a:spcBef>
                <a:spcPts val="82"/>
              </a:spcBef>
            </a:pP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32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07181" y="3185255"/>
            <a:ext cx="75719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Inf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4">
                <a:solidFill>
                  <a:srgbClr val="231F20"/>
                </a:solidFill>
                <a:latin typeface="Times New Roman"/>
                <a:cs typeface="Times New Roman"/>
              </a:rPr>
              <a:t>ture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752247" y="3226994"/>
            <a:ext cx="227260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34236" y="3562260"/>
            <a:ext cx="1303026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ppli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tions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52247" y="3627073"/>
            <a:ext cx="227260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752247" y="4130577"/>
            <a:ext cx="1162151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82637" y="5063605"/>
            <a:ext cx="180602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LegislationǾ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Poli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Compl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752247" y="5097645"/>
            <a:ext cx="56127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214973" y="8698181"/>
            <a:ext cx="16198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18">
                <a:solidFill>
                  <a:srgbClr val="163E6B"/>
                </a:solidFill>
                <a:latin typeface="Times New Roman"/>
                <a:cs typeface="Times New Roman"/>
              </a:rPr>
              <a:t>73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6587" y="1127886"/>
            <a:ext cx="5206873" cy="244449"/>
          </a:xfrm>
          <a:prstGeom prst="rect">
            <a:avLst/>
          </a:prstGeom>
        </p:spPr>
        <p:txBody>
          <a:bodyPr wrap="square" lIns="0" tIns="59690" rIns="0" bIns="0" rtlCol="0">
            <a:noAutofit/>
          </a:bodyPr>
          <a:lstStyle/>
          <a:p>
            <a:pPr marL="343767">
              <a:lnSpc>
                <a:spcPct val="95825"/>
              </a:lnSpc>
            </a:pP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Digital</a:t>
            </a:r>
            <a:r>
              <a:rPr dirty="0" smtClean="0" sz="950" spc="6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9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0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4" b="1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09" b="1">
                <a:solidFill>
                  <a:srgbClr val="FFFFFF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8" b="1">
                <a:solidFill>
                  <a:srgbClr val="FFFFFF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Wo</a:t>
            </a: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 b="1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4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 b="1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am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3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0" b="1">
                <a:solidFill>
                  <a:srgbClr val="FFFFFF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74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2" b="1">
                <a:solidFill>
                  <a:srgbClr val="FFFFFF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4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Skil</a:t>
            </a:r>
            <a:r>
              <a:rPr dirty="0" smtClean="0" sz="950" spc="19" b="1">
                <a:solidFill>
                  <a:srgbClr val="FFFFFF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 b="1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3" b="1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6" b="1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0" b="1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5" b="1">
                <a:solidFill>
                  <a:srgbClr val="FFFFFF"/>
                </a:solidFill>
                <a:latin typeface="Times New Roman"/>
                <a:cs typeface="Times New Roman"/>
              </a:rPr>
              <a:t>eded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6587" y="1372336"/>
            <a:ext cx="5206873" cy="1381125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2143387" marR="2495239" algn="ctr">
              <a:lnSpc>
                <a:spcPct val="95825"/>
              </a:lnSpc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 marL="2106843" marR="2600146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2105802" marR="2014401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294382">
              <a:lnSpc>
                <a:spcPct val="95825"/>
              </a:lnSpc>
              <a:spcBef>
                <a:spcPts val="140"/>
              </a:spcBef>
            </a:pP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Organ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tion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19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709247">
              <a:lnSpc>
                <a:spcPct val="95825"/>
              </a:lnSpc>
              <a:spcBef>
                <a:spcPts val="140"/>
              </a:spcBef>
            </a:pP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Manag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2">
                <a:solidFill>
                  <a:srgbClr val="231F20"/>
                </a:solidFill>
                <a:latin typeface="Times New Roman"/>
                <a:cs typeface="Times New Roman"/>
              </a:rPr>
              <a:t>                     </a:t>
            </a:r>
            <a:r>
              <a:rPr dirty="0" smtClean="0" sz="950" spc="2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0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2106843" marR="1955508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2106843" marR="1969672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2106843" marR="1755146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36587" y="2753461"/>
            <a:ext cx="5206873" cy="292366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612675">
              <a:lnSpc>
                <a:spcPts val="1092"/>
              </a:lnSpc>
            </a:pPr>
            <a:r>
              <a:rPr dirty="0" smtClean="0" baseline="-27462" sz="1425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-27462" sz="1425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-27462" sz="1425" spc="0">
                <a:solidFill>
                  <a:srgbClr val="231F20"/>
                </a:solidFill>
                <a:latin typeface="Times New Roman"/>
                <a:cs typeface="Times New Roman"/>
              </a:rPr>
              <a:t>alth</a:t>
            </a:r>
            <a:r>
              <a:rPr dirty="0" smtClean="0" baseline="-27462" sz="1425" spc="2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-27462" sz="1425" spc="5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baseline="-27462" sz="1425" spc="50">
                <a:solidFill>
                  <a:srgbClr val="231F20"/>
                </a:solidFill>
                <a:latin typeface="Times New Roman"/>
                <a:cs typeface="Times New Roman"/>
              </a:rPr>
              <a:t>rog</a:t>
            </a:r>
            <a:r>
              <a:rPr dirty="0" smtClean="0" baseline="-27462" sz="1425" spc="4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-27462" sz="1425" spc="60">
                <a:solidFill>
                  <a:srgbClr val="231F20"/>
                </a:solidFill>
                <a:latin typeface="Times New Roman"/>
                <a:cs typeface="Times New Roman"/>
              </a:rPr>
              <a:t>ams</a:t>
            </a:r>
            <a:r>
              <a:rPr dirty="0" smtClean="0" baseline="-27462" sz="1425" spc="27">
                <a:solidFill>
                  <a:srgbClr val="231F20"/>
                </a:solidFill>
                <a:latin typeface="Times New Roman"/>
                <a:cs typeface="Times New Roman"/>
              </a:rPr>
              <a:t>                  </a:t>
            </a:r>
            <a:r>
              <a:rPr dirty="0" smtClean="0" baseline="-27462" sz="1425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7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1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36587" y="3045828"/>
            <a:ext cx="5206873" cy="400069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2106843" marR="2252067" algn="ctr">
              <a:lnSpc>
                <a:spcPct val="95825"/>
              </a:lnSpc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7" y="3445897"/>
            <a:ext cx="5206873" cy="35391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2106843" marR="2252067" algn="ctr">
              <a:lnSpc>
                <a:spcPct val="95825"/>
              </a:lnSpc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6587" y="3799814"/>
            <a:ext cx="5206873" cy="633133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2100087" marR="2531996" algn="ctr">
              <a:lnSpc>
                <a:spcPct val="95825"/>
              </a:lnSpc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Advo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950">
              <a:latin typeface="Times New Roman"/>
              <a:cs typeface="Times New Roman"/>
            </a:endParaRPr>
          </a:p>
          <a:p>
            <a:pPr marL="335228">
              <a:lnSpc>
                <a:spcPts val="1092"/>
              </a:lnSpc>
              <a:spcBef>
                <a:spcPts val="130"/>
              </a:spcBef>
            </a:pPr>
            <a:r>
              <a:rPr dirty="0" smtClean="0" sz="950" spc="5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2">
                <a:solidFill>
                  <a:srgbClr val="231F20"/>
                </a:solidFill>
                <a:latin typeface="Times New Roman"/>
                <a:cs typeface="Times New Roman"/>
              </a:rPr>
              <a:t>ade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ship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</a:t>
            </a:r>
            <a:r>
              <a:rPr dirty="0" smtClean="0" sz="950" spc="2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baseline="36616" sz="1425" spc="-13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36616" sz="1425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baseline="36616" sz="1425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baseline="36616" sz="1425" spc="34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baseline="36616" sz="1425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baseline="36616" sz="1425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baseline="36616" sz="1425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baseline="36616" sz="1425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36616" sz="1425" spc="5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endParaRPr sz="950">
              <a:latin typeface="Times New Roman"/>
              <a:cs typeface="Times New Roman"/>
            </a:endParaRPr>
          </a:p>
          <a:p>
            <a:pPr marL="2128359">
              <a:lnSpc>
                <a:spcPct val="95825"/>
              </a:lnSpc>
              <a:spcBef>
                <a:spcPts val="1332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Coo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36587" y="4432947"/>
            <a:ext cx="5206873" cy="4835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2105802" marR="1936835" algn="ctr">
              <a:lnSpc>
                <a:spcPct val="95825"/>
              </a:lnSpc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413816">
              <a:lnSpc>
                <a:spcPct val="95825"/>
              </a:lnSpc>
              <a:spcBef>
                <a:spcPts val="140"/>
              </a:spcBef>
            </a:pP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1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5">
                <a:solidFill>
                  <a:srgbClr val="231F20"/>
                </a:solidFill>
                <a:latin typeface="Times New Roman"/>
                <a:cs typeface="Times New Roman"/>
              </a:rPr>
              <a:t>tment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            </a:t>
            </a:r>
            <a:r>
              <a:rPr dirty="0" smtClean="0" sz="950" spc="18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  <a:p>
            <a:pPr marL="2106843" marR="1782016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der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36587" y="4916474"/>
            <a:ext cx="5206873" cy="415455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2106843" marR="2325343" algn="ctr">
              <a:lnSpc>
                <a:spcPct val="95825"/>
              </a:lnSpc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6587" y="5331929"/>
            <a:ext cx="5206873" cy="483527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2105802" marR="2168534" algn="ctr">
              <a:lnSpc>
                <a:spcPct val="95825"/>
              </a:lnSpc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778174">
              <a:lnSpc>
                <a:spcPct val="95825"/>
              </a:lnSpc>
              <a:spcBef>
                <a:spcPts val="140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    </a:t>
            </a:r>
            <a:r>
              <a:rPr dirty="0" smtClean="0" sz="950" spc="1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6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endParaRPr sz="950">
              <a:latin typeface="Times New Roman"/>
              <a:cs typeface="Times New Roman"/>
            </a:endParaRPr>
          </a:p>
          <a:p>
            <a:pPr marL="2106843" marR="2104822" algn="ctr">
              <a:lnSpc>
                <a:spcPct val="95825"/>
              </a:lnSpc>
              <a:spcBef>
                <a:spcPts val="140"/>
              </a:spcBef>
            </a:pP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36587" y="5815457"/>
            <a:ext cx="5206873" cy="589064"/>
          </a:xfrm>
          <a:prstGeom prst="rect">
            <a:avLst/>
          </a:prstGeom>
        </p:spPr>
        <p:txBody>
          <a:bodyPr wrap="square" lIns="0" tIns="29209" rIns="0" bIns="0" rtlCol="0">
            <a:noAutofit/>
          </a:bodyPr>
          <a:lstStyle/>
          <a:p>
            <a:pPr marL="2104373" marR="2249597" algn="ctr">
              <a:lnSpc>
                <a:spcPct val="95825"/>
              </a:lnSpc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gn</a:t>
            </a:r>
            <a:endParaRPr sz="950">
              <a:latin typeface="Times New Roman"/>
              <a:cs typeface="Times New Roman"/>
            </a:endParaRPr>
          </a:p>
          <a:p>
            <a:pPr marL="246389">
              <a:lnSpc>
                <a:spcPts val="1155"/>
              </a:lnSpc>
              <a:spcBef>
                <a:spcPts val="57"/>
              </a:spcBef>
            </a:pP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Ha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950" spc="8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5">
                <a:solidFill>
                  <a:srgbClr val="231F20"/>
                </a:solidFill>
                <a:latin typeface="Times New Roman"/>
                <a:cs typeface="Times New Roman"/>
              </a:rPr>
              <a:t>ionǾ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6">
                <a:solidFill>
                  <a:srgbClr val="231F20"/>
                </a:solidFill>
                <a:latin typeface="Times New Roman"/>
                <a:cs typeface="Times New Roman"/>
              </a:rPr>
              <a:t>tan</a:t>
            </a:r>
            <a:r>
              <a:rPr dirty="0" smtClean="0" sz="950" spc="8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ard</a:t>
            </a:r>
            <a:r>
              <a:rPr dirty="0" smtClean="0" sz="950" spc="6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18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       </a:t>
            </a:r>
            <a:r>
              <a:rPr dirty="0" smtClean="0" sz="950" spc="17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8">
                <a:solidFill>
                  <a:srgbClr val="231F20"/>
                </a:solidFill>
                <a:latin typeface="Times New Roman"/>
                <a:cs typeface="Times New Roman"/>
              </a:rPr>
              <a:t>pme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950">
              <a:latin typeface="Times New Roman"/>
              <a:cs typeface="Times New Roman"/>
            </a:endParaRPr>
          </a:p>
          <a:p>
            <a:pPr marL="638769">
              <a:lnSpc>
                <a:spcPts val="1092"/>
              </a:lnSpc>
            </a:pPr>
            <a:r>
              <a:rPr dirty="0" smtClean="0" baseline="9154" sz="1425" spc="-4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9154" sz="1425" spc="6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baseline="9154" sz="1425" spc="8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61">
                <a:solidFill>
                  <a:srgbClr val="231F20"/>
                </a:solidFill>
                <a:latin typeface="Times New Roman"/>
                <a:cs typeface="Times New Roman"/>
              </a:rPr>
              <a:t>eroperab</a:t>
            </a:r>
            <a:r>
              <a:rPr dirty="0" smtClean="0" baseline="9154" sz="1425" spc="3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baseline="9154" sz="1425" spc="3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baseline="9154" sz="1425" spc="5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baseline="9154" sz="1425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baseline="9154" sz="1425" spc="0">
                <a:solidFill>
                  <a:srgbClr val="231F20"/>
                </a:solidFill>
                <a:latin typeface="Times New Roman"/>
                <a:cs typeface="Times New Roman"/>
              </a:rPr>
              <a:t>                      </a:t>
            </a:r>
            <a:r>
              <a:rPr dirty="0" smtClean="0" baseline="9154" sz="1425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/>
          <p:nvPr/>
        </p:nvSpPr>
        <p:spPr>
          <a:xfrm>
            <a:off x="3834790" y="6349326"/>
            <a:ext cx="1995055" cy="201790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/>
          <p:nvPr/>
        </p:nvSpPr>
        <p:spPr>
          <a:xfrm>
            <a:off x="3318433" y="7850428"/>
            <a:ext cx="573595" cy="45582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4433176" y="6010935"/>
            <a:ext cx="291795" cy="909154"/>
          </a:xfrm>
          <a:custGeom>
            <a:avLst/>
            <a:gdLst/>
            <a:ahLst/>
            <a:cxnLst/>
            <a:rect l="l" t="t" r="r" b="b"/>
            <a:pathLst>
              <a:path w="291795" h="909154">
                <a:moveTo>
                  <a:pt x="27393" y="34747"/>
                </a:moveTo>
                <a:lnTo>
                  <a:pt x="12611" y="39230"/>
                </a:lnTo>
                <a:lnTo>
                  <a:pt x="14844" y="46634"/>
                </a:lnTo>
                <a:lnTo>
                  <a:pt x="262237" y="866980"/>
                </a:lnTo>
                <a:lnTo>
                  <a:pt x="264477" y="874407"/>
                </a:lnTo>
                <a:lnTo>
                  <a:pt x="283006" y="909154"/>
                </a:lnTo>
                <a:lnTo>
                  <a:pt x="291795" y="858037"/>
                </a:lnTo>
                <a:lnTo>
                  <a:pt x="279260" y="869937"/>
                </a:lnTo>
                <a:lnTo>
                  <a:pt x="277019" y="862508"/>
                </a:lnTo>
                <a:lnTo>
                  <a:pt x="29632" y="42169"/>
                </a:lnTo>
                <a:lnTo>
                  <a:pt x="27393" y="34747"/>
                </a:lnTo>
                <a:close/>
              </a:path>
              <a:path w="291795" h="909154">
                <a:moveTo>
                  <a:pt x="264477" y="874407"/>
                </a:moveTo>
                <a:lnTo>
                  <a:pt x="262237" y="866980"/>
                </a:lnTo>
                <a:lnTo>
                  <a:pt x="247472" y="871448"/>
                </a:lnTo>
                <a:lnTo>
                  <a:pt x="283006" y="909154"/>
                </a:lnTo>
                <a:lnTo>
                  <a:pt x="264477" y="874407"/>
                </a:lnTo>
                <a:close/>
              </a:path>
              <a:path w="291795" h="909154">
                <a:moveTo>
                  <a:pt x="279260" y="869937"/>
                </a:moveTo>
                <a:lnTo>
                  <a:pt x="291795" y="858037"/>
                </a:lnTo>
                <a:lnTo>
                  <a:pt x="277019" y="862508"/>
                </a:lnTo>
                <a:lnTo>
                  <a:pt x="279260" y="869937"/>
                </a:lnTo>
                <a:close/>
              </a:path>
              <a:path w="291795" h="909154">
                <a:moveTo>
                  <a:pt x="29632" y="42169"/>
                </a:moveTo>
                <a:lnTo>
                  <a:pt x="44411" y="37706"/>
                </a:lnTo>
                <a:lnTo>
                  <a:pt x="8864" y="0"/>
                </a:lnTo>
                <a:lnTo>
                  <a:pt x="0" y="51117"/>
                </a:lnTo>
                <a:lnTo>
                  <a:pt x="14844" y="46634"/>
                </a:lnTo>
                <a:lnTo>
                  <a:pt x="12611" y="39230"/>
                </a:lnTo>
                <a:lnTo>
                  <a:pt x="27393" y="34747"/>
                </a:lnTo>
                <a:lnTo>
                  <a:pt x="29632" y="42169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1" name="object 11"/>
          <p:cNvSpPr/>
          <p:nvPr/>
        </p:nvSpPr>
        <p:spPr>
          <a:xfrm>
            <a:off x="4445076" y="6014034"/>
            <a:ext cx="733513" cy="1317205"/>
          </a:xfrm>
          <a:custGeom>
            <a:avLst/>
            <a:gdLst/>
            <a:ahLst/>
            <a:cxnLst/>
            <a:rect l="l" t="t" r="r" b="b"/>
            <a:pathLst>
              <a:path w="733513" h="1317205">
                <a:moveTo>
                  <a:pt x="0" y="0"/>
                </a:moveTo>
                <a:lnTo>
                  <a:pt x="12039" y="37490"/>
                </a:lnTo>
                <a:lnTo>
                  <a:pt x="15817" y="44275"/>
                </a:lnTo>
                <a:lnTo>
                  <a:pt x="704237" y="1280475"/>
                </a:lnTo>
                <a:lnTo>
                  <a:pt x="707986" y="1287208"/>
                </a:lnTo>
                <a:lnTo>
                  <a:pt x="733513" y="1317205"/>
                </a:lnTo>
                <a:lnTo>
                  <a:pt x="731215" y="1265428"/>
                </a:lnTo>
                <a:lnTo>
                  <a:pt x="721474" y="1279702"/>
                </a:lnTo>
                <a:lnTo>
                  <a:pt x="717717" y="1272956"/>
                </a:lnTo>
                <a:lnTo>
                  <a:pt x="29354" y="36756"/>
                </a:lnTo>
                <a:lnTo>
                  <a:pt x="25590" y="29997"/>
                </a:lnTo>
                <a:lnTo>
                  <a:pt x="0" y="0"/>
                </a:lnTo>
                <a:close/>
              </a:path>
              <a:path w="733513" h="1317205">
                <a:moveTo>
                  <a:pt x="42824" y="29273"/>
                </a:moveTo>
                <a:lnTo>
                  <a:pt x="0" y="0"/>
                </a:lnTo>
                <a:lnTo>
                  <a:pt x="25590" y="29997"/>
                </a:lnTo>
                <a:lnTo>
                  <a:pt x="29354" y="36756"/>
                </a:lnTo>
                <a:lnTo>
                  <a:pt x="42824" y="29273"/>
                </a:lnTo>
                <a:close/>
              </a:path>
              <a:path w="733513" h="1317205">
                <a:moveTo>
                  <a:pt x="12039" y="37490"/>
                </a:moveTo>
                <a:lnTo>
                  <a:pt x="0" y="0"/>
                </a:lnTo>
                <a:lnTo>
                  <a:pt x="2311" y="51777"/>
                </a:lnTo>
                <a:lnTo>
                  <a:pt x="15817" y="44275"/>
                </a:lnTo>
                <a:lnTo>
                  <a:pt x="12039" y="37490"/>
                </a:lnTo>
                <a:close/>
              </a:path>
              <a:path w="733513" h="1317205">
                <a:moveTo>
                  <a:pt x="707986" y="1287208"/>
                </a:moveTo>
                <a:lnTo>
                  <a:pt x="704237" y="1280475"/>
                </a:lnTo>
                <a:lnTo>
                  <a:pt x="690753" y="1287995"/>
                </a:lnTo>
                <a:lnTo>
                  <a:pt x="733513" y="1317205"/>
                </a:lnTo>
                <a:lnTo>
                  <a:pt x="707986" y="1287208"/>
                </a:lnTo>
                <a:close/>
              </a:path>
              <a:path w="733513" h="1317205">
                <a:moveTo>
                  <a:pt x="731215" y="1265428"/>
                </a:moveTo>
                <a:lnTo>
                  <a:pt x="717717" y="1272956"/>
                </a:lnTo>
                <a:lnTo>
                  <a:pt x="721474" y="1279702"/>
                </a:lnTo>
                <a:lnTo>
                  <a:pt x="731215" y="1265428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2" name="object 12"/>
          <p:cNvSpPr/>
          <p:nvPr/>
        </p:nvSpPr>
        <p:spPr>
          <a:xfrm>
            <a:off x="4432744" y="6014034"/>
            <a:ext cx="948817" cy="1453413"/>
          </a:xfrm>
          <a:custGeom>
            <a:avLst/>
            <a:gdLst/>
            <a:ahLst/>
            <a:cxnLst/>
            <a:rect l="l" t="t" r="r" b="b"/>
            <a:pathLst>
              <a:path w="948816" h="1453413">
                <a:moveTo>
                  <a:pt x="0" y="0"/>
                </a:moveTo>
                <a:lnTo>
                  <a:pt x="14630" y="36550"/>
                </a:lnTo>
                <a:lnTo>
                  <a:pt x="18870" y="43045"/>
                </a:lnTo>
                <a:lnTo>
                  <a:pt x="916999" y="1418838"/>
                </a:lnTo>
                <a:lnTo>
                  <a:pt x="921207" y="1425282"/>
                </a:lnTo>
                <a:lnTo>
                  <a:pt x="948817" y="1453413"/>
                </a:lnTo>
                <a:lnTo>
                  <a:pt x="942835" y="1401927"/>
                </a:lnTo>
                <a:lnTo>
                  <a:pt x="934110" y="1416862"/>
                </a:lnTo>
                <a:lnTo>
                  <a:pt x="929891" y="1410399"/>
                </a:lnTo>
                <a:lnTo>
                  <a:pt x="31832" y="34599"/>
                </a:lnTo>
                <a:lnTo>
                  <a:pt x="27609" y="28130"/>
                </a:lnTo>
                <a:lnTo>
                  <a:pt x="0" y="0"/>
                </a:lnTo>
                <a:close/>
              </a:path>
              <a:path w="948816" h="1453413">
                <a:moveTo>
                  <a:pt x="44780" y="26162"/>
                </a:moveTo>
                <a:lnTo>
                  <a:pt x="0" y="0"/>
                </a:lnTo>
                <a:lnTo>
                  <a:pt x="27609" y="28130"/>
                </a:lnTo>
                <a:lnTo>
                  <a:pt x="31832" y="34599"/>
                </a:lnTo>
                <a:lnTo>
                  <a:pt x="44780" y="26162"/>
                </a:lnTo>
                <a:close/>
              </a:path>
              <a:path w="948816" h="1453413">
                <a:moveTo>
                  <a:pt x="14630" y="36550"/>
                </a:moveTo>
                <a:lnTo>
                  <a:pt x="0" y="0"/>
                </a:lnTo>
                <a:lnTo>
                  <a:pt x="5918" y="51485"/>
                </a:lnTo>
                <a:lnTo>
                  <a:pt x="18870" y="43045"/>
                </a:lnTo>
                <a:lnTo>
                  <a:pt x="14630" y="36550"/>
                </a:lnTo>
                <a:close/>
              </a:path>
              <a:path w="948816" h="1453413">
                <a:moveTo>
                  <a:pt x="921207" y="1425282"/>
                </a:moveTo>
                <a:lnTo>
                  <a:pt x="916999" y="1418838"/>
                </a:lnTo>
                <a:lnTo>
                  <a:pt x="904049" y="1427314"/>
                </a:lnTo>
                <a:lnTo>
                  <a:pt x="948817" y="1453413"/>
                </a:lnTo>
                <a:lnTo>
                  <a:pt x="921207" y="1425282"/>
                </a:lnTo>
                <a:close/>
              </a:path>
              <a:path w="948816" h="1453413">
                <a:moveTo>
                  <a:pt x="942835" y="1401927"/>
                </a:moveTo>
                <a:lnTo>
                  <a:pt x="929891" y="1410399"/>
                </a:lnTo>
                <a:lnTo>
                  <a:pt x="934110" y="1416862"/>
                </a:lnTo>
                <a:lnTo>
                  <a:pt x="942835" y="1401927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3" name="object 13"/>
          <p:cNvSpPr/>
          <p:nvPr/>
        </p:nvSpPr>
        <p:spPr>
          <a:xfrm>
            <a:off x="4462665" y="6014034"/>
            <a:ext cx="586498" cy="1227442"/>
          </a:xfrm>
          <a:custGeom>
            <a:avLst/>
            <a:gdLst/>
            <a:ahLst/>
            <a:cxnLst/>
            <a:rect l="l" t="t" r="r" b="b"/>
            <a:pathLst>
              <a:path w="586498" h="1227442">
                <a:moveTo>
                  <a:pt x="24587" y="31584"/>
                </a:moveTo>
                <a:lnTo>
                  <a:pt x="10604" y="38214"/>
                </a:lnTo>
                <a:lnTo>
                  <a:pt x="13925" y="45189"/>
                </a:lnTo>
                <a:lnTo>
                  <a:pt x="558581" y="1188928"/>
                </a:lnTo>
                <a:lnTo>
                  <a:pt x="561911" y="1195920"/>
                </a:lnTo>
                <a:lnTo>
                  <a:pt x="585495" y="1227442"/>
                </a:lnTo>
                <a:lnTo>
                  <a:pt x="586498" y="1175664"/>
                </a:lnTo>
                <a:lnTo>
                  <a:pt x="575818" y="1189291"/>
                </a:lnTo>
                <a:lnTo>
                  <a:pt x="572497" y="1182317"/>
                </a:lnTo>
                <a:lnTo>
                  <a:pt x="27888" y="38519"/>
                </a:lnTo>
                <a:lnTo>
                  <a:pt x="24587" y="31584"/>
                </a:lnTo>
                <a:close/>
              </a:path>
              <a:path w="586498" h="1227442">
                <a:moveTo>
                  <a:pt x="561911" y="1195920"/>
                </a:moveTo>
                <a:lnTo>
                  <a:pt x="558581" y="1188928"/>
                </a:lnTo>
                <a:lnTo>
                  <a:pt x="544614" y="1195565"/>
                </a:lnTo>
                <a:lnTo>
                  <a:pt x="585495" y="1227442"/>
                </a:lnTo>
                <a:lnTo>
                  <a:pt x="561911" y="1195920"/>
                </a:lnTo>
                <a:close/>
              </a:path>
              <a:path w="586498" h="1227442">
                <a:moveTo>
                  <a:pt x="575818" y="1189291"/>
                </a:moveTo>
                <a:lnTo>
                  <a:pt x="586498" y="1175664"/>
                </a:lnTo>
                <a:lnTo>
                  <a:pt x="572497" y="1182317"/>
                </a:lnTo>
                <a:lnTo>
                  <a:pt x="575818" y="1189291"/>
                </a:lnTo>
                <a:close/>
              </a:path>
              <a:path w="586498" h="1227442">
                <a:moveTo>
                  <a:pt x="27888" y="38519"/>
                </a:moveTo>
                <a:lnTo>
                  <a:pt x="41821" y="31864"/>
                </a:lnTo>
                <a:lnTo>
                  <a:pt x="1003" y="0"/>
                </a:lnTo>
                <a:lnTo>
                  <a:pt x="0" y="51841"/>
                </a:lnTo>
                <a:lnTo>
                  <a:pt x="13925" y="45189"/>
                </a:lnTo>
                <a:lnTo>
                  <a:pt x="10604" y="38214"/>
                </a:lnTo>
                <a:lnTo>
                  <a:pt x="24587" y="31584"/>
                </a:lnTo>
                <a:lnTo>
                  <a:pt x="27888" y="38519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4" name="object 14"/>
          <p:cNvSpPr/>
          <p:nvPr/>
        </p:nvSpPr>
        <p:spPr>
          <a:xfrm>
            <a:off x="4404410" y="5961545"/>
            <a:ext cx="263753" cy="1105509"/>
          </a:xfrm>
          <a:custGeom>
            <a:avLst/>
            <a:gdLst/>
            <a:ahLst/>
            <a:cxnLst/>
            <a:rect l="l" t="t" r="r" b="b"/>
            <a:pathLst>
              <a:path w="263753" h="1105509">
                <a:moveTo>
                  <a:pt x="28549" y="36118"/>
                </a:moveTo>
                <a:lnTo>
                  <a:pt x="13474" y="39357"/>
                </a:lnTo>
                <a:lnTo>
                  <a:pt x="15103" y="46928"/>
                </a:lnTo>
                <a:lnTo>
                  <a:pt x="233498" y="1061808"/>
                </a:lnTo>
                <a:lnTo>
                  <a:pt x="235127" y="1069378"/>
                </a:lnTo>
                <a:lnTo>
                  <a:pt x="250850" y="1105509"/>
                </a:lnTo>
                <a:lnTo>
                  <a:pt x="263753" y="1055319"/>
                </a:lnTo>
                <a:lnTo>
                  <a:pt x="250266" y="1066126"/>
                </a:lnTo>
                <a:lnTo>
                  <a:pt x="248637" y="1058561"/>
                </a:lnTo>
                <a:lnTo>
                  <a:pt x="30178" y="43684"/>
                </a:lnTo>
                <a:lnTo>
                  <a:pt x="28549" y="36118"/>
                </a:lnTo>
                <a:close/>
              </a:path>
              <a:path w="263753" h="1105509">
                <a:moveTo>
                  <a:pt x="235127" y="1069378"/>
                </a:moveTo>
                <a:lnTo>
                  <a:pt x="233498" y="1061808"/>
                </a:lnTo>
                <a:lnTo>
                  <a:pt x="218401" y="1065047"/>
                </a:lnTo>
                <a:lnTo>
                  <a:pt x="250850" y="1105509"/>
                </a:lnTo>
                <a:lnTo>
                  <a:pt x="235127" y="1069378"/>
                </a:lnTo>
                <a:close/>
              </a:path>
              <a:path w="263753" h="1105509">
                <a:moveTo>
                  <a:pt x="250266" y="1066126"/>
                </a:moveTo>
                <a:lnTo>
                  <a:pt x="263753" y="1055319"/>
                </a:lnTo>
                <a:lnTo>
                  <a:pt x="248637" y="1058561"/>
                </a:lnTo>
                <a:lnTo>
                  <a:pt x="250266" y="1066126"/>
                </a:lnTo>
                <a:close/>
              </a:path>
              <a:path w="263753" h="1105509">
                <a:moveTo>
                  <a:pt x="30178" y="43684"/>
                </a:moveTo>
                <a:lnTo>
                  <a:pt x="45275" y="40436"/>
                </a:lnTo>
                <a:lnTo>
                  <a:pt x="12890" y="0"/>
                </a:lnTo>
                <a:lnTo>
                  <a:pt x="0" y="50177"/>
                </a:lnTo>
                <a:lnTo>
                  <a:pt x="15103" y="46928"/>
                </a:lnTo>
                <a:lnTo>
                  <a:pt x="13474" y="39357"/>
                </a:lnTo>
                <a:lnTo>
                  <a:pt x="28549" y="36118"/>
                </a:lnTo>
                <a:lnTo>
                  <a:pt x="30178" y="43684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5" name="object 15"/>
          <p:cNvSpPr/>
          <p:nvPr/>
        </p:nvSpPr>
        <p:spPr>
          <a:xfrm>
            <a:off x="4456899" y="6014034"/>
            <a:ext cx="397230" cy="1109548"/>
          </a:xfrm>
          <a:custGeom>
            <a:avLst/>
            <a:gdLst/>
            <a:ahLst/>
            <a:cxnLst/>
            <a:rect l="l" t="t" r="r" b="b"/>
            <a:pathLst>
              <a:path w="397230" h="1109548">
                <a:moveTo>
                  <a:pt x="26682" y="34023"/>
                </a:moveTo>
                <a:lnTo>
                  <a:pt x="12039" y="39090"/>
                </a:lnTo>
                <a:lnTo>
                  <a:pt x="14554" y="46362"/>
                </a:lnTo>
                <a:lnTo>
                  <a:pt x="368019" y="1068239"/>
                </a:lnTo>
                <a:lnTo>
                  <a:pt x="370535" y="1075512"/>
                </a:lnTo>
                <a:lnTo>
                  <a:pt x="390512" y="1109548"/>
                </a:lnTo>
                <a:lnTo>
                  <a:pt x="397230" y="1058138"/>
                </a:lnTo>
                <a:lnTo>
                  <a:pt x="385178" y="1070470"/>
                </a:lnTo>
                <a:lnTo>
                  <a:pt x="382656" y="1063178"/>
                </a:lnTo>
                <a:lnTo>
                  <a:pt x="29198" y="41296"/>
                </a:lnTo>
                <a:lnTo>
                  <a:pt x="26682" y="34023"/>
                </a:lnTo>
                <a:close/>
              </a:path>
              <a:path w="397230" h="1109548">
                <a:moveTo>
                  <a:pt x="370535" y="1075512"/>
                </a:moveTo>
                <a:lnTo>
                  <a:pt x="368019" y="1068239"/>
                </a:lnTo>
                <a:lnTo>
                  <a:pt x="353453" y="1073277"/>
                </a:lnTo>
                <a:lnTo>
                  <a:pt x="390512" y="1109548"/>
                </a:lnTo>
                <a:lnTo>
                  <a:pt x="370535" y="1075512"/>
                </a:lnTo>
                <a:close/>
              </a:path>
              <a:path w="397230" h="1109548">
                <a:moveTo>
                  <a:pt x="385178" y="1070470"/>
                </a:moveTo>
                <a:lnTo>
                  <a:pt x="397230" y="1058138"/>
                </a:lnTo>
                <a:lnTo>
                  <a:pt x="382656" y="1063178"/>
                </a:lnTo>
                <a:lnTo>
                  <a:pt x="385178" y="1070470"/>
                </a:lnTo>
                <a:close/>
              </a:path>
              <a:path w="397230" h="1109548">
                <a:moveTo>
                  <a:pt x="29198" y="41296"/>
                </a:moveTo>
                <a:lnTo>
                  <a:pt x="43764" y="36258"/>
                </a:lnTo>
                <a:lnTo>
                  <a:pt x="6781" y="0"/>
                </a:lnTo>
                <a:lnTo>
                  <a:pt x="0" y="51396"/>
                </a:lnTo>
                <a:lnTo>
                  <a:pt x="14554" y="46362"/>
                </a:lnTo>
                <a:lnTo>
                  <a:pt x="12039" y="39090"/>
                </a:lnTo>
                <a:lnTo>
                  <a:pt x="26682" y="34023"/>
                </a:lnTo>
                <a:lnTo>
                  <a:pt x="29198" y="41296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6" name="object 16"/>
          <p:cNvSpPr/>
          <p:nvPr/>
        </p:nvSpPr>
        <p:spPr>
          <a:xfrm>
            <a:off x="4342460" y="6014034"/>
            <a:ext cx="126987" cy="1055827"/>
          </a:xfrm>
          <a:custGeom>
            <a:avLst/>
            <a:gdLst/>
            <a:ahLst/>
            <a:cxnLst/>
            <a:rect l="l" t="t" r="r" b="b"/>
            <a:pathLst>
              <a:path w="126987" h="1055827">
                <a:moveTo>
                  <a:pt x="15366" y="1008954"/>
                </a:moveTo>
                <a:lnTo>
                  <a:pt x="0" y="1007656"/>
                </a:lnTo>
                <a:lnTo>
                  <a:pt x="19189" y="1055827"/>
                </a:lnTo>
                <a:lnTo>
                  <a:pt x="46151" y="1011555"/>
                </a:lnTo>
                <a:lnTo>
                  <a:pt x="30796" y="1010257"/>
                </a:lnTo>
                <a:lnTo>
                  <a:pt x="30149" y="1017968"/>
                </a:lnTo>
                <a:lnTo>
                  <a:pt x="14719" y="1016673"/>
                </a:lnTo>
                <a:lnTo>
                  <a:pt x="15366" y="1008954"/>
                </a:lnTo>
                <a:close/>
              </a:path>
              <a:path w="126987" h="1055827">
                <a:moveTo>
                  <a:pt x="14719" y="1016673"/>
                </a:moveTo>
                <a:lnTo>
                  <a:pt x="30149" y="1017968"/>
                </a:lnTo>
                <a:lnTo>
                  <a:pt x="30796" y="1010257"/>
                </a:lnTo>
                <a:lnTo>
                  <a:pt x="111557" y="46869"/>
                </a:lnTo>
                <a:lnTo>
                  <a:pt x="112204" y="39154"/>
                </a:lnTo>
                <a:lnTo>
                  <a:pt x="126987" y="48171"/>
                </a:lnTo>
                <a:lnTo>
                  <a:pt x="107797" y="0"/>
                </a:lnTo>
                <a:lnTo>
                  <a:pt x="96850" y="37858"/>
                </a:lnTo>
                <a:lnTo>
                  <a:pt x="96202" y="45574"/>
                </a:lnTo>
                <a:lnTo>
                  <a:pt x="15366" y="1008954"/>
                </a:lnTo>
                <a:lnTo>
                  <a:pt x="14719" y="1016673"/>
                </a:lnTo>
                <a:close/>
              </a:path>
              <a:path w="126987" h="1055827">
                <a:moveTo>
                  <a:pt x="96850" y="37858"/>
                </a:moveTo>
                <a:lnTo>
                  <a:pt x="107797" y="0"/>
                </a:lnTo>
                <a:lnTo>
                  <a:pt x="80759" y="44272"/>
                </a:lnTo>
                <a:lnTo>
                  <a:pt x="96202" y="45574"/>
                </a:lnTo>
                <a:lnTo>
                  <a:pt x="96850" y="37858"/>
                </a:lnTo>
                <a:close/>
              </a:path>
              <a:path w="126987" h="1055827">
                <a:moveTo>
                  <a:pt x="126987" y="48171"/>
                </a:moveTo>
                <a:lnTo>
                  <a:pt x="112204" y="39154"/>
                </a:lnTo>
                <a:lnTo>
                  <a:pt x="111557" y="46869"/>
                </a:lnTo>
                <a:lnTo>
                  <a:pt x="126987" y="48171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7" name="object 17"/>
          <p:cNvSpPr/>
          <p:nvPr/>
        </p:nvSpPr>
        <p:spPr>
          <a:xfrm>
            <a:off x="4169486" y="6004814"/>
            <a:ext cx="287921" cy="1700542"/>
          </a:xfrm>
          <a:custGeom>
            <a:avLst/>
            <a:gdLst/>
            <a:ahLst/>
            <a:cxnLst/>
            <a:rect l="l" t="t" r="r" b="b"/>
            <a:pathLst>
              <a:path w="287921" h="1700542">
                <a:moveTo>
                  <a:pt x="15284" y="1653560"/>
                </a:moveTo>
                <a:lnTo>
                  <a:pt x="0" y="1651266"/>
                </a:lnTo>
                <a:lnTo>
                  <a:pt x="16014" y="1700542"/>
                </a:lnTo>
                <a:lnTo>
                  <a:pt x="45859" y="1658150"/>
                </a:lnTo>
                <a:lnTo>
                  <a:pt x="30575" y="1655856"/>
                </a:lnTo>
                <a:lnTo>
                  <a:pt x="29425" y="1663496"/>
                </a:lnTo>
                <a:lnTo>
                  <a:pt x="14135" y="1661198"/>
                </a:lnTo>
                <a:lnTo>
                  <a:pt x="15284" y="1653560"/>
                </a:lnTo>
                <a:close/>
              </a:path>
              <a:path w="287921" h="1700542">
                <a:moveTo>
                  <a:pt x="14135" y="1661198"/>
                </a:moveTo>
                <a:lnTo>
                  <a:pt x="29425" y="1663496"/>
                </a:lnTo>
                <a:lnTo>
                  <a:pt x="30575" y="1655856"/>
                </a:lnTo>
                <a:lnTo>
                  <a:pt x="272707" y="46959"/>
                </a:lnTo>
                <a:lnTo>
                  <a:pt x="273862" y="39281"/>
                </a:lnTo>
                <a:lnTo>
                  <a:pt x="287921" y="49237"/>
                </a:lnTo>
                <a:lnTo>
                  <a:pt x="271907" y="0"/>
                </a:lnTo>
                <a:lnTo>
                  <a:pt x="258572" y="36982"/>
                </a:lnTo>
                <a:lnTo>
                  <a:pt x="257415" y="44669"/>
                </a:lnTo>
                <a:lnTo>
                  <a:pt x="15284" y="1653560"/>
                </a:lnTo>
                <a:lnTo>
                  <a:pt x="14135" y="1661198"/>
                </a:lnTo>
                <a:close/>
              </a:path>
              <a:path w="287921" h="1700542">
                <a:moveTo>
                  <a:pt x="258572" y="36982"/>
                </a:moveTo>
                <a:lnTo>
                  <a:pt x="271907" y="0"/>
                </a:lnTo>
                <a:lnTo>
                  <a:pt x="242125" y="42379"/>
                </a:lnTo>
                <a:lnTo>
                  <a:pt x="257415" y="44669"/>
                </a:lnTo>
                <a:lnTo>
                  <a:pt x="258572" y="36982"/>
                </a:lnTo>
                <a:close/>
              </a:path>
              <a:path w="287921" h="1700542">
                <a:moveTo>
                  <a:pt x="287921" y="49237"/>
                </a:moveTo>
                <a:lnTo>
                  <a:pt x="273862" y="39281"/>
                </a:lnTo>
                <a:lnTo>
                  <a:pt x="272707" y="46959"/>
                </a:lnTo>
                <a:lnTo>
                  <a:pt x="287921" y="49237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8" name="object 18"/>
          <p:cNvSpPr/>
          <p:nvPr/>
        </p:nvSpPr>
        <p:spPr>
          <a:xfrm>
            <a:off x="3979684" y="6004801"/>
            <a:ext cx="457161" cy="1162037"/>
          </a:xfrm>
          <a:custGeom>
            <a:avLst/>
            <a:gdLst/>
            <a:ahLst/>
            <a:cxnLst/>
            <a:rect l="l" t="t" r="r" b="b"/>
            <a:pathLst>
              <a:path w="457161" h="1162037">
                <a:moveTo>
                  <a:pt x="0" y="1110411"/>
                </a:moveTo>
                <a:lnTo>
                  <a:pt x="4978" y="1162037"/>
                </a:lnTo>
                <a:lnTo>
                  <a:pt x="26060" y="1128725"/>
                </a:lnTo>
                <a:lnTo>
                  <a:pt x="28834" y="1121518"/>
                </a:lnTo>
                <a:lnTo>
                  <a:pt x="442788" y="46016"/>
                </a:lnTo>
                <a:lnTo>
                  <a:pt x="445566" y="38798"/>
                </a:lnTo>
                <a:lnTo>
                  <a:pt x="457161" y="51549"/>
                </a:lnTo>
                <a:lnTo>
                  <a:pt x="452196" y="0"/>
                </a:lnTo>
                <a:lnTo>
                  <a:pt x="431139" y="33235"/>
                </a:lnTo>
                <a:lnTo>
                  <a:pt x="428358" y="40462"/>
                </a:lnTo>
                <a:lnTo>
                  <a:pt x="14409" y="1115962"/>
                </a:lnTo>
                <a:lnTo>
                  <a:pt x="11633" y="1123175"/>
                </a:lnTo>
                <a:lnTo>
                  <a:pt x="0" y="1110411"/>
                </a:lnTo>
                <a:close/>
              </a:path>
              <a:path w="457161" h="1162037">
                <a:moveTo>
                  <a:pt x="431139" y="33235"/>
                </a:moveTo>
                <a:lnTo>
                  <a:pt x="452196" y="0"/>
                </a:lnTo>
                <a:lnTo>
                  <a:pt x="413905" y="34899"/>
                </a:lnTo>
                <a:lnTo>
                  <a:pt x="428358" y="40462"/>
                </a:lnTo>
                <a:lnTo>
                  <a:pt x="431139" y="33235"/>
                </a:lnTo>
                <a:close/>
              </a:path>
              <a:path w="457161" h="1162037">
                <a:moveTo>
                  <a:pt x="26060" y="1128725"/>
                </a:moveTo>
                <a:lnTo>
                  <a:pt x="4978" y="1162037"/>
                </a:lnTo>
                <a:lnTo>
                  <a:pt x="43256" y="1127074"/>
                </a:lnTo>
                <a:lnTo>
                  <a:pt x="28834" y="1121518"/>
                </a:lnTo>
                <a:lnTo>
                  <a:pt x="26060" y="1128725"/>
                </a:lnTo>
                <a:close/>
              </a:path>
              <a:path w="457161" h="1162037">
                <a:moveTo>
                  <a:pt x="0" y="1110411"/>
                </a:moveTo>
                <a:lnTo>
                  <a:pt x="11633" y="1123175"/>
                </a:lnTo>
                <a:lnTo>
                  <a:pt x="14409" y="1115962"/>
                </a:lnTo>
                <a:lnTo>
                  <a:pt x="0" y="1110411"/>
                </a:lnTo>
                <a:close/>
              </a:path>
              <a:path w="457161" h="1162037">
                <a:moveTo>
                  <a:pt x="457161" y="51549"/>
                </a:moveTo>
                <a:lnTo>
                  <a:pt x="445566" y="38798"/>
                </a:lnTo>
                <a:lnTo>
                  <a:pt x="442788" y="46016"/>
                </a:lnTo>
                <a:lnTo>
                  <a:pt x="457161" y="51549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9" name="object 19"/>
          <p:cNvSpPr/>
          <p:nvPr/>
        </p:nvSpPr>
        <p:spPr>
          <a:xfrm>
            <a:off x="4088587" y="6004801"/>
            <a:ext cx="364197" cy="1050493"/>
          </a:xfrm>
          <a:custGeom>
            <a:avLst/>
            <a:gdLst/>
            <a:ahLst/>
            <a:cxnLst/>
            <a:rect l="l" t="t" r="r" b="b"/>
            <a:pathLst>
              <a:path w="364197" h="1050493">
                <a:moveTo>
                  <a:pt x="0" y="999223"/>
                </a:moveTo>
                <a:lnTo>
                  <a:pt x="7353" y="1050493"/>
                </a:lnTo>
                <a:lnTo>
                  <a:pt x="26822" y="1016317"/>
                </a:lnTo>
                <a:lnTo>
                  <a:pt x="29263" y="1008980"/>
                </a:lnTo>
                <a:lnTo>
                  <a:pt x="349516" y="46381"/>
                </a:lnTo>
                <a:lnTo>
                  <a:pt x="351942" y="39090"/>
                </a:lnTo>
                <a:lnTo>
                  <a:pt x="364197" y="51269"/>
                </a:lnTo>
                <a:lnTo>
                  <a:pt x="356857" y="0"/>
                </a:lnTo>
                <a:lnTo>
                  <a:pt x="337312" y="34188"/>
                </a:lnTo>
                <a:lnTo>
                  <a:pt x="334876" y="41507"/>
                </a:lnTo>
                <a:lnTo>
                  <a:pt x="14614" y="1004096"/>
                </a:lnTo>
                <a:lnTo>
                  <a:pt x="12179" y="1011415"/>
                </a:lnTo>
                <a:lnTo>
                  <a:pt x="0" y="999223"/>
                </a:lnTo>
                <a:close/>
              </a:path>
              <a:path w="364197" h="1050493">
                <a:moveTo>
                  <a:pt x="337312" y="34188"/>
                </a:moveTo>
                <a:lnTo>
                  <a:pt x="356857" y="0"/>
                </a:lnTo>
                <a:lnTo>
                  <a:pt x="320217" y="36626"/>
                </a:lnTo>
                <a:lnTo>
                  <a:pt x="334876" y="41507"/>
                </a:lnTo>
                <a:lnTo>
                  <a:pt x="337312" y="34188"/>
                </a:lnTo>
                <a:close/>
              </a:path>
              <a:path w="364197" h="1050493">
                <a:moveTo>
                  <a:pt x="26822" y="1016317"/>
                </a:moveTo>
                <a:lnTo>
                  <a:pt x="7353" y="1050493"/>
                </a:lnTo>
                <a:lnTo>
                  <a:pt x="43916" y="1013866"/>
                </a:lnTo>
                <a:lnTo>
                  <a:pt x="29263" y="1008980"/>
                </a:lnTo>
                <a:lnTo>
                  <a:pt x="26822" y="1016317"/>
                </a:lnTo>
                <a:close/>
              </a:path>
              <a:path w="364197" h="1050493">
                <a:moveTo>
                  <a:pt x="0" y="999223"/>
                </a:moveTo>
                <a:lnTo>
                  <a:pt x="12179" y="1011415"/>
                </a:lnTo>
                <a:lnTo>
                  <a:pt x="14614" y="1004096"/>
                </a:lnTo>
                <a:lnTo>
                  <a:pt x="0" y="999223"/>
                </a:lnTo>
                <a:close/>
              </a:path>
              <a:path w="364197" h="1050493">
                <a:moveTo>
                  <a:pt x="364197" y="51269"/>
                </a:moveTo>
                <a:lnTo>
                  <a:pt x="351942" y="39090"/>
                </a:lnTo>
                <a:lnTo>
                  <a:pt x="349516" y="46381"/>
                </a:lnTo>
                <a:lnTo>
                  <a:pt x="364197" y="51269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0" name="object 20"/>
          <p:cNvSpPr/>
          <p:nvPr/>
        </p:nvSpPr>
        <p:spPr>
          <a:xfrm>
            <a:off x="4187012" y="6014034"/>
            <a:ext cx="260083" cy="1203642"/>
          </a:xfrm>
          <a:custGeom>
            <a:avLst/>
            <a:gdLst/>
            <a:ahLst/>
            <a:cxnLst/>
            <a:rect l="l" t="t" r="r" b="b"/>
            <a:pathLst>
              <a:path w="260083" h="1203642">
                <a:moveTo>
                  <a:pt x="15167" y="1156601"/>
                </a:moveTo>
                <a:lnTo>
                  <a:pt x="0" y="1153668"/>
                </a:lnTo>
                <a:lnTo>
                  <a:pt x="13982" y="1203642"/>
                </a:lnTo>
                <a:lnTo>
                  <a:pt x="45504" y="1162469"/>
                </a:lnTo>
                <a:lnTo>
                  <a:pt x="30312" y="1159530"/>
                </a:lnTo>
                <a:lnTo>
                  <a:pt x="28841" y="1167155"/>
                </a:lnTo>
                <a:lnTo>
                  <a:pt x="13703" y="1164196"/>
                </a:lnTo>
                <a:lnTo>
                  <a:pt x="15167" y="1156601"/>
                </a:lnTo>
                <a:close/>
              </a:path>
              <a:path w="260083" h="1203642">
                <a:moveTo>
                  <a:pt x="13703" y="1164196"/>
                </a:moveTo>
                <a:lnTo>
                  <a:pt x="28841" y="1167155"/>
                </a:lnTo>
                <a:lnTo>
                  <a:pt x="30312" y="1159530"/>
                </a:lnTo>
                <a:lnTo>
                  <a:pt x="244924" y="46991"/>
                </a:lnTo>
                <a:lnTo>
                  <a:pt x="246380" y="39446"/>
                </a:lnTo>
                <a:lnTo>
                  <a:pt x="260083" y="49898"/>
                </a:lnTo>
                <a:lnTo>
                  <a:pt x="246087" y="0"/>
                </a:lnTo>
                <a:lnTo>
                  <a:pt x="231165" y="36487"/>
                </a:lnTo>
                <a:lnTo>
                  <a:pt x="229702" y="44073"/>
                </a:lnTo>
                <a:lnTo>
                  <a:pt x="15167" y="1156601"/>
                </a:lnTo>
                <a:lnTo>
                  <a:pt x="13703" y="1164196"/>
                </a:lnTo>
                <a:close/>
              </a:path>
              <a:path w="260083" h="1203642">
                <a:moveTo>
                  <a:pt x="231165" y="36487"/>
                </a:moveTo>
                <a:lnTo>
                  <a:pt x="246087" y="0"/>
                </a:lnTo>
                <a:lnTo>
                  <a:pt x="214579" y="41173"/>
                </a:lnTo>
                <a:lnTo>
                  <a:pt x="229702" y="44073"/>
                </a:lnTo>
                <a:lnTo>
                  <a:pt x="231165" y="36487"/>
                </a:lnTo>
                <a:close/>
              </a:path>
              <a:path w="260083" h="1203642">
                <a:moveTo>
                  <a:pt x="260083" y="49898"/>
                </a:moveTo>
                <a:lnTo>
                  <a:pt x="246380" y="39446"/>
                </a:lnTo>
                <a:lnTo>
                  <a:pt x="244924" y="46991"/>
                </a:lnTo>
                <a:lnTo>
                  <a:pt x="260083" y="49898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1" name="object 21"/>
          <p:cNvSpPr/>
          <p:nvPr/>
        </p:nvSpPr>
        <p:spPr>
          <a:xfrm>
            <a:off x="4347438" y="6014034"/>
            <a:ext cx="104051" cy="559308"/>
          </a:xfrm>
          <a:custGeom>
            <a:avLst/>
            <a:gdLst/>
            <a:ahLst/>
            <a:cxnLst/>
            <a:rect l="l" t="t" r="r" b="b"/>
            <a:pathLst>
              <a:path w="104051" h="559308">
                <a:moveTo>
                  <a:pt x="15369" y="512326"/>
                </a:moveTo>
                <a:lnTo>
                  <a:pt x="0" y="510425"/>
                </a:lnTo>
                <a:lnTo>
                  <a:pt x="17310" y="559307"/>
                </a:lnTo>
                <a:lnTo>
                  <a:pt x="46012" y="516115"/>
                </a:lnTo>
                <a:lnTo>
                  <a:pt x="30658" y="514216"/>
                </a:lnTo>
                <a:lnTo>
                  <a:pt x="29705" y="521893"/>
                </a:lnTo>
                <a:lnTo>
                  <a:pt x="14414" y="520026"/>
                </a:lnTo>
                <a:lnTo>
                  <a:pt x="15369" y="512326"/>
                </a:lnTo>
                <a:close/>
              </a:path>
              <a:path w="104051" h="559308">
                <a:moveTo>
                  <a:pt x="14414" y="520026"/>
                </a:moveTo>
                <a:lnTo>
                  <a:pt x="29705" y="521893"/>
                </a:lnTo>
                <a:lnTo>
                  <a:pt x="30658" y="514216"/>
                </a:lnTo>
                <a:lnTo>
                  <a:pt x="88668" y="46988"/>
                </a:lnTo>
                <a:lnTo>
                  <a:pt x="89623" y="39293"/>
                </a:lnTo>
                <a:lnTo>
                  <a:pt x="104051" y="48894"/>
                </a:lnTo>
                <a:lnTo>
                  <a:pt x="86740" y="0"/>
                </a:lnTo>
                <a:lnTo>
                  <a:pt x="74269" y="37426"/>
                </a:lnTo>
                <a:lnTo>
                  <a:pt x="73319" y="45085"/>
                </a:lnTo>
                <a:lnTo>
                  <a:pt x="15369" y="512326"/>
                </a:lnTo>
                <a:lnTo>
                  <a:pt x="14414" y="520026"/>
                </a:lnTo>
                <a:close/>
              </a:path>
              <a:path w="104051" h="559308">
                <a:moveTo>
                  <a:pt x="74269" y="37426"/>
                </a:moveTo>
                <a:lnTo>
                  <a:pt x="86740" y="0"/>
                </a:lnTo>
                <a:lnTo>
                  <a:pt x="58051" y="43192"/>
                </a:lnTo>
                <a:lnTo>
                  <a:pt x="73319" y="45085"/>
                </a:lnTo>
                <a:lnTo>
                  <a:pt x="74269" y="37426"/>
                </a:lnTo>
                <a:close/>
              </a:path>
              <a:path w="104051" h="559308">
                <a:moveTo>
                  <a:pt x="104051" y="48894"/>
                </a:moveTo>
                <a:lnTo>
                  <a:pt x="89623" y="39293"/>
                </a:lnTo>
                <a:lnTo>
                  <a:pt x="88668" y="46988"/>
                </a:lnTo>
                <a:lnTo>
                  <a:pt x="104051" y="48894"/>
                </a:lnTo>
                <a:close/>
              </a:path>
            </a:pathLst>
          </a:custGeom>
          <a:solidFill>
            <a:srgbClr val="465A28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2" name="object 22"/>
          <p:cNvSpPr/>
          <p:nvPr/>
        </p:nvSpPr>
        <p:spPr>
          <a:xfrm>
            <a:off x="3852595" y="5552236"/>
            <a:ext cx="1176413" cy="59222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3" name="object 23"/>
          <p:cNvSpPr/>
          <p:nvPr/>
        </p:nvSpPr>
        <p:spPr>
          <a:xfrm>
            <a:off x="4280113" y="5611256"/>
            <a:ext cx="654623" cy="443249"/>
          </a:xfrm>
          <a:custGeom>
            <a:avLst/>
            <a:gdLst/>
            <a:ahLst/>
            <a:cxnLst/>
            <a:rect l="l" t="t" r="r" b="b"/>
            <a:pathLst>
              <a:path w="654623" h="443249">
                <a:moveTo>
                  <a:pt x="509183" y="327644"/>
                </a:moveTo>
                <a:lnTo>
                  <a:pt x="527004" y="326581"/>
                </a:lnTo>
                <a:lnTo>
                  <a:pt x="544095" y="324403"/>
                </a:lnTo>
                <a:lnTo>
                  <a:pt x="560352" y="321173"/>
                </a:lnTo>
                <a:lnTo>
                  <a:pt x="575672" y="316951"/>
                </a:lnTo>
                <a:lnTo>
                  <a:pt x="589950" y="311799"/>
                </a:lnTo>
                <a:lnTo>
                  <a:pt x="603085" y="305778"/>
                </a:lnTo>
                <a:lnTo>
                  <a:pt x="614972" y="298949"/>
                </a:lnTo>
                <a:lnTo>
                  <a:pt x="625508" y="291375"/>
                </a:lnTo>
                <a:lnTo>
                  <a:pt x="634590" y="283116"/>
                </a:lnTo>
                <a:lnTo>
                  <a:pt x="642115" y="274233"/>
                </a:lnTo>
                <a:lnTo>
                  <a:pt x="647979" y="264789"/>
                </a:lnTo>
                <a:lnTo>
                  <a:pt x="652079" y="254844"/>
                </a:lnTo>
                <a:lnTo>
                  <a:pt x="654311" y="244459"/>
                </a:lnTo>
                <a:lnTo>
                  <a:pt x="654623" y="240903"/>
                </a:lnTo>
                <a:lnTo>
                  <a:pt x="654083" y="229194"/>
                </a:lnTo>
                <a:lnTo>
                  <a:pt x="651155" y="217594"/>
                </a:lnTo>
                <a:lnTo>
                  <a:pt x="645907" y="206231"/>
                </a:lnTo>
                <a:lnTo>
                  <a:pt x="638409" y="195232"/>
                </a:lnTo>
                <a:lnTo>
                  <a:pt x="628729" y="184723"/>
                </a:lnTo>
                <a:lnTo>
                  <a:pt x="624194" y="180629"/>
                </a:lnTo>
                <a:lnTo>
                  <a:pt x="623902" y="180552"/>
                </a:lnTo>
                <a:lnTo>
                  <a:pt x="631192" y="169256"/>
                </a:lnTo>
                <a:lnTo>
                  <a:pt x="635245" y="157334"/>
                </a:lnTo>
                <a:lnTo>
                  <a:pt x="636018" y="151419"/>
                </a:lnTo>
                <a:lnTo>
                  <a:pt x="635388" y="140913"/>
                </a:lnTo>
                <a:lnTo>
                  <a:pt x="632384" y="130657"/>
                </a:lnTo>
                <a:lnTo>
                  <a:pt x="627145" y="120768"/>
                </a:lnTo>
                <a:lnTo>
                  <a:pt x="619810" y="111368"/>
                </a:lnTo>
                <a:lnTo>
                  <a:pt x="610517" y="102576"/>
                </a:lnTo>
                <a:lnTo>
                  <a:pt x="599405" y="94511"/>
                </a:lnTo>
                <a:lnTo>
                  <a:pt x="586613" y="87293"/>
                </a:lnTo>
                <a:lnTo>
                  <a:pt x="572279" y="81042"/>
                </a:lnTo>
                <a:lnTo>
                  <a:pt x="556542" y="75878"/>
                </a:lnTo>
                <a:lnTo>
                  <a:pt x="545454" y="73123"/>
                </a:lnTo>
                <a:lnTo>
                  <a:pt x="545886" y="72971"/>
                </a:lnTo>
                <a:lnTo>
                  <a:pt x="536699" y="54195"/>
                </a:lnTo>
                <a:lnTo>
                  <a:pt x="519719" y="37763"/>
                </a:lnTo>
                <a:lnTo>
                  <a:pt x="508737" y="30667"/>
                </a:lnTo>
                <a:lnTo>
                  <a:pt x="496323" y="24443"/>
                </a:lnTo>
                <a:lnTo>
                  <a:pt x="482648" y="19190"/>
                </a:lnTo>
                <a:lnTo>
                  <a:pt x="467883" y="15001"/>
                </a:lnTo>
                <a:lnTo>
                  <a:pt x="452202" y="11974"/>
                </a:lnTo>
                <a:lnTo>
                  <a:pt x="435776" y="10204"/>
                </a:lnTo>
                <a:lnTo>
                  <a:pt x="420063" y="9791"/>
                </a:lnTo>
                <a:lnTo>
                  <a:pt x="406415" y="10449"/>
                </a:lnTo>
                <a:lnTo>
                  <a:pt x="393172" y="12039"/>
                </a:lnTo>
                <a:lnTo>
                  <a:pt x="380464" y="14534"/>
                </a:lnTo>
                <a:lnTo>
                  <a:pt x="357169" y="22126"/>
                </a:lnTo>
                <a:lnTo>
                  <a:pt x="343346" y="29194"/>
                </a:lnTo>
                <a:lnTo>
                  <a:pt x="340579" y="398146"/>
                </a:lnTo>
                <a:lnTo>
                  <a:pt x="327883" y="395689"/>
                </a:lnTo>
                <a:lnTo>
                  <a:pt x="315560" y="392553"/>
                </a:lnTo>
                <a:lnTo>
                  <a:pt x="303695" y="388756"/>
                </a:lnTo>
                <a:lnTo>
                  <a:pt x="292368" y="384311"/>
                </a:lnTo>
                <a:lnTo>
                  <a:pt x="292216" y="383740"/>
                </a:lnTo>
                <a:lnTo>
                  <a:pt x="288767" y="389063"/>
                </a:lnTo>
                <a:lnTo>
                  <a:pt x="282236" y="397108"/>
                </a:lnTo>
                <a:lnTo>
                  <a:pt x="274489" y="404614"/>
                </a:lnTo>
                <a:lnTo>
                  <a:pt x="265610" y="411550"/>
                </a:lnTo>
                <a:lnTo>
                  <a:pt x="255680" y="417884"/>
                </a:lnTo>
                <a:lnTo>
                  <a:pt x="244784" y="423588"/>
                </a:lnTo>
                <a:lnTo>
                  <a:pt x="233003" y="428629"/>
                </a:lnTo>
                <a:lnTo>
                  <a:pt x="220420" y="432977"/>
                </a:lnTo>
                <a:lnTo>
                  <a:pt x="207119" y="436601"/>
                </a:lnTo>
                <a:lnTo>
                  <a:pt x="193182" y="439471"/>
                </a:lnTo>
                <a:lnTo>
                  <a:pt x="178691" y="441557"/>
                </a:lnTo>
                <a:lnTo>
                  <a:pt x="163731" y="442826"/>
                </a:lnTo>
                <a:lnTo>
                  <a:pt x="148382" y="443249"/>
                </a:lnTo>
                <a:lnTo>
                  <a:pt x="132729" y="442795"/>
                </a:lnTo>
                <a:lnTo>
                  <a:pt x="115778" y="441304"/>
                </a:lnTo>
                <a:lnTo>
                  <a:pt x="101664" y="439246"/>
                </a:lnTo>
                <a:lnTo>
                  <a:pt x="87921" y="436492"/>
                </a:lnTo>
                <a:lnTo>
                  <a:pt x="74623" y="433067"/>
                </a:lnTo>
                <a:lnTo>
                  <a:pt x="61840" y="429000"/>
                </a:lnTo>
                <a:lnTo>
                  <a:pt x="49645" y="424316"/>
                </a:lnTo>
                <a:lnTo>
                  <a:pt x="38108" y="419044"/>
                </a:lnTo>
                <a:lnTo>
                  <a:pt x="27303" y="413209"/>
                </a:lnTo>
                <a:lnTo>
                  <a:pt x="17300" y="406840"/>
                </a:lnTo>
                <a:lnTo>
                  <a:pt x="8171" y="399963"/>
                </a:lnTo>
                <a:lnTo>
                  <a:pt x="0" y="392614"/>
                </a:lnTo>
                <a:lnTo>
                  <a:pt x="268" y="392541"/>
                </a:lnTo>
                <a:lnTo>
                  <a:pt x="7602" y="10936"/>
                </a:lnTo>
                <a:lnTo>
                  <a:pt x="20324" y="7578"/>
                </a:lnTo>
                <a:lnTo>
                  <a:pt x="33721" y="5094"/>
                </a:lnTo>
                <a:lnTo>
                  <a:pt x="47675" y="3521"/>
                </a:lnTo>
                <a:lnTo>
                  <a:pt x="62065" y="2894"/>
                </a:lnTo>
                <a:lnTo>
                  <a:pt x="76773" y="3248"/>
                </a:lnTo>
                <a:lnTo>
                  <a:pt x="94623" y="5012"/>
                </a:lnTo>
                <a:lnTo>
                  <a:pt x="107918" y="7311"/>
                </a:lnTo>
                <a:lnTo>
                  <a:pt x="120772" y="10402"/>
                </a:lnTo>
                <a:lnTo>
                  <a:pt x="133075" y="14253"/>
                </a:lnTo>
                <a:lnTo>
                  <a:pt x="144719" y="18834"/>
                </a:lnTo>
                <a:lnTo>
                  <a:pt x="155595" y="24117"/>
                </a:lnTo>
                <a:lnTo>
                  <a:pt x="165597" y="30070"/>
                </a:lnTo>
                <a:lnTo>
                  <a:pt x="165317" y="29067"/>
                </a:lnTo>
                <a:lnTo>
                  <a:pt x="182752" y="15796"/>
                </a:lnTo>
                <a:lnTo>
                  <a:pt x="205526" y="6303"/>
                </a:lnTo>
                <a:lnTo>
                  <a:pt x="218472" y="3091"/>
                </a:lnTo>
                <a:lnTo>
                  <a:pt x="232214" y="972"/>
                </a:lnTo>
                <a:lnTo>
                  <a:pt x="246569" y="0"/>
                </a:lnTo>
                <a:lnTo>
                  <a:pt x="261355" y="225"/>
                </a:lnTo>
                <a:lnTo>
                  <a:pt x="287322" y="3637"/>
                </a:lnTo>
                <a:lnTo>
                  <a:pt x="300464" y="6957"/>
                </a:lnTo>
                <a:lnTo>
                  <a:pt x="324216" y="16425"/>
                </a:lnTo>
                <a:lnTo>
                  <a:pt x="343368" y="29181"/>
                </a:lnTo>
                <a:lnTo>
                  <a:pt x="353567" y="399911"/>
                </a:lnTo>
                <a:lnTo>
                  <a:pt x="365482" y="400897"/>
                </a:lnTo>
                <a:lnTo>
                  <a:pt x="382857" y="401253"/>
                </a:lnTo>
                <a:lnTo>
                  <a:pt x="399666" y="400372"/>
                </a:lnTo>
                <a:lnTo>
                  <a:pt x="415778" y="398320"/>
                </a:lnTo>
                <a:lnTo>
                  <a:pt x="431059" y="395164"/>
                </a:lnTo>
                <a:lnTo>
                  <a:pt x="445377" y="390973"/>
                </a:lnTo>
                <a:lnTo>
                  <a:pt x="458600" y="385811"/>
                </a:lnTo>
                <a:lnTo>
                  <a:pt x="470596" y="379748"/>
                </a:lnTo>
                <a:lnTo>
                  <a:pt x="481232" y="372849"/>
                </a:lnTo>
                <a:lnTo>
                  <a:pt x="490375" y="365183"/>
                </a:lnTo>
                <a:lnTo>
                  <a:pt x="497893" y="356815"/>
                </a:lnTo>
                <a:lnTo>
                  <a:pt x="503654" y="347813"/>
                </a:lnTo>
                <a:lnTo>
                  <a:pt x="507526" y="338244"/>
                </a:lnTo>
                <a:lnTo>
                  <a:pt x="509375" y="328176"/>
                </a:lnTo>
                <a:lnTo>
                  <a:pt x="509183" y="327644"/>
                </a:lnTo>
                <a:close/>
              </a:path>
            </a:pathLst>
          </a:custGeom>
          <a:solidFill>
            <a:srgbClr val="C5D8F0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4" name="object 24"/>
          <p:cNvSpPr/>
          <p:nvPr/>
        </p:nvSpPr>
        <p:spPr>
          <a:xfrm>
            <a:off x="3894836" y="5622193"/>
            <a:ext cx="392880" cy="392258"/>
          </a:xfrm>
          <a:custGeom>
            <a:avLst/>
            <a:gdLst/>
            <a:ahLst/>
            <a:cxnLst/>
            <a:rect l="l" t="t" r="r" b="b"/>
            <a:pathLst>
              <a:path w="392880" h="392258">
                <a:moveTo>
                  <a:pt x="127126" y="327236"/>
                </a:moveTo>
                <a:lnTo>
                  <a:pt x="131241" y="327159"/>
                </a:lnTo>
                <a:lnTo>
                  <a:pt x="130644" y="327515"/>
                </a:lnTo>
                <a:lnTo>
                  <a:pt x="138074" y="335335"/>
                </a:lnTo>
                <a:lnTo>
                  <a:pt x="146417" y="342754"/>
                </a:lnTo>
                <a:lnTo>
                  <a:pt x="155618" y="349748"/>
                </a:lnTo>
                <a:lnTo>
                  <a:pt x="165619" y="356296"/>
                </a:lnTo>
                <a:lnTo>
                  <a:pt x="176363" y="362373"/>
                </a:lnTo>
                <a:lnTo>
                  <a:pt x="187794" y="367957"/>
                </a:lnTo>
                <a:lnTo>
                  <a:pt x="199854" y="373026"/>
                </a:lnTo>
                <a:lnTo>
                  <a:pt x="212487" y="377556"/>
                </a:lnTo>
                <a:lnTo>
                  <a:pt x="225635" y="381525"/>
                </a:lnTo>
                <a:lnTo>
                  <a:pt x="239242" y="384909"/>
                </a:lnTo>
                <a:lnTo>
                  <a:pt x="253251" y="387686"/>
                </a:lnTo>
                <a:lnTo>
                  <a:pt x="267605" y="389833"/>
                </a:lnTo>
                <a:lnTo>
                  <a:pt x="282247" y="391327"/>
                </a:lnTo>
                <a:lnTo>
                  <a:pt x="301997" y="392258"/>
                </a:lnTo>
                <a:lnTo>
                  <a:pt x="315055" y="392188"/>
                </a:lnTo>
                <a:lnTo>
                  <a:pt x="327987" y="391574"/>
                </a:lnTo>
                <a:lnTo>
                  <a:pt x="340743" y="390423"/>
                </a:lnTo>
                <a:lnTo>
                  <a:pt x="353277" y="388739"/>
                </a:lnTo>
                <a:lnTo>
                  <a:pt x="365540" y="386528"/>
                </a:lnTo>
                <a:lnTo>
                  <a:pt x="377482" y="383798"/>
                </a:lnTo>
                <a:lnTo>
                  <a:pt x="385267" y="381668"/>
                </a:lnTo>
                <a:lnTo>
                  <a:pt x="385546" y="381604"/>
                </a:lnTo>
                <a:lnTo>
                  <a:pt x="392880" y="0"/>
                </a:lnTo>
                <a:lnTo>
                  <a:pt x="380953" y="4198"/>
                </a:lnTo>
                <a:lnTo>
                  <a:pt x="369941" y="9201"/>
                </a:lnTo>
                <a:lnTo>
                  <a:pt x="359962" y="14974"/>
                </a:lnTo>
                <a:lnTo>
                  <a:pt x="351138" y="21481"/>
                </a:lnTo>
                <a:lnTo>
                  <a:pt x="346328" y="25839"/>
                </a:lnTo>
                <a:lnTo>
                  <a:pt x="345884" y="26347"/>
                </a:lnTo>
                <a:lnTo>
                  <a:pt x="334474" y="22038"/>
                </a:lnTo>
                <a:lnTo>
                  <a:pt x="322612" y="18284"/>
                </a:lnTo>
                <a:lnTo>
                  <a:pt x="310359" y="15098"/>
                </a:lnTo>
                <a:lnTo>
                  <a:pt x="297778" y="12490"/>
                </a:lnTo>
                <a:lnTo>
                  <a:pt x="284930" y="10474"/>
                </a:lnTo>
                <a:lnTo>
                  <a:pt x="271877" y="9059"/>
                </a:lnTo>
                <a:lnTo>
                  <a:pt x="246953" y="8077"/>
                </a:lnTo>
                <a:lnTo>
                  <a:pt x="229967" y="8702"/>
                </a:lnTo>
                <a:lnTo>
                  <a:pt x="213552" y="10353"/>
                </a:lnTo>
                <a:lnTo>
                  <a:pt x="197806" y="12980"/>
                </a:lnTo>
                <a:lnTo>
                  <a:pt x="182825" y="16533"/>
                </a:lnTo>
                <a:lnTo>
                  <a:pt x="168708" y="20963"/>
                </a:lnTo>
                <a:lnTo>
                  <a:pt x="155551" y="26220"/>
                </a:lnTo>
                <a:lnTo>
                  <a:pt x="143452" y="32253"/>
                </a:lnTo>
                <a:lnTo>
                  <a:pt x="132508" y="39013"/>
                </a:lnTo>
                <a:lnTo>
                  <a:pt x="122816" y="46450"/>
                </a:lnTo>
                <a:lnTo>
                  <a:pt x="114473" y="54514"/>
                </a:lnTo>
                <a:lnTo>
                  <a:pt x="107577" y="63155"/>
                </a:lnTo>
                <a:lnTo>
                  <a:pt x="102226" y="72324"/>
                </a:lnTo>
                <a:lnTo>
                  <a:pt x="98515" y="81970"/>
                </a:lnTo>
                <a:lnTo>
                  <a:pt x="96543" y="92043"/>
                </a:lnTo>
                <a:lnTo>
                  <a:pt x="96050" y="99029"/>
                </a:lnTo>
                <a:lnTo>
                  <a:pt x="96329" y="103347"/>
                </a:lnTo>
                <a:lnTo>
                  <a:pt x="97043" y="107545"/>
                </a:lnTo>
                <a:lnTo>
                  <a:pt x="97396" y="107526"/>
                </a:lnTo>
                <a:lnTo>
                  <a:pt x="97043" y="107545"/>
                </a:lnTo>
                <a:lnTo>
                  <a:pt x="79719" y="108493"/>
                </a:lnTo>
                <a:lnTo>
                  <a:pt x="63174" y="111154"/>
                </a:lnTo>
                <a:lnTo>
                  <a:pt x="48010" y="115365"/>
                </a:lnTo>
                <a:lnTo>
                  <a:pt x="34474" y="120984"/>
                </a:lnTo>
                <a:lnTo>
                  <a:pt x="22817" y="127867"/>
                </a:lnTo>
                <a:lnTo>
                  <a:pt x="13286" y="135874"/>
                </a:lnTo>
                <a:lnTo>
                  <a:pt x="6131" y="144860"/>
                </a:lnTo>
                <a:lnTo>
                  <a:pt x="1600" y="154683"/>
                </a:lnTo>
                <a:lnTo>
                  <a:pt x="0" y="163558"/>
                </a:lnTo>
                <a:lnTo>
                  <a:pt x="979" y="174452"/>
                </a:lnTo>
                <a:lnTo>
                  <a:pt x="5085" y="185038"/>
                </a:lnTo>
                <a:lnTo>
                  <a:pt x="12117" y="195093"/>
                </a:lnTo>
                <a:lnTo>
                  <a:pt x="21880" y="204393"/>
                </a:lnTo>
                <a:lnTo>
                  <a:pt x="34176" y="212717"/>
                </a:lnTo>
                <a:lnTo>
                  <a:pt x="47797" y="219358"/>
                </a:lnTo>
                <a:lnTo>
                  <a:pt x="48209" y="219082"/>
                </a:lnTo>
                <a:lnTo>
                  <a:pt x="48691" y="219794"/>
                </a:lnTo>
                <a:lnTo>
                  <a:pt x="58777" y="312021"/>
                </a:lnTo>
                <a:lnTo>
                  <a:pt x="72594" y="317784"/>
                </a:lnTo>
                <a:lnTo>
                  <a:pt x="87810" y="322300"/>
                </a:lnTo>
                <a:lnTo>
                  <a:pt x="104208" y="325424"/>
                </a:lnTo>
                <a:lnTo>
                  <a:pt x="118986" y="326880"/>
                </a:lnTo>
                <a:lnTo>
                  <a:pt x="123037" y="327096"/>
                </a:lnTo>
                <a:lnTo>
                  <a:pt x="127126" y="327236"/>
                </a:lnTo>
                <a:close/>
              </a:path>
            </a:pathLst>
          </a:custGeom>
          <a:solidFill>
            <a:srgbClr val="C5D8F0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5" name="object 25"/>
          <p:cNvSpPr/>
          <p:nvPr/>
        </p:nvSpPr>
        <p:spPr>
          <a:xfrm>
            <a:off x="4620693" y="5640451"/>
            <a:ext cx="12988" cy="370717"/>
          </a:xfrm>
          <a:custGeom>
            <a:avLst/>
            <a:gdLst/>
            <a:ahLst/>
            <a:cxnLst/>
            <a:rect l="l" t="t" r="r" b="b"/>
            <a:pathLst>
              <a:path w="12988" h="370717">
                <a:moveTo>
                  <a:pt x="2767" y="0"/>
                </a:moveTo>
                <a:lnTo>
                  <a:pt x="0" y="368952"/>
                </a:lnTo>
                <a:lnTo>
                  <a:pt x="12988" y="370717"/>
                </a:lnTo>
                <a:lnTo>
                  <a:pt x="2906" y="76"/>
                </a:lnTo>
                <a:lnTo>
                  <a:pt x="2767" y="0"/>
                </a:lnTo>
                <a:close/>
              </a:path>
            </a:pathLst>
          </a:custGeom>
          <a:solidFill>
            <a:srgbClr val="C5D8F0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6" name="object 26"/>
          <p:cNvSpPr/>
          <p:nvPr/>
        </p:nvSpPr>
        <p:spPr>
          <a:xfrm>
            <a:off x="3912323" y="5841551"/>
            <a:ext cx="41289" cy="92663"/>
          </a:xfrm>
          <a:custGeom>
            <a:avLst/>
            <a:gdLst/>
            <a:ahLst/>
            <a:cxnLst/>
            <a:rect l="l" t="t" r="r" b="b"/>
            <a:pathLst>
              <a:path w="41289" h="92663">
                <a:moveTo>
                  <a:pt x="30310" y="0"/>
                </a:moveTo>
                <a:lnTo>
                  <a:pt x="18061" y="8205"/>
                </a:lnTo>
                <a:lnTo>
                  <a:pt x="8582" y="17953"/>
                </a:lnTo>
                <a:lnTo>
                  <a:pt x="2490" y="28690"/>
                </a:lnTo>
                <a:lnTo>
                  <a:pt x="0" y="40021"/>
                </a:lnTo>
                <a:lnTo>
                  <a:pt x="835" y="50220"/>
                </a:lnTo>
                <a:lnTo>
                  <a:pt x="4381" y="60042"/>
                </a:lnTo>
                <a:lnTo>
                  <a:pt x="10417" y="69342"/>
                </a:lnTo>
                <a:lnTo>
                  <a:pt x="18726" y="77976"/>
                </a:lnTo>
                <a:lnTo>
                  <a:pt x="29090" y="85798"/>
                </a:lnTo>
                <a:lnTo>
                  <a:pt x="41289" y="92663"/>
                </a:lnTo>
                <a:lnTo>
                  <a:pt x="31203" y="435"/>
                </a:lnTo>
                <a:lnTo>
                  <a:pt x="30310" y="0"/>
                </a:lnTo>
                <a:close/>
              </a:path>
            </a:pathLst>
          </a:custGeom>
          <a:solidFill>
            <a:srgbClr val="C5D8F0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7" name="object 27"/>
          <p:cNvSpPr/>
          <p:nvPr/>
        </p:nvSpPr>
        <p:spPr>
          <a:xfrm>
            <a:off x="3894836" y="5611256"/>
            <a:ext cx="1039901" cy="443249"/>
          </a:xfrm>
          <a:custGeom>
            <a:avLst/>
            <a:gdLst/>
            <a:ahLst/>
            <a:cxnLst/>
            <a:rect l="l" t="t" r="r" b="b"/>
            <a:pathLst>
              <a:path w="1039901" h="443249">
                <a:moveTo>
                  <a:pt x="97396" y="118462"/>
                </a:moveTo>
                <a:lnTo>
                  <a:pt x="79719" y="119430"/>
                </a:lnTo>
                <a:lnTo>
                  <a:pt x="63174" y="122090"/>
                </a:lnTo>
                <a:lnTo>
                  <a:pt x="48010" y="126301"/>
                </a:lnTo>
                <a:lnTo>
                  <a:pt x="34474" y="131920"/>
                </a:lnTo>
                <a:lnTo>
                  <a:pt x="22817" y="138804"/>
                </a:lnTo>
                <a:lnTo>
                  <a:pt x="13286" y="146810"/>
                </a:lnTo>
                <a:lnTo>
                  <a:pt x="6131" y="155797"/>
                </a:lnTo>
                <a:lnTo>
                  <a:pt x="1600" y="165620"/>
                </a:lnTo>
                <a:lnTo>
                  <a:pt x="0" y="174495"/>
                </a:lnTo>
                <a:lnTo>
                  <a:pt x="979" y="185388"/>
                </a:lnTo>
                <a:lnTo>
                  <a:pt x="5085" y="195974"/>
                </a:lnTo>
                <a:lnTo>
                  <a:pt x="12117" y="206029"/>
                </a:lnTo>
                <a:lnTo>
                  <a:pt x="21880" y="215330"/>
                </a:lnTo>
                <a:lnTo>
                  <a:pt x="34176" y="223654"/>
                </a:lnTo>
                <a:lnTo>
                  <a:pt x="48691" y="230730"/>
                </a:lnTo>
                <a:lnTo>
                  <a:pt x="35549" y="238499"/>
                </a:lnTo>
                <a:lnTo>
                  <a:pt x="26070" y="248248"/>
                </a:lnTo>
                <a:lnTo>
                  <a:pt x="19978" y="258985"/>
                </a:lnTo>
                <a:lnTo>
                  <a:pt x="17487" y="270316"/>
                </a:lnTo>
                <a:lnTo>
                  <a:pt x="18323" y="280515"/>
                </a:lnTo>
                <a:lnTo>
                  <a:pt x="21869" y="290337"/>
                </a:lnTo>
                <a:lnTo>
                  <a:pt x="27905" y="299637"/>
                </a:lnTo>
                <a:lnTo>
                  <a:pt x="36214" y="308271"/>
                </a:lnTo>
                <a:lnTo>
                  <a:pt x="46578" y="316093"/>
                </a:lnTo>
                <a:lnTo>
                  <a:pt x="58777" y="322958"/>
                </a:lnTo>
                <a:lnTo>
                  <a:pt x="72594" y="328721"/>
                </a:lnTo>
                <a:lnTo>
                  <a:pt x="87810" y="333237"/>
                </a:lnTo>
                <a:lnTo>
                  <a:pt x="104208" y="336360"/>
                </a:lnTo>
                <a:lnTo>
                  <a:pt x="118986" y="337817"/>
                </a:lnTo>
                <a:lnTo>
                  <a:pt x="127126" y="338159"/>
                </a:lnTo>
                <a:lnTo>
                  <a:pt x="131241" y="338096"/>
                </a:lnTo>
                <a:lnTo>
                  <a:pt x="130644" y="338452"/>
                </a:lnTo>
                <a:lnTo>
                  <a:pt x="146418" y="353691"/>
                </a:lnTo>
                <a:lnTo>
                  <a:pt x="165620" y="367232"/>
                </a:lnTo>
                <a:lnTo>
                  <a:pt x="187796" y="378894"/>
                </a:lnTo>
                <a:lnTo>
                  <a:pt x="212490" y="388491"/>
                </a:lnTo>
                <a:lnTo>
                  <a:pt x="239246" y="395842"/>
                </a:lnTo>
                <a:lnTo>
                  <a:pt x="267610" y="400761"/>
                </a:lnTo>
                <a:lnTo>
                  <a:pt x="288861" y="402701"/>
                </a:lnTo>
                <a:lnTo>
                  <a:pt x="315054" y="403120"/>
                </a:lnTo>
                <a:lnTo>
                  <a:pt x="340743" y="401358"/>
                </a:lnTo>
                <a:lnTo>
                  <a:pt x="365538" y="397465"/>
                </a:lnTo>
                <a:lnTo>
                  <a:pt x="385546" y="392541"/>
                </a:lnTo>
                <a:lnTo>
                  <a:pt x="402578" y="406840"/>
                </a:lnTo>
                <a:lnTo>
                  <a:pt x="423386" y="419044"/>
                </a:lnTo>
                <a:lnTo>
                  <a:pt x="447118" y="429000"/>
                </a:lnTo>
                <a:lnTo>
                  <a:pt x="473199" y="436492"/>
                </a:lnTo>
                <a:lnTo>
                  <a:pt x="501056" y="441304"/>
                </a:lnTo>
                <a:lnTo>
                  <a:pt x="533660" y="443249"/>
                </a:lnTo>
                <a:lnTo>
                  <a:pt x="549008" y="442826"/>
                </a:lnTo>
                <a:lnTo>
                  <a:pt x="578460" y="439471"/>
                </a:lnTo>
                <a:lnTo>
                  <a:pt x="605698" y="432977"/>
                </a:lnTo>
                <a:lnTo>
                  <a:pt x="630062" y="423588"/>
                </a:lnTo>
                <a:lnTo>
                  <a:pt x="650888" y="411550"/>
                </a:lnTo>
                <a:lnTo>
                  <a:pt x="667514" y="397108"/>
                </a:lnTo>
                <a:lnTo>
                  <a:pt x="677494" y="383740"/>
                </a:lnTo>
                <a:lnTo>
                  <a:pt x="677646" y="384311"/>
                </a:lnTo>
                <a:lnTo>
                  <a:pt x="688973" y="388756"/>
                </a:lnTo>
                <a:lnTo>
                  <a:pt x="700838" y="392553"/>
                </a:lnTo>
                <a:lnTo>
                  <a:pt x="713160" y="395689"/>
                </a:lnTo>
                <a:lnTo>
                  <a:pt x="725857" y="398146"/>
                </a:lnTo>
                <a:lnTo>
                  <a:pt x="738845" y="399911"/>
                </a:lnTo>
                <a:lnTo>
                  <a:pt x="750760" y="400897"/>
                </a:lnTo>
                <a:lnTo>
                  <a:pt x="768135" y="401253"/>
                </a:lnTo>
                <a:lnTo>
                  <a:pt x="784944" y="400372"/>
                </a:lnTo>
                <a:lnTo>
                  <a:pt x="801056" y="398320"/>
                </a:lnTo>
                <a:lnTo>
                  <a:pt x="816337" y="395164"/>
                </a:lnTo>
                <a:lnTo>
                  <a:pt x="830655" y="390973"/>
                </a:lnTo>
                <a:lnTo>
                  <a:pt x="843878" y="385811"/>
                </a:lnTo>
                <a:lnTo>
                  <a:pt x="855874" y="379748"/>
                </a:lnTo>
                <a:lnTo>
                  <a:pt x="866510" y="372849"/>
                </a:lnTo>
                <a:lnTo>
                  <a:pt x="875653" y="365183"/>
                </a:lnTo>
                <a:lnTo>
                  <a:pt x="883171" y="356815"/>
                </a:lnTo>
                <a:lnTo>
                  <a:pt x="888932" y="347813"/>
                </a:lnTo>
                <a:lnTo>
                  <a:pt x="892804" y="338244"/>
                </a:lnTo>
                <a:lnTo>
                  <a:pt x="894653" y="328176"/>
                </a:lnTo>
                <a:lnTo>
                  <a:pt x="894676" y="327860"/>
                </a:lnTo>
                <a:lnTo>
                  <a:pt x="894460" y="327644"/>
                </a:lnTo>
                <a:lnTo>
                  <a:pt x="912282" y="326581"/>
                </a:lnTo>
                <a:lnTo>
                  <a:pt x="929373" y="324403"/>
                </a:lnTo>
                <a:lnTo>
                  <a:pt x="945630" y="321173"/>
                </a:lnTo>
                <a:lnTo>
                  <a:pt x="960950" y="316951"/>
                </a:lnTo>
                <a:lnTo>
                  <a:pt x="975228" y="311799"/>
                </a:lnTo>
                <a:lnTo>
                  <a:pt x="988363" y="305778"/>
                </a:lnTo>
                <a:lnTo>
                  <a:pt x="1000250" y="298949"/>
                </a:lnTo>
                <a:lnTo>
                  <a:pt x="1010786" y="291375"/>
                </a:lnTo>
                <a:lnTo>
                  <a:pt x="1019868" y="283116"/>
                </a:lnTo>
                <a:lnTo>
                  <a:pt x="1027393" y="274233"/>
                </a:lnTo>
                <a:lnTo>
                  <a:pt x="1033257" y="264789"/>
                </a:lnTo>
                <a:lnTo>
                  <a:pt x="1037357" y="254844"/>
                </a:lnTo>
                <a:lnTo>
                  <a:pt x="1039589" y="244459"/>
                </a:lnTo>
                <a:lnTo>
                  <a:pt x="1039901" y="240903"/>
                </a:lnTo>
                <a:lnTo>
                  <a:pt x="1039361" y="229194"/>
                </a:lnTo>
                <a:lnTo>
                  <a:pt x="1036433" y="217594"/>
                </a:lnTo>
                <a:lnTo>
                  <a:pt x="1031185" y="206231"/>
                </a:lnTo>
                <a:lnTo>
                  <a:pt x="1023687" y="195232"/>
                </a:lnTo>
                <a:lnTo>
                  <a:pt x="1014006" y="184723"/>
                </a:lnTo>
                <a:lnTo>
                  <a:pt x="1009472" y="180629"/>
                </a:lnTo>
                <a:lnTo>
                  <a:pt x="1009180" y="180552"/>
                </a:lnTo>
                <a:lnTo>
                  <a:pt x="1016470" y="169256"/>
                </a:lnTo>
                <a:lnTo>
                  <a:pt x="1020523" y="157334"/>
                </a:lnTo>
                <a:lnTo>
                  <a:pt x="1021295" y="151419"/>
                </a:lnTo>
                <a:lnTo>
                  <a:pt x="1020666" y="140913"/>
                </a:lnTo>
                <a:lnTo>
                  <a:pt x="1017662" y="130657"/>
                </a:lnTo>
                <a:lnTo>
                  <a:pt x="1012423" y="120768"/>
                </a:lnTo>
                <a:lnTo>
                  <a:pt x="1005088" y="111368"/>
                </a:lnTo>
                <a:lnTo>
                  <a:pt x="995795" y="102576"/>
                </a:lnTo>
                <a:lnTo>
                  <a:pt x="984683" y="94511"/>
                </a:lnTo>
                <a:lnTo>
                  <a:pt x="971890" y="87293"/>
                </a:lnTo>
                <a:lnTo>
                  <a:pt x="957557" y="81042"/>
                </a:lnTo>
                <a:lnTo>
                  <a:pt x="941820" y="75878"/>
                </a:lnTo>
                <a:lnTo>
                  <a:pt x="930732" y="73123"/>
                </a:lnTo>
                <a:lnTo>
                  <a:pt x="931163" y="72971"/>
                </a:lnTo>
                <a:lnTo>
                  <a:pt x="921976" y="54195"/>
                </a:lnTo>
                <a:lnTo>
                  <a:pt x="904997" y="37763"/>
                </a:lnTo>
                <a:lnTo>
                  <a:pt x="894015" y="30667"/>
                </a:lnTo>
                <a:lnTo>
                  <a:pt x="881601" y="24443"/>
                </a:lnTo>
                <a:lnTo>
                  <a:pt x="867925" y="19190"/>
                </a:lnTo>
                <a:lnTo>
                  <a:pt x="853161" y="15001"/>
                </a:lnTo>
                <a:lnTo>
                  <a:pt x="837480" y="11974"/>
                </a:lnTo>
                <a:lnTo>
                  <a:pt x="821054" y="10204"/>
                </a:lnTo>
                <a:lnTo>
                  <a:pt x="805341" y="9791"/>
                </a:lnTo>
                <a:lnTo>
                  <a:pt x="791693" y="10449"/>
                </a:lnTo>
                <a:lnTo>
                  <a:pt x="778450" y="12039"/>
                </a:lnTo>
                <a:lnTo>
                  <a:pt x="765742" y="14534"/>
                </a:lnTo>
                <a:lnTo>
                  <a:pt x="742447" y="22126"/>
                </a:lnTo>
                <a:lnTo>
                  <a:pt x="728624" y="29194"/>
                </a:lnTo>
                <a:lnTo>
                  <a:pt x="709494" y="16425"/>
                </a:lnTo>
                <a:lnTo>
                  <a:pt x="685742" y="6957"/>
                </a:lnTo>
                <a:lnTo>
                  <a:pt x="672600" y="3637"/>
                </a:lnTo>
                <a:lnTo>
                  <a:pt x="658835" y="1339"/>
                </a:lnTo>
                <a:lnTo>
                  <a:pt x="631847" y="0"/>
                </a:lnTo>
                <a:lnTo>
                  <a:pt x="617491" y="972"/>
                </a:lnTo>
                <a:lnTo>
                  <a:pt x="603750" y="3091"/>
                </a:lnTo>
                <a:lnTo>
                  <a:pt x="590804" y="6303"/>
                </a:lnTo>
                <a:lnTo>
                  <a:pt x="578836" y="10556"/>
                </a:lnTo>
                <a:lnTo>
                  <a:pt x="558566" y="21973"/>
                </a:lnTo>
                <a:lnTo>
                  <a:pt x="550595" y="29067"/>
                </a:lnTo>
                <a:lnTo>
                  <a:pt x="550875" y="30070"/>
                </a:lnTo>
                <a:lnTo>
                  <a:pt x="540873" y="24117"/>
                </a:lnTo>
                <a:lnTo>
                  <a:pt x="529996" y="18834"/>
                </a:lnTo>
                <a:lnTo>
                  <a:pt x="518352" y="14253"/>
                </a:lnTo>
                <a:lnTo>
                  <a:pt x="506050" y="10402"/>
                </a:lnTo>
                <a:lnTo>
                  <a:pt x="493196" y="7311"/>
                </a:lnTo>
                <a:lnTo>
                  <a:pt x="479901" y="5012"/>
                </a:lnTo>
                <a:lnTo>
                  <a:pt x="466271" y="3532"/>
                </a:lnTo>
                <a:lnTo>
                  <a:pt x="447343" y="2894"/>
                </a:lnTo>
                <a:lnTo>
                  <a:pt x="432953" y="3521"/>
                </a:lnTo>
                <a:lnTo>
                  <a:pt x="418999" y="5094"/>
                </a:lnTo>
                <a:lnTo>
                  <a:pt x="405601" y="7578"/>
                </a:lnTo>
                <a:lnTo>
                  <a:pt x="392880" y="10936"/>
                </a:lnTo>
                <a:lnTo>
                  <a:pt x="380953" y="15135"/>
                </a:lnTo>
                <a:lnTo>
                  <a:pt x="369941" y="20138"/>
                </a:lnTo>
                <a:lnTo>
                  <a:pt x="359962" y="25911"/>
                </a:lnTo>
                <a:lnTo>
                  <a:pt x="351138" y="32418"/>
                </a:lnTo>
                <a:lnTo>
                  <a:pt x="345884" y="37284"/>
                </a:lnTo>
                <a:lnTo>
                  <a:pt x="334474" y="32974"/>
                </a:lnTo>
                <a:lnTo>
                  <a:pt x="322612" y="29221"/>
                </a:lnTo>
                <a:lnTo>
                  <a:pt x="310359" y="26034"/>
                </a:lnTo>
                <a:lnTo>
                  <a:pt x="297778" y="23427"/>
                </a:lnTo>
                <a:lnTo>
                  <a:pt x="284930" y="21410"/>
                </a:lnTo>
                <a:lnTo>
                  <a:pt x="271877" y="19996"/>
                </a:lnTo>
                <a:lnTo>
                  <a:pt x="246953" y="19014"/>
                </a:lnTo>
                <a:lnTo>
                  <a:pt x="229967" y="19639"/>
                </a:lnTo>
                <a:lnTo>
                  <a:pt x="213552" y="21289"/>
                </a:lnTo>
                <a:lnTo>
                  <a:pt x="197806" y="23916"/>
                </a:lnTo>
                <a:lnTo>
                  <a:pt x="182825" y="27470"/>
                </a:lnTo>
                <a:lnTo>
                  <a:pt x="168708" y="31900"/>
                </a:lnTo>
                <a:lnTo>
                  <a:pt x="155551" y="37156"/>
                </a:lnTo>
                <a:lnTo>
                  <a:pt x="143452" y="43190"/>
                </a:lnTo>
                <a:lnTo>
                  <a:pt x="132508" y="49950"/>
                </a:lnTo>
                <a:lnTo>
                  <a:pt x="122816" y="57387"/>
                </a:lnTo>
                <a:lnTo>
                  <a:pt x="114473" y="65451"/>
                </a:lnTo>
                <a:lnTo>
                  <a:pt x="107577" y="74092"/>
                </a:lnTo>
                <a:lnTo>
                  <a:pt x="102226" y="83260"/>
                </a:lnTo>
                <a:lnTo>
                  <a:pt x="98515" y="92906"/>
                </a:lnTo>
                <a:lnTo>
                  <a:pt x="96543" y="102979"/>
                </a:lnTo>
                <a:lnTo>
                  <a:pt x="96050" y="109966"/>
                </a:lnTo>
                <a:lnTo>
                  <a:pt x="96329" y="114284"/>
                </a:lnTo>
                <a:lnTo>
                  <a:pt x="97053" y="118538"/>
                </a:lnTo>
                <a:lnTo>
                  <a:pt x="97396" y="118462"/>
                </a:lnTo>
                <a:close/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8" name="object 28"/>
          <p:cNvSpPr/>
          <p:nvPr/>
        </p:nvSpPr>
        <p:spPr>
          <a:xfrm>
            <a:off x="3943540" y="5841987"/>
            <a:ext cx="60553" cy="11760"/>
          </a:xfrm>
          <a:custGeom>
            <a:avLst/>
            <a:gdLst/>
            <a:ahLst/>
            <a:cxnLst/>
            <a:rect l="l" t="t" r="r" b="b"/>
            <a:pathLst>
              <a:path w="60553" h="11760">
                <a:moveTo>
                  <a:pt x="0" y="0"/>
                </a:moveTo>
                <a:lnTo>
                  <a:pt x="11534" y="4144"/>
                </a:lnTo>
                <a:lnTo>
                  <a:pt x="23722" y="7427"/>
                </a:lnTo>
                <a:lnTo>
                  <a:pt x="36411" y="9814"/>
                </a:lnTo>
                <a:lnTo>
                  <a:pt x="49450" y="11272"/>
                </a:lnTo>
                <a:lnTo>
                  <a:pt x="52400" y="11468"/>
                </a:lnTo>
                <a:lnTo>
                  <a:pt x="55105" y="11607"/>
                </a:lnTo>
                <a:lnTo>
                  <a:pt x="57848" y="11760"/>
                </a:lnTo>
                <a:lnTo>
                  <a:pt x="60553" y="11760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29" name="object 29"/>
          <p:cNvSpPr/>
          <p:nvPr/>
        </p:nvSpPr>
        <p:spPr>
          <a:xfrm>
            <a:off x="4026077" y="5946902"/>
            <a:ext cx="26885" cy="2451"/>
          </a:xfrm>
          <a:custGeom>
            <a:avLst/>
            <a:gdLst/>
            <a:ahLst/>
            <a:cxnLst/>
            <a:rect l="l" t="t" r="r" b="b"/>
            <a:pathLst>
              <a:path w="26885" h="2451">
                <a:moveTo>
                  <a:pt x="0" y="2451"/>
                </a:moveTo>
                <a:lnTo>
                  <a:pt x="12854" y="1810"/>
                </a:lnTo>
                <a:lnTo>
                  <a:pt x="25348" y="260"/>
                </a:lnTo>
                <a:lnTo>
                  <a:pt x="26885" y="0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0" name="object 30"/>
          <p:cNvSpPr/>
          <p:nvPr/>
        </p:nvSpPr>
        <p:spPr>
          <a:xfrm>
            <a:off x="4265028" y="5984900"/>
            <a:ext cx="15062" cy="18973"/>
          </a:xfrm>
          <a:custGeom>
            <a:avLst/>
            <a:gdLst/>
            <a:ahLst/>
            <a:cxnLst/>
            <a:rect l="l" t="t" r="r" b="b"/>
            <a:pathLst>
              <a:path w="15062" h="18973">
                <a:moveTo>
                  <a:pt x="0" y="0"/>
                </a:moveTo>
                <a:lnTo>
                  <a:pt x="3886" y="6565"/>
                </a:lnTo>
                <a:lnTo>
                  <a:pt x="8940" y="12915"/>
                </a:lnTo>
                <a:lnTo>
                  <a:pt x="15062" y="18973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1" name="object 31"/>
          <p:cNvSpPr/>
          <p:nvPr/>
        </p:nvSpPr>
        <p:spPr>
          <a:xfrm>
            <a:off x="4572342" y="5975527"/>
            <a:ext cx="7556" cy="19469"/>
          </a:xfrm>
          <a:custGeom>
            <a:avLst/>
            <a:gdLst/>
            <a:ahLst/>
            <a:cxnLst/>
            <a:rect l="l" t="t" r="r" b="b"/>
            <a:pathLst>
              <a:path w="7556" h="19469">
                <a:moveTo>
                  <a:pt x="0" y="19469"/>
                </a:moveTo>
                <a:lnTo>
                  <a:pt x="3746" y="13195"/>
                </a:lnTo>
                <a:lnTo>
                  <a:pt x="6184" y="6705"/>
                </a:lnTo>
                <a:lnTo>
                  <a:pt x="7556" y="0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2" name="object 32"/>
          <p:cNvSpPr/>
          <p:nvPr/>
        </p:nvSpPr>
        <p:spPr>
          <a:xfrm>
            <a:off x="4715459" y="5860529"/>
            <a:ext cx="74129" cy="78587"/>
          </a:xfrm>
          <a:custGeom>
            <a:avLst/>
            <a:gdLst/>
            <a:ahLst/>
            <a:cxnLst/>
            <a:rect l="l" t="t" r="r" b="b"/>
            <a:pathLst>
              <a:path w="74129" h="78587">
                <a:moveTo>
                  <a:pt x="74053" y="78587"/>
                </a:moveTo>
                <a:lnTo>
                  <a:pt x="73545" y="67169"/>
                </a:lnTo>
                <a:lnTo>
                  <a:pt x="70629" y="56603"/>
                </a:lnTo>
                <a:lnTo>
                  <a:pt x="65494" y="46357"/>
                </a:lnTo>
                <a:lnTo>
                  <a:pt x="58255" y="36548"/>
                </a:lnTo>
                <a:lnTo>
                  <a:pt x="49025" y="27294"/>
                </a:lnTo>
                <a:lnTo>
                  <a:pt x="37919" y="18711"/>
                </a:lnTo>
                <a:lnTo>
                  <a:pt x="25050" y="10917"/>
                </a:lnTo>
                <a:lnTo>
                  <a:pt x="10532" y="4029"/>
                </a:lnTo>
                <a:lnTo>
                  <a:pt x="0" y="0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3" name="object 33"/>
          <p:cNvSpPr/>
          <p:nvPr/>
        </p:nvSpPr>
        <p:spPr>
          <a:xfrm>
            <a:off x="4867529" y="5791809"/>
            <a:ext cx="36487" cy="25806"/>
          </a:xfrm>
          <a:custGeom>
            <a:avLst/>
            <a:gdLst/>
            <a:ahLst/>
            <a:cxnLst/>
            <a:rect l="l" t="t" r="r" b="b"/>
            <a:pathLst>
              <a:path w="36487" h="25806">
                <a:moveTo>
                  <a:pt x="0" y="25806"/>
                </a:moveTo>
                <a:lnTo>
                  <a:pt x="12496" y="19584"/>
                </a:lnTo>
                <a:lnTo>
                  <a:pt x="23352" y="12425"/>
                </a:lnTo>
                <a:lnTo>
                  <a:pt x="32471" y="4436"/>
                </a:lnTo>
                <a:lnTo>
                  <a:pt x="36487" y="0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4" name="object 34"/>
          <p:cNvSpPr/>
          <p:nvPr/>
        </p:nvSpPr>
        <p:spPr>
          <a:xfrm>
            <a:off x="4826000" y="5684227"/>
            <a:ext cx="1447" cy="13271"/>
          </a:xfrm>
          <a:custGeom>
            <a:avLst/>
            <a:gdLst/>
            <a:ahLst/>
            <a:cxnLst/>
            <a:rect l="l" t="t" r="r" b="b"/>
            <a:pathLst>
              <a:path w="1447" h="13271">
                <a:moveTo>
                  <a:pt x="1079" y="13271"/>
                </a:moveTo>
                <a:lnTo>
                  <a:pt x="1155" y="12268"/>
                </a:lnTo>
                <a:lnTo>
                  <a:pt x="1447" y="8229"/>
                </a:lnTo>
                <a:lnTo>
                  <a:pt x="1003" y="4114"/>
                </a:lnTo>
                <a:lnTo>
                  <a:pt x="0" y="0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5" name="object 35"/>
          <p:cNvSpPr/>
          <p:nvPr/>
        </p:nvSpPr>
        <p:spPr>
          <a:xfrm>
            <a:off x="4604638" y="5640463"/>
            <a:ext cx="18821" cy="15709"/>
          </a:xfrm>
          <a:custGeom>
            <a:avLst/>
            <a:gdLst/>
            <a:ahLst/>
            <a:cxnLst/>
            <a:rect l="l" t="t" r="r" b="b"/>
            <a:pathLst>
              <a:path w="18821" h="15709">
                <a:moveTo>
                  <a:pt x="18821" y="0"/>
                </a:moveTo>
                <a:lnTo>
                  <a:pt x="11239" y="4610"/>
                </a:lnTo>
                <a:lnTo>
                  <a:pt x="4902" y="9867"/>
                </a:lnTo>
                <a:lnTo>
                  <a:pt x="0" y="15709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6" name="object 36"/>
          <p:cNvSpPr/>
          <p:nvPr/>
        </p:nvSpPr>
        <p:spPr>
          <a:xfrm>
            <a:off x="4435906" y="5640311"/>
            <a:ext cx="9525" cy="13919"/>
          </a:xfrm>
          <a:custGeom>
            <a:avLst/>
            <a:gdLst/>
            <a:ahLst/>
            <a:cxnLst/>
            <a:rect l="l" t="t" r="r" b="b"/>
            <a:pathLst>
              <a:path w="9525" h="13919">
                <a:moveTo>
                  <a:pt x="9525" y="0"/>
                </a:moveTo>
                <a:lnTo>
                  <a:pt x="5346" y="4330"/>
                </a:lnTo>
                <a:lnTo>
                  <a:pt x="2171" y="9017"/>
                </a:lnTo>
                <a:lnTo>
                  <a:pt x="0" y="13919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7" name="object 37"/>
          <p:cNvSpPr/>
          <p:nvPr/>
        </p:nvSpPr>
        <p:spPr>
          <a:xfrm>
            <a:off x="4240733" y="5648528"/>
            <a:ext cx="30492" cy="15798"/>
          </a:xfrm>
          <a:custGeom>
            <a:avLst/>
            <a:gdLst/>
            <a:ahLst/>
            <a:cxnLst/>
            <a:rect l="l" t="t" r="r" b="b"/>
            <a:pathLst>
              <a:path w="30492" h="15798">
                <a:moveTo>
                  <a:pt x="30492" y="15798"/>
                </a:moveTo>
                <a:lnTo>
                  <a:pt x="19921" y="9488"/>
                </a:lnTo>
                <a:lnTo>
                  <a:pt x="8523" y="3710"/>
                </a:lnTo>
                <a:lnTo>
                  <a:pt x="0" y="0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8" name="object 38"/>
          <p:cNvSpPr/>
          <p:nvPr/>
        </p:nvSpPr>
        <p:spPr>
          <a:xfrm>
            <a:off x="3991889" y="5729795"/>
            <a:ext cx="4648" cy="15074"/>
          </a:xfrm>
          <a:custGeom>
            <a:avLst/>
            <a:gdLst/>
            <a:ahLst/>
            <a:cxnLst/>
            <a:rect l="l" t="t" r="r" b="b"/>
            <a:pathLst>
              <a:path w="4648" h="15074">
                <a:moveTo>
                  <a:pt x="0" y="0"/>
                </a:moveTo>
                <a:lnTo>
                  <a:pt x="863" y="5041"/>
                </a:lnTo>
                <a:lnTo>
                  <a:pt x="2413" y="10096"/>
                </a:lnTo>
                <a:lnTo>
                  <a:pt x="4648" y="15074"/>
                </a:lnTo>
              </a:path>
            </a:pathLst>
          </a:custGeom>
          <a:ln w="10807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39" name="object 39"/>
          <p:cNvSpPr/>
          <p:nvPr/>
        </p:nvSpPr>
        <p:spPr>
          <a:xfrm>
            <a:off x="4159250" y="5743638"/>
            <a:ext cx="503707" cy="194691"/>
          </a:xfrm>
          <a:custGeom>
            <a:avLst/>
            <a:gdLst/>
            <a:ahLst/>
            <a:cxnLst/>
            <a:rect l="l" t="t" r="r" b="b"/>
            <a:pathLst>
              <a:path w="503707" h="194691">
                <a:moveTo>
                  <a:pt x="0" y="194691"/>
                </a:moveTo>
                <a:lnTo>
                  <a:pt x="503707" y="194691"/>
                </a:lnTo>
                <a:lnTo>
                  <a:pt x="503707" y="0"/>
                </a:lnTo>
                <a:lnTo>
                  <a:pt x="0" y="0"/>
                </a:lnTo>
                <a:lnTo>
                  <a:pt x="0" y="194691"/>
                </a:lnTo>
                <a:close/>
              </a:path>
            </a:pathLst>
          </a:custGeom>
          <a:solidFill>
            <a:srgbClr val="C5D8F0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40" name="object 40"/>
          <p:cNvSpPr/>
          <p:nvPr/>
        </p:nvSpPr>
        <p:spPr>
          <a:xfrm>
            <a:off x="4159250" y="5743638"/>
            <a:ext cx="503707" cy="194691"/>
          </a:xfrm>
          <a:custGeom>
            <a:avLst/>
            <a:gdLst/>
            <a:ahLst/>
            <a:cxnLst/>
            <a:rect l="l" t="t" r="r" b="b"/>
            <a:pathLst>
              <a:path w="503707" h="194691">
                <a:moveTo>
                  <a:pt x="0" y="194691"/>
                </a:moveTo>
                <a:lnTo>
                  <a:pt x="503707" y="194691"/>
                </a:lnTo>
                <a:lnTo>
                  <a:pt x="503707" y="0"/>
                </a:lnTo>
                <a:lnTo>
                  <a:pt x="0" y="0"/>
                </a:lnTo>
                <a:lnTo>
                  <a:pt x="0" y="194691"/>
                </a:lnTo>
                <a:close/>
              </a:path>
            </a:pathLst>
          </a:custGeom>
          <a:ln w="6172">
            <a:solidFill>
              <a:srgbClr val="8BB2DE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23886" y="551817"/>
            <a:ext cx="5177064" cy="429619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>
              <a:lnSpc>
                <a:spcPts val="1950"/>
              </a:lnSpc>
            </a:pP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pen</a:t>
            </a: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:</a:t>
            </a:r>
            <a:r>
              <a:rPr dirty="0" smtClean="0" sz="185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eme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j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: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Ope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ou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endParaRPr sz="1000">
              <a:latin typeface="Times New Roman"/>
              <a:cs typeface="Times New Roman"/>
            </a:endParaRPr>
          </a:p>
          <a:p>
            <a:pPr marL="1275745" marR="35262">
              <a:lnSpc>
                <a:spcPct val="95825"/>
              </a:lnSpc>
              <a:spcBef>
                <a:spcPts val="82"/>
              </a:spcBef>
            </a:pP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(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-13">
                <a:solidFill>
                  <a:srgbClr val="0F335D"/>
                </a:solidFill>
                <a:latin typeface="Times New Roman"/>
                <a:cs typeface="Times New Roman"/>
              </a:rPr>
              <a:t>H)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1140013"/>
            <a:ext cx="5229501" cy="4482034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I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ț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15"/>
              </a:spcBef>
            </a:pP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ven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dem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12700" marR="12694">
              <a:lnSpc>
                <a:spcPts val="1092"/>
              </a:lnSpc>
              <a:spcBef>
                <a:spcPts val="535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2694">
              <a:lnSpc>
                <a:spcPts val="1092"/>
              </a:lnSpc>
              <a:spcBef>
                <a:spcPts val="150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nǾ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2694">
              <a:lnSpc>
                <a:spcPts val="1092"/>
              </a:lnSpc>
              <a:spcBef>
                <a:spcPts val="150"/>
              </a:spcBef>
            </a:pP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8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14">
                <a:solidFill>
                  <a:srgbClr val="231F20"/>
                </a:solidFill>
                <a:latin typeface="Times New Roman"/>
                <a:cs typeface="Times New Roman"/>
              </a:rPr>
              <a:t>nǾ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2694">
              <a:lnSpc>
                <a:spcPts val="1092"/>
              </a:lnSpc>
              <a:spcBef>
                <a:spcPts val="150"/>
              </a:spcBef>
            </a:pP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55"/>
              </a:spcBef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13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0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ly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en.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521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eneƜ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endParaRPr sz="950">
              <a:latin typeface="Times New Roman"/>
              <a:cs typeface="Times New Roman"/>
            </a:endParaRPr>
          </a:p>
          <a:p>
            <a:pPr marL="12700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  <a:p>
            <a:pPr marL="261459" marR="662909" indent="-56417">
              <a:lnSpc>
                <a:spcPts val="1092"/>
              </a:lnSpc>
              <a:spcBef>
                <a:spcPts val="521"/>
              </a:spcBef>
            </a:pPr>
            <a:r>
              <a:rPr dirty="0" smtClean="0" sz="950" spc="3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eho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662909">
              <a:lnSpc>
                <a:spcPts val="1092"/>
              </a:lnSpc>
              <a:spcBef>
                <a:spcPts val="150"/>
              </a:spcBef>
            </a:pP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Ea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  <a:p>
            <a:pPr marL="261459" marR="353526" indent="-56417">
              <a:lnSpc>
                <a:spcPts val="1092"/>
              </a:lnSpc>
              <a:spcBef>
                <a:spcPts val="535"/>
              </a:spcBef>
            </a:pPr>
            <a:r>
              <a:rPr dirty="0" smtClean="0" sz="950" spc="4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353526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dem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353526">
              <a:lnSpc>
                <a:spcPts val="1092"/>
              </a:lnSpc>
              <a:spcBef>
                <a:spcPts val="150"/>
              </a:spcBef>
            </a:pP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n,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lo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261459" marR="313903" indent="-56417">
              <a:lnSpc>
                <a:spcPts val="1092"/>
              </a:lnSpc>
              <a:spcBef>
                <a:spcPts val="535"/>
              </a:spcBef>
            </a:pPr>
            <a:r>
              <a:rPr dirty="0" smtClean="0" sz="950" spc="11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1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313903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ems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313903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iven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7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7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8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8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313903">
              <a:lnSpc>
                <a:spcPts val="1092"/>
              </a:lnSpc>
              <a:spcBef>
                <a:spcPts val="150"/>
              </a:spcBef>
            </a:pP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nǽ</a:t>
            </a:r>
            <a:endParaRPr sz="950">
              <a:latin typeface="Times New Roman"/>
              <a:cs typeface="Times New Roman"/>
            </a:endParaRPr>
          </a:p>
          <a:p>
            <a:pPr marL="205042" marR="7015">
              <a:lnSpc>
                <a:spcPct val="95825"/>
              </a:lnSpc>
              <a:spcBef>
                <a:spcPts val="535"/>
              </a:spcBef>
            </a:pPr>
            <a:r>
              <a:rPr dirty="0" smtClean="0" sz="950" spc="-59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55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7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6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7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8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iven</a:t>
            </a:r>
            <a:r>
              <a:rPr dirty="0" smtClean="0" sz="95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6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950">
              <a:latin typeface="Times New Roman"/>
              <a:cs typeface="Times New Roman"/>
            </a:endParaRPr>
          </a:p>
          <a:p>
            <a:pPr marL="261459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7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5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1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13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-3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3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4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4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261459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ps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such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endParaRPr sz="950">
              <a:latin typeface="Times New Roman"/>
              <a:cs typeface="Times New Roman"/>
            </a:endParaRPr>
          </a:p>
          <a:p>
            <a:pPr marL="205042" marR="7015">
              <a:lnSpc>
                <a:spcPct val="95825"/>
              </a:lnSpc>
              <a:spcBef>
                <a:spcPts val="521"/>
              </a:spcBef>
            </a:pP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0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endParaRPr sz="950">
              <a:latin typeface="Times New Roman"/>
              <a:cs typeface="Times New Roman"/>
            </a:endParaRPr>
          </a:p>
          <a:p>
            <a:pPr marL="261459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ols</a:t>
            </a:r>
            <a:endParaRPr sz="950">
              <a:latin typeface="Times New Roman"/>
              <a:cs typeface="Times New Roman"/>
            </a:endParaRPr>
          </a:p>
          <a:p>
            <a:pPr marL="205042" marR="7015">
              <a:lnSpc>
                <a:spcPct val="95825"/>
              </a:lnSpc>
              <a:spcBef>
                <a:spcPts val="521"/>
              </a:spcBef>
            </a:pPr>
            <a:r>
              <a:rPr dirty="0" smtClean="0" sz="950" spc="6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6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mely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72646" y="5628714"/>
            <a:ext cx="2163024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 marR="1210">
              <a:lnSpc>
                <a:spcPts val="1019"/>
              </a:lnSpc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88"/>
              </a:spcBef>
            </a:pP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6076816"/>
            <a:ext cx="2599497" cy="2248732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1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IM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P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L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M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N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100" spc="-71">
                <a:solidFill>
                  <a:srgbClr val="0F335D"/>
                </a:solidFill>
                <a:latin typeface="Times New Roman"/>
                <a:cs typeface="Times New Roman"/>
              </a:rPr>
              <a:t>ION</a:t>
            </a:r>
            <a:endParaRPr sz="1100">
              <a:latin typeface="Times New Roman"/>
              <a:cs typeface="Times New Roman"/>
            </a:endParaRPr>
          </a:p>
          <a:p>
            <a:pPr marL="12700" marR="14968">
              <a:lnSpc>
                <a:spcPts val="1092"/>
              </a:lnSpc>
              <a:spcBef>
                <a:spcPts val="415"/>
              </a:spcBef>
            </a:pP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968">
              <a:lnSpc>
                <a:spcPts val="1092"/>
              </a:lnSpc>
              <a:spcBef>
                <a:spcPts val="150"/>
              </a:spcBef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968">
              <a:lnSpc>
                <a:spcPts val="1092"/>
              </a:lnSpc>
              <a:spcBef>
                <a:spcPts val="150"/>
              </a:spcBef>
            </a:pP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ud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968">
              <a:lnSpc>
                <a:spcPts val="1092"/>
              </a:lnSpc>
              <a:spcBef>
                <a:spcPts val="150"/>
              </a:spcBef>
            </a:pP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/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Ɲ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se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968">
              <a:lnSpc>
                <a:spcPts val="1092"/>
              </a:lnSpc>
              <a:spcBef>
                <a:spcPts val="150"/>
              </a:spcBef>
            </a:pP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968">
              <a:lnSpc>
                <a:spcPts val="1092"/>
              </a:lnSpc>
              <a:spcBef>
                <a:spcPts val="150"/>
              </a:spcBef>
            </a:pP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 marR="14968">
              <a:lnSpc>
                <a:spcPts val="1092"/>
              </a:lnSpc>
              <a:spcBef>
                <a:spcPts val="150"/>
              </a:spcBef>
            </a:pP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50">
                <a:solidFill>
                  <a:srgbClr val="231F20"/>
                </a:solidFill>
                <a:latin typeface="Times New Roman"/>
                <a:cs typeface="Times New Roman"/>
              </a:rPr>
              <a:t>:</a:t>
            </a:r>
            <a:endParaRPr sz="950">
              <a:latin typeface="Times New Roman"/>
              <a:cs typeface="Times New Roman"/>
            </a:endParaRPr>
          </a:p>
          <a:p>
            <a:pPr marL="259109" marR="119199" indent="-54066">
              <a:lnSpc>
                <a:spcPts val="1092"/>
              </a:lnSpc>
              <a:spcBef>
                <a:spcPts val="535"/>
              </a:spcBef>
            </a:pPr>
            <a:r>
              <a:rPr dirty="0" smtClean="0" sz="950" spc="-9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9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gno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9109" marR="119199">
              <a:lnSpc>
                <a:spcPts val="1092"/>
              </a:lnSpc>
              <a:spcBef>
                <a:spcPts val="150"/>
              </a:spcBef>
            </a:pP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ho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RTB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9109" marR="119199">
              <a:lnSpc>
                <a:spcPts val="1092"/>
              </a:lnSpc>
              <a:spcBef>
                <a:spcPts val="150"/>
              </a:spcBef>
            </a:pP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259109" indent="-54066">
              <a:lnSpc>
                <a:spcPts val="1092"/>
              </a:lnSpc>
              <a:spcBef>
                <a:spcPts val="535"/>
              </a:spcBef>
            </a:pPr>
            <a:r>
              <a:rPr dirty="0" smtClean="0" sz="950" spc="-24">
                <a:solidFill>
                  <a:srgbClr val="0F335D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24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gno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9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end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Ǚ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9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9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9109">
              <a:lnSpc>
                <a:spcPts val="1092"/>
              </a:lnSpc>
              <a:spcBef>
                <a:spcPts val="150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18605" y="8698181"/>
            <a:ext cx="147408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40">
                <a:solidFill>
                  <a:srgbClr val="0F335D"/>
                </a:solidFill>
                <a:latin typeface="Times New Roman"/>
                <a:cs typeface="Times New Roman"/>
              </a:rPr>
              <a:t>74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159250" y="5743638"/>
            <a:ext cx="503707" cy="194691"/>
          </a:xfrm>
          <a:prstGeom prst="rect">
            <a:avLst/>
          </a:prstGeom>
        </p:spPr>
        <p:txBody>
          <a:bodyPr wrap="square" lIns="0" tIns="24765" rIns="0" bIns="0" rtlCol="0">
            <a:noAutofit/>
          </a:bodyPr>
          <a:lstStyle/>
          <a:p>
            <a:pPr marL="60270">
              <a:lnSpc>
                <a:spcPct val="101725"/>
              </a:lnSpc>
            </a:pPr>
            <a:r>
              <a:rPr dirty="0" smtClean="0" sz="900" spc="-1" b="1">
                <a:solidFill>
                  <a:srgbClr val="4E8AC7"/>
                </a:solidFill>
                <a:latin typeface="Calibri"/>
                <a:cs typeface="Calibri"/>
              </a:rPr>
              <a:t>E</a:t>
            </a:r>
            <a:r>
              <a:rPr dirty="0" smtClean="0" sz="900" spc="-1" b="1">
                <a:solidFill>
                  <a:srgbClr val="4E8AC7"/>
                </a:solidFill>
                <a:latin typeface="Calibri"/>
                <a:cs typeface="Calibri"/>
              </a:rPr>
              <a:t>A</a:t>
            </a:r>
            <a:r>
              <a:rPr dirty="0" smtClean="0" sz="900" spc="-1" b="1">
                <a:solidFill>
                  <a:srgbClr val="4E8AC7"/>
                </a:solidFill>
                <a:latin typeface="Calibri"/>
                <a:cs typeface="Calibri"/>
              </a:rPr>
              <a:t>O</a:t>
            </a:r>
            <a:r>
              <a:rPr dirty="0" smtClean="0" sz="900" spc="-1" b="1">
                <a:solidFill>
                  <a:srgbClr val="4E8AC7"/>
                </a:solidFill>
                <a:latin typeface="Calibri"/>
                <a:cs typeface="Calibri"/>
              </a:rPr>
              <a:t>S</a:t>
            </a:r>
            <a:r>
              <a:rPr dirty="0" smtClean="0" sz="900" spc="-1" b="1">
                <a:solidFill>
                  <a:srgbClr val="4E8AC7"/>
                </a:solidFill>
                <a:latin typeface="Calibri"/>
                <a:cs typeface="Calibri"/>
              </a:rPr>
              <a:t>C</a:t>
            </a:r>
            <a:r>
              <a:rPr dirty="0" smtClean="0" sz="900" spc="-1" b="1">
                <a:solidFill>
                  <a:srgbClr val="4E8AC7"/>
                </a:solidFill>
                <a:latin typeface="Calibri"/>
                <a:cs typeface="Calibri"/>
              </a:rPr>
              <a:t>H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 txBox="1"/>
          <p:nvPr/>
        </p:nvSpPr>
        <p:spPr>
          <a:xfrm>
            <a:off x="623891" y="555673"/>
            <a:ext cx="5062567" cy="1136713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205047" marR="7015">
              <a:lnSpc>
                <a:spcPts val="1019"/>
              </a:lnSpc>
            </a:pPr>
            <a:r>
              <a:rPr dirty="0" smtClean="0" sz="950" spc="2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950">
              <a:latin typeface="Times New Roman"/>
              <a:cs typeface="Times New Roman"/>
            </a:endParaRPr>
          </a:p>
          <a:p>
            <a:pPr marL="259104" marR="471850">
              <a:lnSpc>
                <a:spcPts val="1092"/>
              </a:lnSpc>
              <a:spcBef>
                <a:spcPts val="88"/>
              </a:spcBef>
            </a:pP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9104" marR="471850">
              <a:lnSpc>
                <a:spcPts val="1092"/>
              </a:lnSpc>
              <a:spcBef>
                <a:spcPts val="150"/>
              </a:spcBef>
            </a:pP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nde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end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uo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59104" marR="471850">
              <a:lnSpc>
                <a:spcPts val="1092"/>
              </a:lnSpc>
              <a:spcBef>
                <a:spcPts val="150"/>
              </a:spcBef>
            </a:pP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endParaRPr sz="950">
              <a:latin typeface="Times New Roman"/>
              <a:cs typeface="Times New Roman"/>
            </a:endParaRPr>
          </a:p>
          <a:p>
            <a:pPr marL="205037" marR="7015">
              <a:lnSpc>
                <a:spcPct val="95825"/>
              </a:lnSpc>
              <a:spcBef>
                <a:spcPts val="535"/>
              </a:spcBef>
            </a:pPr>
            <a:r>
              <a:rPr dirty="0" smtClean="0" sz="950" spc="-5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5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dirty="0" smtClean="0" sz="950" spc="9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89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5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950">
              <a:latin typeface="Times New Roman"/>
              <a:cs typeface="Times New Roman"/>
            </a:endParaRPr>
          </a:p>
          <a:p>
            <a:pPr marL="12700" indent="0">
              <a:lnSpc>
                <a:spcPts val="1092"/>
              </a:lnSpc>
              <a:spcBef>
                <a:spcPts val="521"/>
              </a:spcBef>
            </a:pP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by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hǽ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opme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ive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Ɯ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ude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1847936"/>
            <a:ext cx="5191499" cy="1997620"/>
          </a:xfrm>
          <a:prstGeom prst="rect">
            <a:avLst/>
          </a:prstGeom>
        </p:spPr>
        <p:txBody>
          <a:bodyPr wrap="square" lIns="0" tIns="7588" rIns="0" bIns="0" rtlCol="0">
            <a:noAutofit/>
          </a:bodyPr>
          <a:lstStyle/>
          <a:p>
            <a:pPr marL="12700" marR="7015">
              <a:lnSpc>
                <a:spcPts val="1195"/>
              </a:lnSpc>
            </a:pP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O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S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H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A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R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CHIT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E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C</a:t>
            </a:r>
            <a:r>
              <a:rPr dirty="0" smtClean="0" sz="1100" spc="-65">
                <a:solidFill>
                  <a:srgbClr val="163E6B"/>
                </a:solidFill>
                <a:latin typeface="Times New Roman"/>
                <a:cs typeface="Times New Roman"/>
              </a:rPr>
              <a:t>TURE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415"/>
              </a:spcBef>
            </a:pP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em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ner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ts val="1092"/>
              </a:lnSpc>
              <a:spcBef>
                <a:spcPts val="150"/>
              </a:spcBef>
            </a:pP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It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ov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950">
              <a:latin typeface="Times New Roman"/>
              <a:cs typeface="Times New Roman"/>
            </a:endParaRPr>
          </a:p>
          <a:p>
            <a:pPr marL="205042" marR="7015">
              <a:lnSpc>
                <a:spcPct val="95825"/>
              </a:lnSpc>
              <a:spcBef>
                <a:spcPts val="535"/>
              </a:spcBef>
            </a:pPr>
            <a:r>
              <a:rPr dirty="0" smtClean="0" sz="950" spc="-73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42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5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52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2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2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gno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14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0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4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16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7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17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10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7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1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23">
                <a:solidFill>
                  <a:srgbClr val="231F20"/>
                </a:solidFill>
                <a:latin typeface="Times New Roman"/>
                <a:cs typeface="Times New Roman"/>
              </a:rPr>
              <a:t>ǽ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4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5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3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950">
              <a:latin typeface="Times New Roman"/>
              <a:cs typeface="Times New Roman"/>
            </a:endParaRPr>
          </a:p>
          <a:p>
            <a:pPr marL="261459" marR="7015">
              <a:lnSpc>
                <a:spcPct val="95825"/>
              </a:lnSpc>
              <a:spcBef>
                <a:spcPts val="14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one.</a:t>
            </a:r>
            <a:endParaRPr sz="950">
              <a:latin typeface="Times New Roman"/>
              <a:cs typeface="Times New Roman"/>
            </a:endParaRPr>
          </a:p>
          <a:p>
            <a:pPr marL="261459" marR="184089" indent="-56417">
              <a:lnSpc>
                <a:spcPts val="1092"/>
              </a:lnSpc>
              <a:spcBef>
                <a:spcPts val="521"/>
              </a:spcBef>
            </a:pPr>
            <a:r>
              <a:rPr dirty="0" smtClean="0" sz="950" spc="3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3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mob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184089">
              <a:lnSpc>
                <a:spcPts val="1092"/>
              </a:lnSpc>
              <a:spcBef>
                <a:spcPts val="150"/>
              </a:spcBef>
            </a:pP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phon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wi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184089">
              <a:lnSpc>
                <a:spcPts val="1092"/>
              </a:lnSpc>
              <a:spcBef>
                <a:spcPts val="150"/>
              </a:spcBef>
            </a:pP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tly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184089">
              <a:lnSpc>
                <a:spcPts val="1092"/>
              </a:lnSpc>
              <a:spcBef>
                <a:spcPts val="150"/>
              </a:spcBef>
            </a:pP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ove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ƛ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ven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enǾ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950">
              <a:latin typeface="Times New Roman"/>
              <a:cs typeface="Times New Roman"/>
            </a:endParaRPr>
          </a:p>
          <a:p>
            <a:pPr marL="261459" marR="184089">
              <a:lnSpc>
                <a:spcPts val="1092"/>
              </a:lnSpc>
              <a:spcBef>
                <a:spcPts val="150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950">
              <a:latin typeface="Times New Roman"/>
              <a:cs typeface="Times New Roman"/>
            </a:endParaRPr>
          </a:p>
          <a:p>
            <a:pPr marL="205042" marR="7015">
              <a:lnSpc>
                <a:spcPct val="95825"/>
              </a:lnSpc>
              <a:spcBef>
                <a:spcPts val="535"/>
              </a:spcBef>
            </a:pP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4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6229" y="3900302"/>
            <a:ext cx="1841214" cy="292538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">
                <a:solidFill>
                  <a:srgbClr val="163E6B"/>
                </a:solidFill>
                <a:latin typeface="Times New Roman"/>
                <a:cs typeface="Times New Roman"/>
              </a:rPr>
              <a:t>•</a:t>
            </a:r>
            <a:r>
              <a:rPr dirty="0" smtClean="0" sz="950" spc="-9">
                <a:solidFill>
                  <a:srgbClr val="163E6B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gh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RC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950">
              <a:latin typeface="Times New Roman"/>
              <a:cs typeface="Times New Roman"/>
            </a:endParaRPr>
          </a:p>
          <a:p>
            <a:pPr marL="69117" marR="17631">
              <a:lnSpc>
                <a:spcPct val="95825"/>
              </a:lnSpc>
              <a:spcBef>
                <a:spcPts val="88"/>
              </a:spcBef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iva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90473" y="3900302"/>
            <a:ext cx="2044894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oud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5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vi</a:t>
            </a:r>
            <a:r>
              <a:rPr dirty="0" smtClean="0" sz="950" spc="14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19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-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95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-473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950" spc="-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6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796267" y="3900302"/>
            <a:ext cx="764165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95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950" spc="4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-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95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950" spc="-5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950" spc="3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950" spc="5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950" spc="4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950" spc="-204">
                <a:solidFill>
                  <a:srgbClr val="231F20"/>
                </a:solidFill>
                <a:latin typeface="Times New Roman"/>
                <a:cs typeface="Times New Roman"/>
              </a:rPr>
              <a:t>aǾ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16217" y="8698181"/>
            <a:ext cx="157047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0">
                <a:solidFill>
                  <a:srgbClr val="163E6B"/>
                </a:solidFill>
                <a:latin typeface="Times New Roman"/>
                <a:cs typeface="Times New Roman"/>
              </a:rPr>
              <a:t>75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/>
          <p:nvPr/>
        </p:nvSpPr>
        <p:spPr>
          <a:xfrm>
            <a:off x="636587" y="0"/>
            <a:ext cx="1991791" cy="3468916"/>
          </a:xfrm>
          <a:custGeom>
            <a:avLst/>
            <a:gdLst/>
            <a:ahLst/>
            <a:cxnLst/>
            <a:rect l="l" t="t" r="r" b="b"/>
            <a:pathLst>
              <a:path w="1991791" h="3468916">
                <a:moveTo>
                  <a:pt x="1991791" y="3468916"/>
                </a:moveTo>
                <a:lnTo>
                  <a:pt x="1991791" y="0"/>
                </a:lnTo>
                <a:lnTo>
                  <a:pt x="0" y="0"/>
                </a:lnTo>
                <a:lnTo>
                  <a:pt x="0" y="3468916"/>
                </a:lnTo>
                <a:lnTo>
                  <a:pt x="1991791" y="3468916"/>
                </a:lnTo>
                <a:close/>
              </a:path>
            </a:pathLst>
          </a:custGeom>
          <a:solidFill>
            <a:srgbClr val="0F335D"/>
          </a:solid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9" name="object 9"/>
          <p:cNvSpPr/>
          <p:nvPr/>
        </p:nvSpPr>
        <p:spPr>
          <a:xfrm>
            <a:off x="811009" y="711504"/>
            <a:ext cx="1642935" cy="0"/>
          </a:xfrm>
          <a:custGeom>
            <a:avLst/>
            <a:gdLst/>
            <a:ahLst/>
            <a:cxnLst/>
            <a:rect l="l" t="t" r="r" b="b"/>
            <a:pathLst>
              <a:path w="1642935" h="0">
                <a:moveTo>
                  <a:pt x="0" y="0"/>
                </a:moveTo>
                <a:lnTo>
                  <a:pt x="1642935" y="0"/>
                </a:lnTo>
              </a:path>
            </a:pathLst>
          </a:custGeom>
          <a:ln w="1270">
            <a:solidFill>
              <a:srgbClr val="0F335D"/>
            </a:solidFill>
          </a:ln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10" name="object 10"/>
          <p:cNvSpPr/>
          <p:nvPr/>
        </p:nvSpPr>
        <p:spPr>
          <a:xfrm>
            <a:off x="802309" y="702868"/>
            <a:ext cx="1659788" cy="210860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759930" y="551817"/>
            <a:ext cx="3104899" cy="3111724"/>
          </a:xfrm>
          <a:prstGeom prst="rect">
            <a:avLst/>
          </a:prstGeom>
        </p:spPr>
        <p:txBody>
          <a:bodyPr wrap="square" lIns="0" tIns="12382" rIns="0" bIns="0" rtlCol="0">
            <a:noAutofit/>
          </a:bodyPr>
          <a:lstStyle/>
          <a:p>
            <a:pPr marL="12700" marR="9205">
              <a:lnSpc>
                <a:spcPts val="1950"/>
              </a:lnSpc>
            </a:pP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F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o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re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w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or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d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b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th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x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c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u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ti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v</a:t>
            </a:r>
            <a:r>
              <a:rPr dirty="0" smtClean="0" sz="1850" spc="47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endParaRPr sz="1850">
              <a:latin typeface="Times New Roman"/>
              <a:cs typeface="Times New Roman"/>
            </a:endParaRPr>
          </a:p>
          <a:p>
            <a:pPr marL="12700" marR="9205">
              <a:lnSpc>
                <a:spcPct val="95825"/>
              </a:lnSpc>
            </a:pP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S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cr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t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r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y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–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 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E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A</a:t>
            </a:r>
            <a:r>
              <a:rPr dirty="0" smtClean="0" sz="1850" spc="-3">
                <a:solidFill>
                  <a:srgbClr val="0F335D"/>
                </a:solidFill>
                <a:latin typeface="Times New Roman"/>
                <a:cs typeface="Times New Roman"/>
              </a:rPr>
              <a:t>HRC</a:t>
            </a:r>
            <a:endParaRPr sz="1850">
              <a:latin typeface="Times New Roman"/>
              <a:cs typeface="Times New Roman"/>
            </a:endParaRPr>
          </a:p>
          <a:p>
            <a:pPr marL="12700" marR="332944">
              <a:lnSpc>
                <a:spcPts val="1149"/>
              </a:lnSpc>
              <a:spcBef>
                <a:spcPts val="685"/>
              </a:spcBef>
            </a:pP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ca.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332944">
              <a:lnSpc>
                <a:spcPts val="1149"/>
              </a:lnSpc>
              <a:spcBef>
                <a:spcPts val="112"/>
              </a:spcBef>
            </a:pP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332944">
              <a:lnSpc>
                <a:spcPts val="1149"/>
              </a:lnSpc>
              <a:spcBef>
                <a:spcPts val="112"/>
              </a:spcBef>
            </a:pP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1000">
              <a:latin typeface="Times New Roman"/>
              <a:cs typeface="Times New Roman"/>
            </a:endParaRPr>
          </a:p>
          <a:p>
            <a:pPr marL="12700" marR="9205">
              <a:lnSpc>
                <a:spcPct val="95825"/>
              </a:lnSpc>
              <a:spcBef>
                <a:spcPts val="112"/>
              </a:spcBef>
            </a:pP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ca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1000">
              <a:latin typeface="Times New Roman"/>
              <a:cs typeface="Times New Roman"/>
            </a:endParaRPr>
          </a:p>
          <a:p>
            <a:pPr marL="12700" marR="9205">
              <a:lnSpc>
                <a:spcPct val="95825"/>
              </a:lnSpc>
              <a:spcBef>
                <a:spcPts val="110"/>
              </a:spcBef>
            </a:pP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1000">
              <a:latin typeface="Times New Roman"/>
              <a:cs typeface="Times New Roman"/>
            </a:endParaRPr>
          </a:p>
          <a:p>
            <a:pPr marL="12700" marR="9205">
              <a:lnSpc>
                <a:spcPct val="95825"/>
              </a:lnSpc>
              <a:spcBef>
                <a:spcPts val="110"/>
              </a:spcBef>
            </a:pP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  <a:p>
            <a:pPr marL="12700" marR="23234">
              <a:lnSpc>
                <a:spcPts val="1149"/>
              </a:lnSpc>
              <a:spcBef>
                <a:spcPts val="110"/>
              </a:spcBef>
            </a:pP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3234">
              <a:lnSpc>
                <a:spcPts val="1149"/>
              </a:lnSpc>
              <a:spcBef>
                <a:spcPts val="112"/>
              </a:spcBef>
            </a:pP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De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pros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rou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 marR="183237">
              <a:lnSpc>
                <a:spcPts val="1149"/>
              </a:lnSpc>
              <a:spcBef>
                <a:spcPts val="873"/>
              </a:spcBef>
            </a:pP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83237">
              <a:lnSpc>
                <a:spcPts val="1149"/>
              </a:lnSpc>
              <a:spcBef>
                <a:spcPts val="112"/>
              </a:spcBef>
            </a:pP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83237">
              <a:lnSpc>
                <a:spcPts val="1149"/>
              </a:lnSpc>
              <a:spcBef>
                <a:spcPts val="112"/>
              </a:spcBef>
            </a:pP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se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83237">
              <a:lnSpc>
                <a:spcPts val="1149"/>
              </a:lnSpc>
              <a:spcBef>
                <a:spcPts val="112"/>
              </a:spcBef>
            </a:pP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cro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eme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83237">
              <a:lnSpc>
                <a:spcPts val="1149"/>
              </a:lnSpc>
              <a:spcBef>
                <a:spcPts val="112"/>
              </a:spcBef>
            </a:pP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04249" y="2892375"/>
            <a:ext cx="1635073" cy="356650"/>
          </a:xfrm>
          <a:prstGeom prst="rect">
            <a:avLst/>
          </a:prstGeom>
        </p:spPr>
        <p:txBody>
          <a:bodyPr wrap="square" lIns="0" tIns="5715" rIns="0" bIns="0" rtlCol="0">
            <a:noAutofit/>
          </a:bodyPr>
          <a:lstStyle/>
          <a:p>
            <a:pPr marL="12700">
              <a:lnSpc>
                <a:spcPts val="738"/>
              </a:lnSpc>
            </a:pP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P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r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of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s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s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or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G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i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b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s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on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K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i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b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i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k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i,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M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D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,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M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M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d,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P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h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D</a:t>
            </a:r>
            <a:r>
              <a:rPr dirty="0" smtClean="0" sz="650" spc="12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endParaRPr sz="650">
              <a:latin typeface="Georgia"/>
              <a:cs typeface="Georgia"/>
            </a:endParaRPr>
          </a:p>
          <a:p>
            <a:pPr marL="12700">
              <a:lnSpc>
                <a:spcPts val="738"/>
              </a:lnSpc>
              <a:spcBef>
                <a:spcPts val="228"/>
              </a:spcBef>
            </a:pP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x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c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u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t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i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v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Se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c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r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t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a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r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y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–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a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s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t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A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f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r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i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c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a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n</a:t>
            </a:r>
            <a:r>
              <a:rPr dirty="0" smtClean="0" sz="650" spc="16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endParaRPr sz="650">
              <a:latin typeface="Georgia"/>
              <a:cs typeface="Georgia"/>
            </a:endParaRPr>
          </a:p>
          <a:p>
            <a:pPr marL="12700">
              <a:lnSpc>
                <a:spcPts val="738"/>
              </a:lnSpc>
              <a:spcBef>
                <a:spcPts val="228"/>
              </a:spcBef>
            </a:pP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H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a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l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t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h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R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s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e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a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r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c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h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 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C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o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m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m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i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s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s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i</a:t>
            </a:r>
            <a:r>
              <a:rPr dirty="0" smtClean="0" sz="650" spc="14" i="1">
                <a:solidFill>
                  <a:srgbClr val="FFFFFF"/>
                </a:solidFill>
                <a:latin typeface="Georgia"/>
                <a:cs typeface="Georgia"/>
              </a:rPr>
              <a:t>on</a:t>
            </a:r>
            <a:endParaRPr sz="650">
              <a:latin typeface="Georgia"/>
              <a:cs typeface="Georgi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94" y="3670199"/>
            <a:ext cx="5053132" cy="794768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 marR="146504" algn="just">
              <a:lnSpc>
                <a:spcPts val="1105"/>
              </a:lnSpc>
            </a:pP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;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  <a:p>
            <a:pPr marL="12700" marR="119897" algn="just">
              <a:lnSpc>
                <a:spcPct val="95825"/>
              </a:lnSpc>
              <a:spcBef>
                <a:spcPts val="54"/>
              </a:spcBef>
            </a:pP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ts val="1149"/>
              </a:lnSpc>
              <a:spcBef>
                <a:spcPts val="110"/>
              </a:spcBef>
            </a:pP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ts val="1149"/>
              </a:lnSpc>
              <a:spcBef>
                <a:spcPts val="112"/>
              </a:spcBef>
            </a:pP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ts val="1149"/>
              </a:lnSpc>
              <a:spcBef>
                <a:spcPts val="112"/>
              </a:spcBef>
            </a:pPr>
            <a:r>
              <a:rPr dirty="0" smtClean="0" sz="10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2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3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2">
                <a:solidFill>
                  <a:srgbClr val="231F20"/>
                </a:solidFill>
                <a:latin typeface="Times New Roman"/>
                <a:cs typeface="Times New Roman"/>
              </a:rPr>
              <a:t>em.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94" y="4567808"/>
            <a:ext cx="5223675" cy="1115338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 marR="9205">
              <a:lnSpc>
                <a:spcPts val="1105"/>
              </a:lnSpc>
            </a:pP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54"/>
              </a:spcBef>
            </a:pP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2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sc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thc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se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3894" y="5785988"/>
            <a:ext cx="5241871" cy="2493777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 marR="9205">
              <a:lnSpc>
                <a:spcPts val="1105"/>
              </a:lnSpc>
            </a:pP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endParaRPr sz="1000">
              <a:latin typeface="Times New Roman"/>
              <a:cs typeface="Times New Roman"/>
            </a:endParaRPr>
          </a:p>
          <a:p>
            <a:pPr marL="12700" marR="232913">
              <a:lnSpc>
                <a:spcPts val="1149"/>
              </a:lnSpc>
              <a:spcBef>
                <a:spcPts val="54"/>
              </a:spcBef>
            </a:pP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(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)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-k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32913">
              <a:lnSpc>
                <a:spcPts val="1149"/>
              </a:lnSpc>
              <a:spcBef>
                <a:spcPts val="112"/>
              </a:spcBef>
            </a:pP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pe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adv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ther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32913">
              <a:lnSpc>
                <a:spcPts val="1149"/>
              </a:lnSpc>
              <a:spcBef>
                <a:spcPts val="112"/>
              </a:spcBef>
            </a:pP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endParaRPr sz="1000">
              <a:latin typeface="Times New Roman"/>
              <a:cs typeface="Times New Roman"/>
            </a:endParaRPr>
          </a:p>
          <a:p>
            <a:pPr marL="12700" marR="21491">
              <a:lnSpc>
                <a:spcPts val="1149"/>
              </a:lnSpc>
              <a:spcBef>
                <a:spcPts val="112"/>
              </a:spcBef>
            </a:pP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1491">
              <a:lnSpc>
                <a:spcPts val="1149"/>
              </a:lnSpc>
              <a:spcBef>
                <a:spcPts val="112"/>
              </a:spcBef>
            </a:pP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marL="12700" marR="91888">
              <a:lnSpc>
                <a:spcPts val="1149"/>
              </a:lnSpc>
              <a:spcBef>
                <a:spcPts val="112"/>
              </a:spcBef>
            </a:pP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91888">
              <a:lnSpc>
                <a:spcPts val="1149"/>
              </a:lnSpc>
              <a:spcBef>
                <a:spcPts val="112"/>
              </a:spcBef>
            </a:pP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pro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873"/>
              </a:spcBef>
            </a:pP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’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1000">
              <a:latin typeface="Times New Roman"/>
              <a:cs typeface="Times New Roman"/>
            </a:endParaRPr>
          </a:p>
          <a:p>
            <a:pPr marL="12700" marR="28851">
              <a:lnSpc>
                <a:spcPts val="1149"/>
              </a:lnSpc>
              <a:spcBef>
                <a:spcPts val="112"/>
              </a:spcBef>
            </a:pP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8851">
              <a:lnSpc>
                <a:spcPts val="1149"/>
              </a:lnSpc>
              <a:spcBef>
                <a:spcPts val="112"/>
              </a:spcBef>
            </a:pP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8851">
              <a:lnSpc>
                <a:spcPts val="1149"/>
              </a:lnSpc>
              <a:spcBef>
                <a:spcPts val="112"/>
              </a:spcBef>
            </a:pP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8851">
              <a:lnSpc>
                <a:spcPts val="1149"/>
              </a:lnSpc>
              <a:spcBef>
                <a:spcPts val="112"/>
              </a:spcBef>
            </a:pP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lop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endParaRPr sz="1000">
              <a:latin typeface="Times New Roman"/>
              <a:cs typeface="Times New Roman"/>
            </a:endParaRPr>
          </a:p>
          <a:p>
            <a:pPr marL="12700" marR="9205">
              <a:lnSpc>
                <a:spcPct val="95825"/>
              </a:lnSpc>
              <a:spcBef>
                <a:spcPts val="112"/>
              </a:spcBef>
            </a:pP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iv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44716" y="8698181"/>
            <a:ext cx="1014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8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/>
          <p:nvPr/>
        </p:nvSpPr>
        <p:spPr>
          <a:xfrm>
            <a:off x="625525" y="5965240"/>
            <a:ext cx="1390040" cy="4283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23886" y="555321"/>
            <a:ext cx="5168255" cy="2397619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 marR="9205">
              <a:lnSpc>
                <a:spcPts val="1105"/>
              </a:lnSpc>
            </a:pP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9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endParaRPr sz="1000">
              <a:latin typeface="Times New Roman"/>
              <a:cs typeface="Times New Roman"/>
            </a:endParaRPr>
          </a:p>
          <a:p>
            <a:pPr marL="12700" marR="164285">
              <a:lnSpc>
                <a:spcPts val="1149"/>
              </a:lnSpc>
              <a:spcBef>
                <a:spcPts val="54"/>
              </a:spcBef>
            </a:pP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s-s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64285">
              <a:lnSpc>
                <a:spcPts val="1149"/>
              </a:lnSpc>
              <a:spcBef>
                <a:spcPts val="112"/>
              </a:spcBef>
            </a:pP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J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6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pe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1000">
              <a:latin typeface="Times New Roman"/>
              <a:cs typeface="Times New Roman"/>
            </a:endParaRPr>
          </a:p>
          <a:p>
            <a:pPr marL="12700" marR="20272">
              <a:lnSpc>
                <a:spcPts val="1149"/>
              </a:lnSpc>
              <a:spcBef>
                <a:spcPts val="112"/>
              </a:spcBef>
            </a:pP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be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0272">
              <a:lnSpc>
                <a:spcPts val="1149"/>
              </a:lnSpc>
              <a:spcBef>
                <a:spcPts val="112"/>
              </a:spcBef>
            </a:pP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nz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0272">
              <a:lnSpc>
                <a:spcPts val="1149"/>
              </a:lnSpc>
              <a:spcBef>
                <a:spcPts val="112"/>
              </a:spcBef>
            </a:pP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pe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0272">
              <a:lnSpc>
                <a:spcPts val="1149"/>
              </a:lnSpc>
              <a:spcBef>
                <a:spcPts val="112"/>
              </a:spcBef>
            </a:pP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0272">
              <a:lnSpc>
                <a:spcPts val="1149"/>
              </a:lnSpc>
              <a:spcBef>
                <a:spcPts val="112"/>
              </a:spcBef>
            </a:pP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0272">
              <a:lnSpc>
                <a:spcPts val="1149"/>
              </a:lnSpc>
              <a:spcBef>
                <a:spcPts val="112"/>
              </a:spcBef>
            </a:pP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eh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20272">
              <a:lnSpc>
                <a:spcPts val="1149"/>
              </a:lnSpc>
              <a:spcBef>
                <a:spcPts val="112"/>
              </a:spcBef>
            </a:pP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4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886" y="3055782"/>
            <a:ext cx="4893489" cy="794742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>
              <a:lnSpc>
                <a:spcPts val="1105"/>
              </a:lnSpc>
            </a:pP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bs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q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Ǿ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endParaRPr sz="1000">
              <a:latin typeface="Times New Roman"/>
              <a:cs typeface="Times New Roman"/>
            </a:endParaRPr>
          </a:p>
          <a:p>
            <a:pPr marL="12700" marR="101301">
              <a:lnSpc>
                <a:spcPts val="1149"/>
              </a:lnSpc>
              <a:spcBef>
                <a:spcPts val="54"/>
              </a:spcBef>
            </a:pP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5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01301">
              <a:lnSpc>
                <a:spcPts val="1149"/>
              </a:lnSpc>
              <a:spcBef>
                <a:spcPts val="112"/>
              </a:spcBef>
            </a:pP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13t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2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0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1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7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endParaRPr sz="1000">
              <a:latin typeface="Times New Roman"/>
              <a:cs typeface="Times New Roman"/>
            </a:endParaRPr>
          </a:p>
          <a:p>
            <a:pPr marL="12700" marR="87773">
              <a:lnSpc>
                <a:spcPts val="1149"/>
              </a:lnSpc>
              <a:spcBef>
                <a:spcPts val="112"/>
              </a:spcBef>
            </a:pP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87773">
              <a:lnSpc>
                <a:spcPts val="1149"/>
              </a:lnSpc>
              <a:spcBef>
                <a:spcPts val="111"/>
              </a:spcBef>
            </a:pP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3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3886" y="3953366"/>
            <a:ext cx="5103987" cy="1435908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 marR="9205">
              <a:lnSpc>
                <a:spcPts val="1105"/>
              </a:lnSpc>
            </a:pP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pe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8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54"/>
              </a:spcBef>
            </a:pP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oc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-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pe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1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49"/>
              </a:lnSpc>
              <a:spcBef>
                <a:spcPts val="112"/>
              </a:spcBef>
            </a:pP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5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  <a:p>
            <a:pPr marL="12700" marR="115">
              <a:lnSpc>
                <a:spcPts val="1149"/>
              </a:lnSpc>
              <a:spcBef>
                <a:spcPts val="112"/>
              </a:spcBef>
            </a:pP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6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15">
              <a:lnSpc>
                <a:spcPts val="1149"/>
              </a:lnSpc>
              <a:spcBef>
                <a:spcPts val="112"/>
              </a:spcBef>
            </a:pP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se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15">
              <a:lnSpc>
                <a:spcPts val="1149"/>
              </a:lnSpc>
              <a:spcBef>
                <a:spcPts val="112"/>
              </a:spcBef>
            </a:pP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ep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he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17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15">
              <a:lnSpc>
                <a:spcPts val="1149"/>
              </a:lnSpc>
              <a:spcBef>
                <a:spcPts val="112"/>
              </a:spcBef>
            </a:pP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w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28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endParaRPr sz="1000">
              <a:latin typeface="Times New Roman"/>
              <a:cs typeface="Times New Roman"/>
            </a:endParaRPr>
          </a:p>
          <a:p>
            <a:pPr marL="12700" marR="115">
              <a:lnSpc>
                <a:spcPts val="1149"/>
              </a:lnSpc>
              <a:spcBef>
                <a:spcPts val="112"/>
              </a:spcBef>
            </a:pP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ci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z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5">
                <a:solidFill>
                  <a:srgbClr val="231F20"/>
                </a:solidFill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3886" y="5748559"/>
            <a:ext cx="559264" cy="153628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>
              <a:lnSpc>
                <a:spcPts val="1105"/>
              </a:lnSpc>
            </a:pP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el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3886" y="6485871"/>
            <a:ext cx="3493008" cy="313913"/>
          </a:xfrm>
          <a:prstGeom prst="rect">
            <a:avLst/>
          </a:prstGeom>
        </p:spPr>
        <p:txBody>
          <a:bodyPr wrap="square" lIns="0" tIns="7016" rIns="0" bIns="0" rtlCol="0">
            <a:noAutofit/>
          </a:bodyPr>
          <a:lstStyle/>
          <a:p>
            <a:pPr marL="12700" marR="19234">
              <a:lnSpc>
                <a:spcPts val="1105"/>
              </a:lnSpc>
            </a:pP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f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G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bs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b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k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,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P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4">
                <a:solidFill>
                  <a:srgbClr val="231F20"/>
                </a:solidFill>
                <a:latin typeface="Times New Roman"/>
                <a:cs typeface="Times New Roman"/>
              </a:rPr>
              <a:t>D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95825"/>
              </a:lnSpc>
              <a:spcBef>
                <a:spcPts val="54"/>
              </a:spcBef>
            </a:pP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x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u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v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et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y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–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Af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l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t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e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a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r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h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C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m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s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i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o</a:t>
            </a:r>
            <a:r>
              <a:rPr dirty="0" smtClean="0" sz="1000" spc="14">
                <a:solidFill>
                  <a:srgbClr val="231F20"/>
                </a:solidFill>
                <a:latin typeface="Times New Roman"/>
                <a:cs typeface="Times New Roman"/>
              </a:rPr>
              <a:t>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244716" y="8698181"/>
            <a:ext cx="101449" cy="142942"/>
          </a:xfrm>
          <a:prstGeom prst="rect">
            <a:avLst/>
          </a:prstGeom>
        </p:spPr>
        <p:txBody>
          <a:bodyPr wrap="square" lIns="0" tIns="6477" rIns="0" bIns="0" rtlCol="0">
            <a:noAutofit/>
          </a:bodyPr>
          <a:lstStyle/>
          <a:p>
            <a:pPr marL="12700">
              <a:lnSpc>
                <a:spcPts val="1019"/>
              </a:lnSpc>
            </a:pPr>
            <a:r>
              <a:rPr dirty="0" smtClean="0" sz="950" spc="8">
                <a:solidFill>
                  <a:srgbClr val="0F335D"/>
                </a:solidFill>
                <a:latin typeface="Times New Roman"/>
                <a:cs typeface="Times New Roman"/>
              </a:rPr>
              <a:t>9</a:t>
            </a:r>
            <a:endParaRPr sz="9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98A5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mitype="http://purl.org/dc/dcmitype/" xmlns:xsi="http://www.w3.org/2001/XMLSchema-instance"/>
</file>