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E8B21C-D674-4382-BD84-C903881DB1B0}" type="datetimeFigureOut">
              <a:rPr lang="en-US" smtClean="0"/>
              <a:pPr/>
              <a:t>21-Feb-19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AE76CE-B545-44FD-9B89-572A40ECF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152651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Adherence Counseling and Reminder Text Messaging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Improves Uptake Of Antiretroviral Therapy in Western Kenya</a:t>
            </a:r>
            <a:endParaRPr lang="en-US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Authors: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Magomere Robert 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Murima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Ng’ang’a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 treatment of HIV/AIDS to be effective high </a:t>
            </a:r>
            <a:r>
              <a:rPr lang="en-US" dirty="0">
                <a:latin typeface="Arial" pitchFamily="34" charset="0"/>
                <a:cs typeface="Arial" pitchFamily="34" charset="0"/>
              </a:rPr>
              <a:t>rate of adherence is essential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Mobile phone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communication is one of the method that has been used to improve adherence.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information on use of mobile in health technology is still low.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We sought to find out the effect of short message services on adherence to Antiretroviral  therapy 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rial" pitchFamily="34" charset="0"/>
                <a:cs typeface="Arial" pitchFamily="34" charset="0"/>
              </a:rPr>
              <a:t>Introduction 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establish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the effect of adherence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counseling and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reminder text messages on improving patients' adherence to antiretroviral therapy and viral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suppression.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rial" pitchFamily="34" charset="0"/>
                <a:cs typeface="Arial" pitchFamily="34" charset="0"/>
              </a:rPr>
              <a:t>Objective</a:t>
            </a:r>
            <a:endParaRPr lang="en-US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562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 randomized controlled trial was conducted among non-adherents patients on HAART in Bumula sub-County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Hospital.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Patients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were randomized (1:1) to a mobile phone short message service (SMS) intervention or standard care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Patients in the intervention group received adherence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counseling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in addition to the weekly SMS messages.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Primary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outcomes were self-reported ART adherence (&gt;95% of prescribed doses in the past 30 days) and plasma HIV viral RNA load suppression (&lt;400 copies/ml) at 12 months.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latin typeface="Arial" pitchFamily="34" charset="0"/>
                <a:cs typeface="Arial" pitchFamily="34" charset="0"/>
              </a:rPr>
              <a:t>Methodology </a:t>
            </a:r>
            <a:endParaRPr lang="en-US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 total of 176 patients were enrolled in the study.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Results showed that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86.9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% of the participants in intervention group and 55.8%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control group achieved adherence (p&lt;0.05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Results showed that 84.5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% of the participants in intervention group had undetectable viral load while 52% of the participants in control group had undetectable viral load (p&lt;0.05). </a:t>
            </a:r>
          </a:p>
          <a:p>
            <a:pPr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rial" pitchFamily="34" charset="0"/>
                <a:cs typeface="Arial" pitchFamily="34" charset="0"/>
              </a:rPr>
              <a:t>Results </a:t>
            </a:r>
            <a:endParaRPr lang="en-US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Arial" pitchFamily="34" charset="0"/>
                <a:cs typeface="Arial" pitchFamily="34" charset="0"/>
              </a:rPr>
              <a:t>Adherence counseling and text message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reminders improve adherence of patients on HAART.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Improvement of adherence leads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viral suppression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Viral suppression leads to improve the quality of life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Conclusion and recommendation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</TotalTime>
  <Words>292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Adherence Counseling and Reminder Text Messaging Improves Uptake Of Antiretroviral Therapy in Western Kenya</vt:lpstr>
      <vt:lpstr>Introduction </vt:lpstr>
      <vt:lpstr>Objective</vt:lpstr>
      <vt:lpstr>Methodology </vt:lpstr>
      <vt:lpstr>Results </vt:lpstr>
      <vt:lpstr>Conclusion and recommendation 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Adherence Counseling and Reminder Text Messaging Improves Uptake Of Antiretroviral Therapy in Western Kenya</dc:title>
  <dc:creator>MOATI</dc:creator>
  <cp:lastModifiedBy>MOATI</cp:lastModifiedBy>
  <cp:revision>8</cp:revision>
  <dcterms:created xsi:type="dcterms:W3CDTF">2019-02-19T17:49:59Z</dcterms:created>
  <dcterms:modified xsi:type="dcterms:W3CDTF">2019-02-21T03:54:06Z</dcterms:modified>
</cp:coreProperties>
</file>