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6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1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0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4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0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3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132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2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B9119-8CD5-4967-AE89-913754716C3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9C6C6-F02A-4D8A-9891-189213D0A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ndmeister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60620"/>
            <a:ext cx="9144000" cy="1591012"/>
          </a:xfrm>
        </p:spPr>
        <p:txBody>
          <a:bodyPr>
            <a:normAutofit/>
          </a:bodyPr>
          <a:lstStyle/>
          <a:p>
            <a:r>
              <a:rPr lang="en-US" b="1" dirty="0" smtClean="0"/>
              <a:t>Collaborative tools</a:t>
            </a:r>
            <a:br>
              <a:rPr lang="en-US" b="1" dirty="0" smtClean="0"/>
            </a:br>
            <a:r>
              <a:rPr lang="en-US" sz="3600" b="1" dirty="0" smtClean="0"/>
              <a:t>(Mind Mapping, Brain Storming, Feedback,..)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43707"/>
            <a:ext cx="9144000" cy="1655762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8" y="37680"/>
            <a:ext cx="12093262" cy="192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524000" y="4494726"/>
            <a:ext cx="9144000" cy="113056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 smtClean="0">
                <a:latin typeface="Candara" panose="020E0502030303020204" pitchFamily="34" charset="0"/>
              </a:rPr>
              <a:t>THE 4th MEETING OF THE YOUNG EAST AFRICAN HEALTH RESEARCH SCIENTISTS’ FORUM FOR STRENGTHENING RESEARCH SKILLS 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andara" panose="020E0502030303020204" pitchFamily="34" charset="0"/>
              </a:rPr>
              <a:t>KCB LEADERSHIP CENTER – NAIROBI (KAREN) KENYA 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andara" panose="020E0502030303020204" pitchFamily="34" charset="0"/>
              </a:rPr>
              <a:t>11th -13th NOVEMBER </a:t>
            </a:r>
            <a:r>
              <a:rPr lang="en-US" dirty="0" smtClean="0">
                <a:latin typeface="Candara" panose="020E0502030303020204" pitchFamily="34" charset="0"/>
              </a:rPr>
              <a:t>2019</a:t>
            </a:r>
          </a:p>
          <a:p>
            <a:pPr>
              <a:spcBef>
                <a:spcPts val="0"/>
              </a:spcBef>
            </a:pPr>
            <a:endParaRPr lang="en-US" dirty="0">
              <a:latin typeface="Candara" panose="020E050203030302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900" b="1" dirty="0" smtClean="0">
                <a:latin typeface="Candara" panose="020E0502030303020204" pitchFamily="34" charset="0"/>
              </a:rPr>
              <a:t>Peter Waiganjo </a:t>
            </a:r>
            <a:r>
              <a:rPr lang="en-US" sz="2900" b="1" dirty="0" err="1" smtClean="0">
                <a:latin typeface="Candara" panose="020E0502030303020204" pitchFamily="34" charset="0"/>
              </a:rPr>
              <a:t>Wagacha</a:t>
            </a:r>
            <a:r>
              <a:rPr lang="en-US" sz="2900" b="1" dirty="0" smtClean="0">
                <a:latin typeface="Candara" panose="020E0502030303020204" pitchFamily="34" charset="0"/>
              </a:rPr>
              <a:t> and Arnold </a:t>
            </a:r>
            <a:r>
              <a:rPr lang="en-US" sz="2900" b="1" dirty="0" err="1" smtClean="0">
                <a:latin typeface="Candara" panose="020E0502030303020204" pitchFamily="34" charset="0"/>
              </a:rPr>
              <a:t>Mwanzu</a:t>
            </a:r>
            <a:endParaRPr lang="en-US" sz="2900" b="1" dirty="0">
              <a:latin typeface="Candara" panose="020E05020303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07AC59F-7C96-490A-B056-296934906D92}"/>
              </a:ext>
            </a:extLst>
          </p:cNvPr>
          <p:cNvSpPr/>
          <p:nvPr/>
        </p:nvSpPr>
        <p:spPr>
          <a:xfrm>
            <a:off x="398463" y="5625288"/>
            <a:ext cx="10788169" cy="1232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004FA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 FORUM 2019</a:t>
            </a:r>
          </a:p>
        </p:txBody>
      </p:sp>
    </p:spTree>
    <p:extLst>
      <p:ext uri="{BB962C8B-B14F-4D97-AF65-F5344CB8AC3E}">
        <p14:creationId xmlns:p14="http://schemas.microsoft.com/office/powerpoint/2010/main" val="244368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time management mind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97" y="180304"/>
            <a:ext cx="9941461" cy="662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8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collaborative Brain Storming, Brain writing, Mind mapping,..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>
                <a:hlinkClick r:id="rId2"/>
              </a:rPr>
              <a:t>https://www.mindmeister.com/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54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703" y="1203772"/>
            <a:ext cx="9715500" cy="54292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21106" y="349198"/>
            <a:ext cx="65622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252B36"/>
                </a:solidFill>
                <a:latin typeface="Gilroy"/>
              </a:rPr>
              <a:t>Mind-mapping – writing a grant proposal</a:t>
            </a:r>
          </a:p>
          <a:p>
            <a:pPr algn="ctr"/>
            <a:r>
              <a:rPr lang="en-US" dirty="0" smtClean="0">
                <a:solidFill>
                  <a:srgbClr val="252B36"/>
                </a:solidFill>
                <a:latin typeface="Gilroy"/>
              </a:rPr>
              <a:t>(from day 1 session)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5164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Feedback in real-time and in an interactive way.</a:t>
            </a:r>
          </a:p>
          <a:p>
            <a:r>
              <a:rPr lang="en-US" dirty="0" smtClean="0"/>
              <a:t>Example tool:</a:t>
            </a:r>
          </a:p>
          <a:p>
            <a:pPr lvl="1"/>
            <a:r>
              <a:rPr lang="en-US" dirty="0" smtClean="0">
                <a:hlinkClick r:id="rId2"/>
              </a:rPr>
              <a:t>Menti.com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09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298" y="1487106"/>
            <a:ext cx="8153686" cy="51197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10223" y="771591"/>
            <a:ext cx="76209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252B36"/>
                </a:solidFill>
                <a:latin typeface="Gilroy"/>
              </a:rPr>
              <a:t>As a PhD student, what are your 3 key challenges</a:t>
            </a:r>
            <a:r>
              <a:rPr lang="en-US" sz="2400" b="1" dirty="0" smtClean="0">
                <a:solidFill>
                  <a:srgbClr val="252B36"/>
                </a:solidFill>
                <a:latin typeface="Gilroy"/>
              </a:rPr>
              <a:t>?</a:t>
            </a:r>
          </a:p>
          <a:p>
            <a:pPr algn="ctr"/>
            <a:r>
              <a:rPr lang="en-US" dirty="0" smtClean="0">
                <a:solidFill>
                  <a:srgbClr val="252B36"/>
                </a:solidFill>
                <a:latin typeface="Gilroy"/>
              </a:rPr>
              <a:t>(from day 1 session)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2390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102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Candara</vt:lpstr>
      <vt:lpstr>Gilroy</vt:lpstr>
      <vt:lpstr>Office Theme</vt:lpstr>
      <vt:lpstr>Collaborative tools (Mind Mapping, Brain Storming, Feedback,..)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pwwagacha</dc:creator>
  <cp:lastModifiedBy>pwwagacha</cp:lastModifiedBy>
  <cp:revision>10</cp:revision>
  <dcterms:created xsi:type="dcterms:W3CDTF">2019-11-11T12:07:43Z</dcterms:created>
  <dcterms:modified xsi:type="dcterms:W3CDTF">2019-11-11T13:01:04Z</dcterms:modified>
</cp:coreProperties>
</file>