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3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9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2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45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1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9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2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91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48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4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8DFD0-233F-C840-B82B-02D80F0E3850}" type="datetimeFigureOut">
              <a:rPr lang="en-US" smtClean="0"/>
              <a:t>11/13/19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D9719-74C9-4142-AAB5-E1AE5B701C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15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Grant writing </a:t>
            </a:r>
            <a:br>
              <a:rPr lang="en-US" dirty="0" smtClean="0"/>
            </a:br>
            <a:r>
              <a:rPr lang="en-US" dirty="0" smtClean="0"/>
              <a:t>exercise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Judy Mwai</a:t>
            </a:r>
          </a:p>
          <a:p>
            <a:r>
              <a:rPr lang="en-US" dirty="0" smtClean="0"/>
              <a:t>Tolbert Sonda</a:t>
            </a:r>
          </a:p>
          <a:p>
            <a:r>
              <a:rPr lang="en-US" dirty="0" smtClean="0"/>
              <a:t>Happiness Kumburu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434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identify grant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Subscribe/sign up for call alerts</a:t>
            </a:r>
          </a:p>
          <a:p>
            <a:r>
              <a:rPr lang="en-US" dirty="0" smtClean="0"/>
              <a:t>Networking</a:t>
            </a:r>
          </a:p>
          <a:p>
            <a:r>
              <a:rPr lang="en-US" dirty="0" smtClean="0"/>
              <a:t>Be on the look for call alerts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108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it your area of interest/expertise?</a:t>
            </a:r>
          </a:p>
          <a:p>
            <a:r>
              <a:rPr lang="en-US" dirty="0" smtClean="0"/>
              <a:t>Do you fit the criteria?</a:t>
            </a:r>
          </a:p>
          <a:p>
            <a:r>
              <a:rPr lang="en-US" dirty="0" smtClean="0"/>
              <a:t>Do you the capacity required?</a:t>
            </a:r>
          </a:p>
          <a:p>
            <a:r>
              <a:rPr lang="en-US" dirty="0" smtClean="0"/>
              <a:t>Are you able to observe timelines?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30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a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Grant writing is a team work</a:t>
            </a:r>
          </a:p>
          <a:p>
            <a:pPr lvl="1"/>
            <a:r>
              <a:rPr lang="en-US" dirty="0" smtClean="0"/>
              <a:t>Identify your research team/strengths</a:t>
            </a:r>
          </a:p>
          <a:p>
            <a:pPr lvl="1"/>
            <a:r>
              <a:rPr lang="en-US" dirty="0" smtClean="0"/>
              <a:t>Collaborators</a:t>
            </a:r>
          </a:p>
          <a:p>
            <a:pPr lvl="1"/>
            <a:r>
              <a:rPr lang="en-US" dirty="0" smtClean="0"/>
              <a:t>Partners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851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Different calls have different requirements </a:t>
            </a:r>
          </a:p>
          <a:p>
            <a:pPr lvl="1"/>
            <a:r>
              <a:rPr lang="en-US" dirty="0" smtClean="0"/>
              <a:t>Consortium (multisite/multi-country) </a:t>
            </a:r>
          </a:p>
          <a:p>
            <a:pPr lvl="1"/>
            <a:r>
              <a:rPr lang="en-US" dirty="0" smtClean="0"/>
              <a:t>Country/continent eligibility</a:t>
            </a:r>
          </a:p>
          <a:p>
            <a:pPr lvl="1"/>
            <a:r>
              <a:rPr lang="en-US" dirty="0" smtClean="0"/>
              <a:t>Matching funds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152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the guidelines from the application forms</a:t>
            </a:r>
          </a:p>
          <a:p>
            <a:pPr lvl="1"/>
            <a:r>
              <a:rPr lang="en-US" dirty="0" smtClean="0"/>
              <a:t>Format</a:t>
            </a:r>
          </a:p>
          <a:p>
            <a:pPr lvl="1"/>
            <a:r>
              <a:rPr lang="en-US" dirty="0" smtClean="0"/>
              <a:t>Word limit </a:t>
            </a:r>
          </a:p>
          <a:p>
            <a:pPr lvl="1"/>
            <a:r>
              <a:rPr lang="en-US" dirty="0" smtClean="0"/>
              <a:t>Font</a:t>
            </a:r>
          </a:p>
          <a:p>
            <a:pPr lvl="1"/>
            <a:r>
              <a:rPr lang="en-US" dirty="0" smtClean="0"/>
              <a:t>Duly filled template</a:t>
            </a:r>
          </a:p>
        </p:txBody>
      </p:sp>
    </p:spTree>
    <p:extLst>
      <p:ext uri="{BB962C8B-B14F-4D97-AF65-F5344CB8AC3E}">
        <p14:creationId xmlns:p14="http://schemas.microsoft.com/office/powerpoint/2010/main" val="412723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Submission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Registration</a:t>
            </a:r>
          </a:p>
          <a:p>
            <a:r>
              <a:rPr lang="en-US" dirty="0" smtClean="0"/>
              <a:t>Submit your complete proposal</a:t>
            </a:r>
          </a:p>
          <a:p>
            <a:r>
              <a:rPr lang="en-US" dirty="0" smtClean="0"/>
              <a:t>Necessary attachments(recommendation letters, CVs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Observe timelines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3747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Feedback can be positive or negative</a:t>
            </a:r>
          </a:p>
          <a:p>
            <a:r>
              <a:rPr lang="en-US" dirty="0" smtClean="0"/>
              <a:t>Appreciate all and keep on trying</a:t>
            </a:r>
          </a:p>
          <a:p>
            <a:r>
              <a:rPr lang="en-US" dirty="0" smtClean="0"/>
              <a:t>Upon a positive feedback-be ready to negotiate with the funders</a:t>
            </a:r>
          </a:p>
          <a:p>
            <a:r>
              <a:rPr lang="en-US" dirty="0" smtClean="0"/>
              <a:t>Be a good representative to the team</a:t>
            </a:r>
          </a:p>
          <a:p>
            <a:r>
              <a:rPr lang="en-US" dirty="0" smtClean="0"/>
              <a:t>Communication between donors and team members is key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649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08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169</Words>
  <Application>Microsoft Macintosh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Grant writing  exercise </vt:lpstr>
      <vt:lpstr>How to identify grant calls</vt:lpstr>
      <vt:lpstr>Call theme</vt:lpstr>
      <vt:lpstr>Have a team</vt:lpstr>
      <vt:lpstr>Criteria</vt:lpstr>
      <vt:lpstr>Application forms</vt:lpstr>
      <vt:lpstr>Submission Portal</vt:lpstr>
      <vt:lpstr>Feedback</vt:lpstr>
      <vt:lpstr>PowerPoint Presentation</vt:lpstr>
    </vt:vector>
  </TitlesOfParts>
  <Company>kcri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Grant writing  exercise </dc:title>
  <dc:creator>happy kumburu</dc:creator>
  <cp:lastModifiedBy>happy kumburu</cp:lastModifiedBy>
  <cp:revision>6</cp:revision>
  <dcterms:created xsi:type="dcterms:W3CDTF">2019-11-13T11:35:48Z</dcterms:created>
  <dcterms:modified xsi:type="dcterms:W3CDTF">2019-11-13T12:24:03Z</dcterms:modified>
</cp:coreProperties>
</file>