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9" r:id="rId3"/>
    <p:sldId id="333" r:id="rId4"/>
    <p:sldId id="417" r:id="rId5"/>
    <p:sldId id="636" r:id="rId6"/>
    <p:sldId id="474" r:id="rId7"/>
    <p:sldId id="604" r:id="rId8"/>
    <p:sldId id="490" r:id="rId9"/>
    <p:sldId id="627" r:id="rId10"/>
    <p:sldId id="637" r:id="rId11"/>
    <p:sldId id="646" r:id="rId12"/>
    <p:sldId id="64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ne Kamau" initials="LK" lastIdx="1" clrIdx="0">
    <p:extLst/>
  </p:cmAuthor>
  <p:cmAuthor id="2" name="Boniface Kitungulu" initials="BK" lastIdx="18" clrIdx="1">
    <p:extLst/>
  </p:cmAuthor>
  <p:cmAuthor id="3" name="Justin Mandala" initials="JM" lastIdx="1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52F"/>
    <a:srgbClr val="BFBFBF"/>
    <a:srgbClr val="B10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2BF6B-F57D-4774-9EF2-635DDA872EC6}" v="42" dt="2019-03-07T17:09:16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88602" autoAdjust="0"/>
  </p:normalViewPr>
  <p:slideViewPr>
    <p:cSldViewPr snapToGrid="0">
      <p:cViewPr varScale="1">
        <p:scale>
          <a:sx n="101" d="100"/>
          <a:sy n="101" d="100"/>
        </p:scale>
        <p:origin x="10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ne Kamau" userId="ed792c1c-7852-48bf-ba3b-7de2afad3033" providerId="ADAL" clId="{30E2BF6B-F57D-4774-9EF2-635DDA872EC6}"/>
    <pc:docChg chg="custSel addSld modSld">
      <pc:chgData name="Leanne Kamau" userId="ed792c1c-7852-48bf-ba3b-7de2afad3033" providerId="ADAL" clId="{30E2BF6B-F57D-4774-9EF2-635DDA872EC6}" dt="2019-03-07T17:23:24.953" v="232" actId="1076"/>
      <pc:docMkLst>
        <pc:docMk/>
      </pc:docMkLst>
      <pc:sldChg chg="modSp">
        <pc:chgData name="Leanne Kamau" userId="ed792c1c-7852-48bf-ba3b-7de2afad3033" providerId="ADAL" clId="{30E2BF6B-F57D-4774-9EF2-635DDA872EC6}" dt="2019-03-07T17:23:24.953" v="232" actId="1076"/>
        <pc:sldMkLst>
          <pc:docMk/>
          <pc:sldMk cId="0" sldId="256"/>
        </pc:sldMkLst>
        <pc:spChg chg="mod">
          <ac:chgData name="Leanne Kamau" userId="ed792c1c-7852-48bf-ba3b-7de2afad3033" providerId="ADAL" clId="{30E2BF6B-F57D-4774-9EF2-635DDA872EC6}" dt="2019-03-07T17:00:34.604" v="91" actId="20577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Leanne Kamau" userId="ed792c1c-7852-48bf-ba3b-7de2afad3033" providerId="ADAL" clId="{30E2BF6B-F57D-4774-9EF2-635DDA872EC6}" dt="2019-03-07T17:23:24.953" v="232" actId="1076"/>
          <ac:spMkLst>
            <pc:docMk/>
            <pc:sldMk cId="0" sldId="256"/>
            <ac:spMk id="110" creationId="{00000000-0000-0000-0000-000000000000}"/>
          </ac:spMkLst>
        </pc:spChg>
      </pc:sldChg>
      <pc:sldChg chg="modSp">
        <pc:chgData name="Leanne Kamau" userId="ed792c1c-7852-48bf-ba3b-7de2afad3033" providerId="ADAL" clId="{30E2BF6B-F57D-4774-9EF2-635DDA872EC6}" dt="2019-03-07T17:02:27.152" v="148" actId="1076"/>
        <pc:sldMkLst>
          <pc:docMk/>
          <pc:sldMk cId="727166764" sldId="333"/>
        </pc:sldMkLst>
        <pc:spChg chg="mod">
          <ac:chgData name="Leanne Kamau" userId="ed792c1c-7852-48bf-ba3b-7de2afad3033" providerId="ADAL" clId="{30E2BF6B-F57D-4774-9EF2-635DDA872EC6}" dt="2019-03-07T17:02:27.152" v="148" actId="1076"/>
          <ac:spMkLst>
            <pc:docMk/>
            <pc:sldMk cId="727166764" sldId="333"/>
            <ac:spMk id="46" creationId="{34BB50A4-1C53-47DE-A58C-B4B96B5085FB}"/>
          </ac:spMkLst>
        </pc:spChg>
      </pc:sldChg>
      <pc:sldChg chg="modSp">
        <pc:chgData name="Leanne Kamau" userId="ed792c1c-7852-48bf-ba3b-7de2afad3033" providerId="ADAL" clId="{30E2BF6B-F57D-4774-9EF2-635DDA872EC6}" dt="2019-03-07T17:03:50.636" v="149" actId="2711"/>
        <pc:sldMkLst>
          <pc:docMk/>
          <pc:sldMk cId="716023371" sldId="474"/>
        </pc:sldMkLst>
        <pc:graphicFrameChg chg="mod">
          <ac:chgData name="Leanne Kamau" userId="ed792c1c-7852-48bf-ba3b-7de2afad3033" providerId="ADAL" clId="{30E2BF6B-F57D-4774-9EF2-635DDA872EC6}" dt="2019-03-07T17:03:50.636" v="149" actId="2711"/>
          <ac:graphicFrameMkLst>
            <pc:docMk/>
            <pc:sldMk cId="716023371" sldId="474"/>
            <ac:graphicFrameMk id="5" creationId="{98CC9BB2-3596-4B74-9B87-6A89FE16923B}"/>
          </ac:graphicFrameMkLst>
        </pc:graphicFrameChg>
      </pc:sldChg>
      <pc:sldChg chg="modNotesTx">
        <pc:chgData name="Leanne Kamau" userId="ed792c1c-7852-48bf-ba3b-7de2afad3033" providerId="ADAL" clId="{30E2BF6B-F57D-4774-9EF2-635DDA872EC6}" dt="2019-03-07T17:00:20.188" v="78" actId="6549"/>
        <pc:sldMkLst>
          <pc:docMk/>
          <pc:sldMk cId="1276739014" sldId="490"/>
        </pc:sldMkLst>
      </pc:sldChg>
      <pc:sldChg chg="modSp modNotesTx">
        <pc:chgData name="Leanne Kamau" userId="ed792c1c-7852-48bf-ba3b-7de2afad3033" providerId="ADAL" clId="{30E2BF6B-F57D-4774-9EF2-635DDA872EC6}" dt="2019-03-07T17:05:09.763" v="155" actId="113"/>
        <pc:sldMkLst>
          <pc:docMk/>
          <pc:sldMk cId="641297421" sldId="604"/>
        </pc:sldMkLst>
        <pc:spChg chg="mod">
          <ac:chgData name="Leanne Kamau" userId="ed792c1c-7852-48bf-ba3b-7de2afad3033" providerId="ADAL" clId="{30E2BF6B-F57D-4774-9EF2-635DDA872EC6}" dt="2019-03-07T17:05:09.763" v="155" actId="113"/>
          <ac:spMkLst>
            <pc:docMk/>
            <pc:sldMk cId="641297421" sldId="604"/>
            <ac:spMk id="7" creationId="{2B5BF9FB-6101-473B-BBEB-4A0C626C0702}"/>
          </ac:spMkLst>
        </pc:spChg>
      </pc:sldChg>
      <pc:sldChg chg="modSp add modNotesTx">
        <pc:chgData name="Leanne Kamau" userId="ed792c1c-7852-48bf-ba3b-7de2afad3033" providerId="ADAL" clId="{30E2BF6B-F57D-4774-9EF2-635DDA872EC6}" dt="2019-03-07T17:19:49.864" v="231" actId="6549"/>
        <pc:sldMkLst>
          <pc:docMk/>
          <pc:sldMk cId="1657565471" sldId="627"/>
        </pc:sldMkLst>
        <pc:spChg chg="mod">
          <ac:chgData name="Leanne Kamau" userId="ed792c1c-7852-48bf-ba3b-7de2afad3033" providerId="ADAL" clId="{30E2BF6B-F57D-4774-9EF2-635DDA872EC6}" dt="2019-03-07T17:06:00.622" v="159" actId="14100"/>
          <ac:spMkLst>
            <pc:docMk/>
            <pc:sldMk cId="1657565471" sldId="627"/>
            <ac:spMk id="101" creationId="{62886E9C-1A8D-4E8D-BA86-3DC119B5FB3B}"/>
          </ac:spMkLst>
        </pc:spChg>
      </pc:sldChg>
      <pc:sldChg chg="modSp">
        <pc:chgData name="Leanne Kamau" userId="ed792c1c-7852-48bf-ba3b-7de2afad3033" providerId="ADAL" clId="{30E2BF6B-F57D-4774-9EF2-635DDA872EC6}" dt="2019-03-07T17:08:22.990" v="218" actId="20578"/>
        <pc:sldMkLst>
          <pc:docMk/>
          <pc:sldMk cId="2264539065" sldId="637"/>
        </pc:sldMkLst>
        <pc:spChg chg="mod">
          <ac:chgData name="Leanne Kamau" userId="ed792c1c-7852-48bf-ba3b-7de2afad3033" providerId="ADAL" clId="{30E2BF6B-F57D-4774-9EF2-635DDA872EC6}" dt="2019-03-07T17:08:22.990" v="218" actId="20578"/>
          <ac:spMkLst>
            <pc:docMk/>
            <pc:sldMk cId="2264539065" sldId="637"/>
            <ac:spMk id="3" creationId="{520C38E6-13F9-4959-A499-5FF34BA24A11}"/>
          </ac:spMkLst>
        </pc:spChg>
      </pc:sldChg>
      <pc:sldChg chg="modSp">
        <pc:chgData name="Leanne Kamau" userId="ed792c1c-7852-48bf-ba3b-7de2afad3033" providerId="ADAL" clId="{30E2BF6B-F57D-4774-9EF2-635DDA872EC6}" dt="2019-03-07T17:19:28.046" v="230" actId="20577"/>
        <pc:sldMkLst>
          <pc:docMk/>
          <pc:sldMk cId="3242738694" sldId="646"/>
        </pc:sldMkLst>
        <pc:spChg chg="mod">
          <ac:chgData name="Leanne Kamau" userId="ed792c1c-7852-48bf-ba3b-7de2afad3033" providerId="ADAL" clId="{30E2BF6B-F57D-4774-9EF2-635DDA872EC6}" dt="2019-03-07T17:09:53.893" v="226" actId="6549"/>
          <ac:spMkLst>
            <pc:docMk/>
            <pc:sldMk cId="3242738694" sldId="646"/>
            <ac:spMk id="3" creationId="{520C38E6-13F9-4959-A499-5FF34BA24A11}"/>
          </ac:spMkLst>
        </pc:spChg>
        <pc:spChg chg="mod">
          <ac:chgData name="Leanne Kamau" userId="ed792c1c-7852-48bf-ba3b-7de2afad3033" providerId="ADAL" clId="{30E2BF6B-F57D-4774-9EF2-635DDA872EC6}" dt="2019-03-07T17:19:28.046" v="230" actId="20577"/>
          <ac:spMkLst>
            <pc:docMk/>
            <pc:sldMk cId="3242738694" sldId="646"/>
            <ac:spMk id="4" creationId="{CB960D98-07B6-48C2-B95B-02418512F73C}"/>
          </ac:spMkLst>
        </pc:spChg>
      </pc:sldChg>
      <pc:sldChg chg="addSp delSp modSp">
        <pc:chgData name="Leanne Kamau" userId="ed792c1c-7852-48bf-ba3b-7de2afad3033" providerId="ADAL" clId="{30E2BF6B-F57D-4774-9EF2-635DDA872EC6}" dt="2019-03-07T16:39:07.450" v="36" actId="1076"/>
        <pc:sldMkLst>
          <pc:docMk/>
          <pc:sldMk cId="4261061287" sldId="647"/>
        </pc:sldMkLst>
        <pc:spChg chg="del">
          <ac:chgData name="Leanne Kamau" userId="ed792c1c-7852-48bf-ba3b-7de2afad3033" providerId="ADAL" clId="{30E2BF6B-F57D-4774-9EF2-635DDA872EC6}" dt="2019-03-07T16:36:07.369" v="0" actId="478"/>
          <ac:spMkLst>
            <pc:docMk/>
            <pc:sldMk cId="4261061287" sldId="647"/>
            <ac:spMk id="3" creationId="{520C38E6-13F9-4959-A499-5FF34BA24A11}"/>
          </ac:spMkLst>
        </pc:spChg>
        <pc:spChg chg="mod">
          <ac:chgData name="Leanne Kamau" userId="ed792c1c-7852-48bf-ba3b-7de2afad3033" providerId="ADAL" clId="{30E2BF6B-F57D-4774-9EF2-635DDA872EC6}" dt="2019-03-07T16:37:02.615" v="27" actId="20577"/>
          <ac:spMkLst>
            <pc:docMk/>
            <pc:sldMk cId="4261061287" sldId="647"/>
            <ac:spMk id="4" creationId="{CB960D98-07B6-48C2-B95B-02418512F73C}"/>
          </ac:spMkLst>
        </pc:spChg>
        <pc:spChg chg="add del mod">
          <ac:chgData name="Leanne Kamau" userId="ed792c1c-7852-48bf-ba3b-7de2afad3033" providerId="ADAL" clId="{30E2BF6B-F57D-4774-9EF2-635DDA872EC6}" dt="2019-03-07T16:36:16.778" v="2" actId="478"/>
          <ac:spMkLst>
            <pc:docMk/>
            <pc:sldMk cId="4261061287" sldId="647"/>
            <ac:spMk id="5" creationId="{82E3C852-3B80-414D-B0A3-837636085887}"/>
          </ac:spMkLst>
        </pc:spChg>
        <pc:spChg chg="add del mod topLvl">
          <ac:chgData name="Leanne Kamau" userId="ed792c1c-7852-48bf-ba3b-7de2afad3033" providerId="ADAL" clId="{30E2BF6B-F57D-4774-9EF2-635DDA872EC6}" dt="2019-03-07T16:36:37.724" v="5" actId="478"/>
          <ac:spMkLst>
            <pc:docMk/>
            <pc:sldMk cId="4261061287" sldId="647"/>
            <ac:spMk id="7" creationId="{487AD677-9B92-489E-905B-B9D717F6907B}"/>
          </ac:spMkLst>
        </pc:spChg>
        <pc:grpChg chg="add del mod">
          <ac:chgData name="Leanne Kamau" userId="ed792c1c-7852-48bf-ba3b-7de2afad3033" providerId="ADAL" clId="{30E2BF6B-F57D-4774-9EF2-635DDA872EC6}" dt="2019-03-07T16:36:33.137" v="4" actId="165"/>
          <ac:grpSpMkLst>
            <pc:docMk/>
            <pc:sldMk cId="4261061287" sldId="647"/>
            <ac:grpSpMk id="6" creationId="{5578CF78-E897-4779-8653-D6D5D3A06CA1}"/>
          </ac:grpSpMkLst>
        </pc:grpChg>
        <pc:picChg chg="add del mod topLvl">
          <ac:chgData name="Leanne Kamau" userId="ed792c1c-7852-48bf-ba3b-7de2afad3033" providerId="ADAL" clId="{30E2BF6B-F57D-4774-9EF2-635DDA872EC6}" dt="2019-03-07T16:36:41.373" v="6" actId="478"/>
          <ac:picMkLst>
            <pc:docMk/>
            <pc:sldMk cId="4261061287" sldId="647"/>
            <ac:picMk id="8" creationId="{494E08C5-BDB3-444D-9A72-D5E6F782C4D2}"/>
          </ac:picMkLst>
        </pc:picChg>
        <pc:picChg chg="add del mod topLvl">
          <ac:chgData name="Leanne Kamau" userId="ed792c1c-7852-48bf-ba3b-7de2afad3033" providerId="ADAL" clId="{30E2BF6B-F57D-4774-9EF2-635DDA872EC6}" dt="2019-03-07T16:36:46.873" v="8" actId="478"/>
          <ac:picMkLst>
            <pc:docMk/>
            <pc:sldMk cId="4261061287" sldId="647"/>
            <ac:picMk id="9" creationId="{7F43FE04-E125-4E67-B349-BB8D405E89A5}"/>
          </ac:picMkLst>
        </pc:picChg>
        <pc:picChg chg="add mod topLvl">
          <ac:chgData name="Leanne Kamau" userId="ed792c1c-7852-48bf-ba3b-7de2afad3033" providerId="ADAL" clId="{30E2BF6B-F57D-4774-9EF2-635DDA872EC6}" dt="2019-03-07T16:39:07.450" v="36" actId="1076"/>
          <ac:picMkLst>
            <pc:docMk/>
            <pc:sldMk cId="4261061287" sldId="647"/>
            <ac:picMk id="10" creationId="{0BA8AC62-A58F-4659-9B5A-6FC8A4348447}"/>
          </ac:picMkLst>
        </pc:picChg>
        <pc:picChg chg="add mod topLvl">
          <ac:chgData name="Leanne Kamau" userId="ed792c1c-7852-48bf-ba3b-7de2afad3033" providerId="ADAL" clId="{30E2BF6B-F57D-4774-9EF2-635DDA872EC6}" dt="2019-03-07T16:38:50.637" v="31" actId="14100"/>
          <ac:picMkLst>
            <pc:docMk/>
            <pc:sldMk cId="4261061287" sldId="647"/>
            <ac:picMk id="11" creationId="{226D47F7-429B-4346-9744-4E81FAFDDE46}"/>
          </ac:picMkLst>
        </pc:picChg>
        <pc:picChg chg="add mod topLvl">
          <ac:chgData name="Leanne Kamau" userId="ed792c1c-7852-48bf-ba3b-7de2afad3033" providerId="ADAL" clId="{30E2BF6B-F57D-4774-9EF2-635DDA872EC6}" dt="2019-03-07T16:39:01.765" v="34" actId="1076"/>
          <ac:picMkLst>
            <pc:docMk/>
            <pc:sldMk cId="4261061287" sldId="647"/>
            <ac:picMk id="12" creationId="{AB468046-83B9-40C9-901E-1FB8DAC2AC6C}"/>
          </ac:picMkLst>
        </pc:picChg>
        <pc:picChg chg="add del mod topLvl">
          <ac:chgData name="Leanne Kamau" userId="ed792c1c-7852-48bf-ba3b-7de2afad3033" providerId="ADAL" clId="{30E2BF6B-F57D-4774-9EF2-635DDA872EC6}" dt="2019-03-07T16:36:43.725" v="7" actId="478"/>
          <ac:picMkLst>
            <pc:docMk/>
            <pc:sldMk cId="4261061287" sldId="647"/>
            <ac:picMk id="13" creationId="{B61374CE-B1F3-4D69-A8BB-DCBE44EA58BB}"/>
          </ac:picMkLst>
        </pc:picChg>
      </pc:sldChg>
    </pc:docChg>
  </pc:docChgLst>
  <pc:docChgLst>
    <pc:chgData name="Leanne Kamau" userId="ed792c1c-7852-48bf-ba3b-7de2afad3033" providerId="ADAL" clId="{5EFFCB34-169A-49DB-B701-A8F7812F0FA1}"/>
    <pc:docChg chg="custSel addSld delSld modSld sldOrd">
      <pc:chgData name="Leanne Kamau" userId="ed792c1c-7852-48bf-ba3b-7de2afad3033" providerId="ADAL" clId="{5EFFCB34-169A-49DB-B701-A8F7812F0FA1}" dt="2019-03-07T16:23:40.857" v="1193" actId="1076"/>
      <pc:docMkLst>
        <pc:docMk/>
      </pc:docMkLst>
      <pc:sldChg chg="modSp">
        <pc:chgData name="Leanne Kamau" userId="ed792c1c-7852-48bf-ba3b-7de2afad3033" providerId="ADAL" clId="{5EFFCB34-169A-49DB-B701-A8F7812F0FA1}" dt="2019-03-07T15:20:05.816" v="551" actId="14100"/>
        <pc:sldMkLst>
          <pc:docMk/>
          <pc:sldMk cId="0" sldId="256"/>
        </pc:sldMkLst>
        <pc:spChg chg="mod">
          <ac:chgData name="Leanne Kamau" userId="ed792c1c-7852-48bf-ba3b-7de2afad3033" providerId="ADAL" clId="{5EFFCB34-169A-49DB-B701-A8F7812F0FA1}" dt="2019-03-07T15:20:05.816" v="551" actId="14100"/>
          <ac:spMkLst>
            <pc:docMk/>
            <pc:sldMk cId="0" sldId="256"/>
            <ac:spMk id="110" creationId="{00000000-0000-0000-0000-000000000000}"/>
          </ac:spMkLst>
        </pc:spChg>
      </pc:sldChg>
      <pc:sldChg chg="del">
        <pc:chgData name="Leanne Kamau" userId="ed792c1c-7852-48bf-ba3b-7de2afad3033" providerId="ADAL" clId="{5EFFCB34-169A-49DB-B701-A8F7812F0FA1}" dt="2019-03-07T15:01:13.748" v="185" actId="2696"/>
        <pc:sldMkLst>
          <pc:docMk/>
          <pc:sldMk cId="1989042027" sldId="258"/>
        </pc:sldMkLst>
      </pc:sldChg>
      <pc:sldChg chg="modSp">
        <pc:chgData name="Leanne Kamau" userId="ed792c1c-7852-48bf-ba3b-7de2afad3033" providerId="ADAL" clId="{5EFFCB34-169A-49DB-B701-A8F7812F0FA1}" dt="2019-03-07T16:20:36.297" v="1188" actId="2711"/>
        <pc:sldMkLst>
          <pc:docMk/>
          <pc:sldMk cId="1319366916" sldId="329"/>
        </pc:sldMkLst>
        <pc:spChg chg="mod">
          <ac:chgData name="Leanne Kamau" userId="ed792c1c-7852-48bf-ba3b-7de2afad3033" providerId="ADAL" clId="{5EFFCB34-169A-49DB-B701-A8F7812F0FA1}" dt="2019-03-07T16:20:36.297" v="1188" actId="2711"/>
          <ac:spMkLst>
            <pc:docMk/>
            <pc:sldMk cId="1319366916" sldId="329"/>
            <ac:spMk id="5" creationId="{94DF3A9E-BFB5-43C8-AD52-10BDA92F0A15}"/>
          </ac:spMkLst>
        </pc:spChg>
        <pc:spChg chg="mod">
          <ac:chgData name="Leanne Kamau" userId="ed792c1c-7852-48bf-ba3b-7de2afad3033" providerId="ADAL" clId="{5EFFCB34-169A-49DB-B701-A8F7812F0FA1}" dt="2019-03-07T16:20:24.741" v="1186" actId="1076"/>
          <ac:spMkLst>
            <pc:docMk/>
            <pc:sldMk cId="1319366916" sldId="329"/>
            <ac:spMk id="6" creationId="{D4C60456-8B6B-4362-A78A-32C339101F72}"/>
          </ac:spMkLst>
        </pc:spChg>
      </pc:sldChg>
      <pc:sldChg chg="addSp delSp modSp modNotesTx">
        <pc:chgData name="Leanne Kamau" userId="ed792c1c-7852-48bf-ba3b-7de2afad3033" providerId="ADAL" clId="{5EFFCB34-169A-49DB-B701-A8F7812F0FA1}" dt="2019-03-07T16:19:51.294" v="1180" actId="2711"/>
        <pc:sldMkLst>
          <pc:docMk/>
          <pc:sldMk cId="727166764" sldId="333"/>
        </pc:sldMkLst>
        <pc:spChg chg="del">
          <ac:chgData name="Leanne Kamau" userId="ed792c1c-7852-48bf-ba3b-7de2afad3033" providerId="ADAL" clId="{5EFFCB34-169A-49DB-B701-A8F7812F0FA1}" dt="2019-03-07T16:17:45.288" v="1162" actId="478"/>
          <ac:spMkLst>
            <pc:docMk/>
            <pc:sldMk cId="727166764" sldId="333"/>
            <ac:spMk id="2" creationId="{23D9FC0B-4158-4DA3-8D57-F98A0B5EC732}"/>
          </ac:spMkLst>
        </pc:spChg>
        <pc:spChg chg="add mod">
          <ac:chgData name="Leanne Kamau" userId="ed792c1c-7852-48bf-ba3b-7de2afad3033" providerId="ADAL" clId="{5EFFCB34-169A-49DB-B701-A8F7812F0FA1}" dt="2019-03-07T16:19:51.294" v="1180" actId="2711"/>
          <ac:spMkLst>
            <pc:docMk/>
            <pc:sldMk cId="727166764" sldId="333"/>
            <ac:spMk id="5" creationId="{1C0A196A-0734-4A38-B6F5-105CD41F72FA}"/>
          </ac:spMkLst>
        </pc:spChg>
        <pc:spChg chg="del mod">
          <ac:chgData name="Leanne Kamau" userId="ed792c1c-7852-48bf-ba3b-7de2afad3033" providerId="ADAL" clId="{5EFFCB34-169A-49DB-B701-A8F7812F0FA1}" dt="2019-03-07T16:17:32.826" v="1154" actId="478"/>
          <ac:spMkLst>
            <pc:docMk/>
            <pc:sldMk cId="727166764" sldId="333"/>
            <ac:spMk id="6" creationId="{7E480F17-F713-4C95-B9B6-0E86CBE7C9FE}"/>
          </ac:spMkLst>
        </pc:spChg>
        <pc:spChg chg="del">
          <ac:chgData name="Leanne Kamau" userId="ed792c1c-7852-48bf-ba3b-7de2afad3033" providerId="ADAL" clId="{5EFFCB34-169A-49DB-B701-A8F7812F0FA1}" dt="2019-03-07T16:17:38.567" v="1158" actId="478"/>
          <ac:spMkLst>
            <pc:docMk/>
            <pc:sldMk cId="727166764" sldId="333"/>
            <ac:spMk id="30" creationId="{D378AE33-B398-4AC2-AD71-2610F75CEF59}"/>
          </ac:spMkLst>
        </pc:spChg>
        <pc:spChg chg="del">
          <ac:chgData name="Leanne Kamau" userId="ed792c1c-7852-48bf-ba3b-7de2afad3033" providerId="ADAL" clId="{5EFFCB34-169A-49DB-B701-A8F7812F0FA1}" dt="2019-03-07T16:17:39.836" v="1159" actId="478"/>
          <ac:spMkLst>
            <pc:docMk/>
            <pc:sldMk cId="727166764" sldId="333"/>
            <ac:spMk id="31" creationId="{28DE8854-0EF2-4110-8D89-AA96D7BA2C55}"/>
          </ac:spMkLst>
        </pc:spChg>
        <pc:spChg chg="del">
          <ac:chgData name="Leanne Kamau" userId="ed792c1c-7852-48bf-ba3b-7de2afad3033" providerId="ADAL" clId="{5EFFCB34-169A-49DB-B701-A8F7812F0FA1}" dt="2019-03-07T16:17:43.417" v="1161" actId="478"/>
          <ac:spMkLst>
            <pc:docMk/>
            <pc:sldMk cId="727166764" sldId="333"/>
            <ac:spMk id="36" creationId="{10AA8AA1-3AEA-4C30-B07B-3A5368BCD71B}"/>
          </ac:spMkLst>
        </pc:spChg>
        <pc:spChg chg="del">
          <ac:chgData name="Leanne Kamau" userId="ed792c1c-7852-48bf-ba3b-7de2afad3033" providerId="ADAL" clId="{5EFFCB34-169A-49DB-B701-A8F7812F0FA1}" dt="2019-03-07T16:17:41.378" v="1160" actId="478"/>
          <ac:spMkLst>
            <pc:docMk/>
            <pc:sldMk cId="727166764" sldId="333"/>
            <ac:spMk id="37" creationId="{51D7C172-05A0-4C7D-A27F-D9971E481509}"/>
          </ac:spMkLst>
        </pc:spChg>
        <pc:spChg chg="del mod">
          <ac:chgData name="Leanne Kamau" userId="ed792c1c-7852-48bf-ba3b-7de2afad3033" providerId="ADAL" clId="{5EFFCB34-169A-49DB-B701-A8F7812F0FA1}" dt="2019-03-07T16:17:35.466" v="1156" actId="478"/>
          <ac:spMkLst>
            <pc:docMk/>
            <pc:sldMk cId="727166764" sldId="333"/>
            <ac:spMk id="38" creationId="{CE5DB597-AD4F-4972-B5DC-0BFF34E493B0}"/>
          </ac:spMkLst>
        </pc:spChg>
        <pc:spChg chg="del">
          <ac:chgData name="Leanne Kamau" userId="ed792c1c-7852-48bf-ba3b-7de2afad3033" providerId="ADAL" clId="{5EFFCB34-169A-49DB-B701-A8F7812F0FA1}" dt="2019-03-07T16:17:37.061" v="1157" actId="478"/>
          <ac:spMkLst>
            <pc:docMk/>
            <pc:sldMk cId="727166764" sldId="333"/>
            <ac:spMk id="39" creationId="{FAFA0299-EB21-4D5B-AD28-541465126EB2}"/>
          </ac:spMkLst>
        </pc:spChg>
        <pc:spChg chg="add mod">
          <ac:chgData name="Leanne Kamau" userId="ed792c1c-7852-48bf-ba3b-7de2afad3033" providerId="ADAL" clId="{5EFFCB34-169A-49DB-B701-A8F7812F0FA1}" dt="2019-03-07T16:19:16.807" v="1177" actId="14100"/>
          <ac:spMkLst>
            <pc:docMk/>
            <pc:sldMk cId="727166764" sldId="333"/>
            <ac:spMk id="46" creationId="{34BB50A4-1C53-47DE-A58C-B4B96B5085FB}"/>
          </ac:spMkLst>
        </pc:spChg>
        <pc:grpChg chg="del">
          <ac:chgData name="Leanne Kamau" userId="ed792c1c-7852-48bf-ba3b-7de2afad3033" providerId="ADAL" clId="{5EFFCB34-169A-49DB-B701-A8F7812F0FA1}" dt="2019-03-07T16:17:29.832" v="1152" actId="478"/>
          <ac:grpSpMkLst>
            <pc:docMk/>
            <pc:sldMk cId="727166764" sldId="333"/>
            <ac:grpSpMk id="3" creationId="{00000000-0000-0000-0000-000000000000}"/>
          </ac:grpSpMkLst>
        </pc:grpChg>
        <pc:grpChg chg="add mod">
          <ac:chgData name="Leanne Kamau" userId="ed792c1c-7852-48bf-ba3b-7de2afad3033" providerId="ADAL" clId="{5EFFCB34-169A-49DB-B701-A8F7812F0FA1}" dt="2019-03-07T16:19:27.131" v="1179" actId="1076"/>
          <ac:grpSpMkLst>
            <pc:docMk/>
            <pc:sldMk cId="727166764" sldId="333"/>
            <ac:grpSpMk id="26" creationId="{B88D05F2-1C98-48C3-A598-A2D00C36B5B5}"/>
          </ac:grpSpMkLst>
        </pc:grpChg>
      </pc:sldChg>
      <pc:sldChg chg="del">
        <pc:chgData name="Leanne Kamau" userId="ed792c1c-7852-48bf-ba3b-7de2afad3033" providerId="ADAL" clId="{5EFFCB34-169A-49DB-B701-A8F7812F0FA1}" dt="2019-03-07T15:01:18.455" v="188" actId="2696"/>
        <pc:sldMkLst>
          <pc:docMk/>
          <pc:sldMk cId="2816309883" sldId="340"/>
        </pc:sldMkLst>
      </pc:sldChg>
      <pc:sldChg chg="del">
        <pc:chgData name="Leanne Kamau" userId="ed792c1c-7852-48bf-ba3b-7de2afad3033" providerId="ADAL" clId="{5EFFCB34-169A-49DB-B701-A8F7812F0FA1}" dt="2019-03-07T14:59:50.288" v="168" actId="2696"/>
        <pc:sldMkLst>
          <pc:docMk/>
          <pc:sldMk cId="1469400470" sldId="356"/>
        </pc:sldMkLst>
      </pc:sldChg>
      <pc:sldChg chg="del">
        <pc:chgData name="Leanne Kamau" userId="ed792c1c-7852-48bf-ba3b-7de2afad3033" providerId="ADAL" clId="{5EFFCB34-169A-49DB-B701-A8F7812F0FA1}" dt="2019-03-07T14:55:13.641" v="1" actId="2696"/>
        <pc:sldMkLst>
          <pc:docMk/>
          <pc:sldMk cId="529959132" sldId="363"/>
        </pc:sldMkLst>
      </pc:sldChg>
      <pc:sldChg chg="addSp modSp modNotesTx">
        <pc:chgData name="Leanne Kamau" userId="ed792c1c-7852-48bf-ba3b-7de2afad3033" providerId="ADAL" clId="{5EFFCB34-169A-49DB-B701-A8F7812F0FA1}" dt="2019-03-07T16:20:52.279" v="1189" actId="6549"/>
        <pc:sldMkLst>
          <pc:docMk/>
          <pc:sldMk cId="1136425201" sldId="417"/>
        </pc:sldMkLst>
        <pc:spChg chg="add mod">
          <ac:chgData name="Leanne Kamau" userId="ed792c1c-7852-48bf-ba3b-7de2afad3033" providerId="ADAL" clId="{5EFFCB34-169A-49DB-B701-A8F7812F0FA1}" dt="2019-03-07T16:17:10.616" v="1151" actId="207"/>
          <ac:spMkLst>
            <pc:docMk/>
            <pc:sldMk cId="1136425201" sldId="417"/>
            <ac:spMk id="5" creationId="{E02FD575-2BEF-48E1-822E-2D8807CF9189}"/>
          </ac:spMkLst>
        </pc:spChg>
      </pc:sldChg>
      <pc:sldChg chg="del">
        <pc:chgData name="Leanne Kamau" userId="ed792c1c-7852-48bf-ba3b-7de2afad3033" providerId="ADAL" clId="{5EFFCB34-169A-49DB-B701-A8F7812F0FA1}" dt="2019-03-07T14:55:14.863" v="3" actId="2696"/>
        <pc:sldMkLst>
          <pc:docMk/>
          <pc:sldMk cId="3187802848" sldId="419"/>
        </pc:sldMkLst>
      </pc:sldChg>
      <pc:sldChg chg="del">
        <pc:chgData name="Leanne Kamau" userId="ed792c1c-7852-48bf-ba3b-7de2afad3033" providerId="ADAL" clId="{5EFFCB34-169A-49DB-B701-A8F7812F0FA1}" dt="2019-03-07T15:01:19.017" v="189" actId="2696"/>
        <pc:sldMkLst>
          <pc:docMk/>
          <pc:sldMk cId="1895175759" sldId="420"/>
        </pc:sldMkLst>
      </pc:sldChg>
      <pc:sldChg chg="modSp modNotesTx">
        <pc:chgData name="Leanne Kamau" userId="ed792c1c-7852-48bf-ba3b-7de2afad3033" providerId="ADAL" clId="{5EFFCB34-169A-49DB-B701-A8F7812F0FA1}" dt="2019-03-07T16:21:03.254" v="1190" actId="6549"/>
        <pc:sldMkLst>
          <pc:docMk/>
          <pc:sldMk cId="716023371" sldId="474"/>
        </pc:sldMkLst>
        <pc:spChg chg="mod">
          <ac:chgData name="Leanne Kamau" userId="ed792c1c-7852-48bf-ba3b-7de2afad3033" providerId="ADAL" clId="{5EFFCB34-169A-49DB-B701-A8F7812F0FA1}" dt="2019-03-07T16:10:37.099" v="1127" actId="1076"/>
          <ac:spMkLst>
            <pc:docMk/>
            <pc:sldMk cId="716023371" sldId="474"/>
            <ac:spMk id="4" creationId="{0D572770-F6C5-41BA-9334-000E03BDDE50}"/>
          </ac:spMkLst>
        </pc:spChg>
      </pc:sldChg>
      <pc:sldChg chg="del">
        <pc:chgData name="Leanne Kamau" userId="ed792c1c-7852-48bf-ba3b-7de2afad3033" providerId="ADAL" clId="{5EFFCB34-169A-49DB-B701-A8F7812F0FA1}" dt="2019-03-07T15:01:17.806" v="187" actId="2696"/>
        <pc:sldMkLst>
          <pc:docMk/>
          <pc:sldMk cId="1115697392" sldId="479"/>
        </pc:sldMkLst>
      </pc:sldChg>
      <pc:sldChg chg="del">
        <pc:chgData name="Leanne Kamau" userId="ed792c1c-7852-48bf-ba3b-7de2afad3033" providerId="ADAL" clId="{5EFFCB34-169A-49DB-B701-A8F7812F0FA1}" dt="2019-03-07T14:55:15.239" v="4" actId="2696"/>
        <pc:sldMkLst>
          <pc:docMk/>
          <pc:sldMk cId="3527950829" sldId="489"/>
        </pc:sldMkLst>
      </pc:sldChg>
      <pc:sldChg chg="modSp modNotesTx">
        <pc:chgData name="Leanne Kamau" userId="ed792c1c-7852-48bf-ba3b-7de2afad3033" providerId="ADAL" clId="{5EFFCB34-169A-49DB-B701-A8F7812F0FA1}" dt="2019-03-07T16:15:21.749" v="1145" actId="14100"/>
        <pc:sldMkLst>
          <pc:docMk/>
          <pc:sldMk cId="1276739014" sldId="490"/>
        </pc:sldMkLst>
        <pc:spChg chg="mod">
          <ac:chgData name="Leanne Kamau" userId="ed792c1c-7852-48bf-ba3b-7de2afad3033" providerId="ADAL" clId="{5EFFCB34-169A-49DB-B701-A8F7812F0FA1}" dt="2019-03-07T16:14:59.108" v="1140" actId="14100"/>
          <ac:spMkLst>
            <pc:docMk/>
            <pc:sldMk cId="1276739014" sldId="490"/>
            <ac:spMk id="5" creationId="{38980ED6-849B-45F0-A635-0DBD1CA5B2DE}"/>
          </ac:spMkLst>
        </pc:spChg>
        <pc:spChg chg="mod">
          <ac:chgData name="Leanne Kamau" userId="ed792c1c-7852-48bf-ba3b-7de2afad3033" providerId="ADAL" clId="{5EFFCB34-169A-49DB-B701-A8F7812F0FA1}" dt="2019-03-07T16:15:21.749" v="1145" actId="14100"/>
          <ac:spMkLst>
            <pc:docMk/>
            <pc:sldMk cId="1276739014" sldId="490"/>
            <ac:spMk id="7" creationId="{2691D52C-56A9-44B3-9B6B-D52660E2B5CA}"/>
          </ac:spMkLst>
        </pc:spChg>
      </pc:sldChg>
      <pc:sldChg chg="del">
        <pc:chgData name="Leanne Kamau" userId="ed792c1c-7852-48bf-ba3b-7de2afad3033" providerId="ADAL" clId="{5EFFCB34-169A-49DB-B701-A8F7812F0FA1}" dt="2019-03-07T14:55:12.457" v="0" actId="2696"/>
        <pc:sldMkLst>
          <pc:docMk/>
          <pc:sldMk cId="516613732" sldId="598"/>
        </pc:sldMkLst>
      </pc:sldChg>
      <pc:sldChg chg="modSp">
        <pc:chgData name="Leanne Kamau" userId="ed792c1c-7852-48bf-ba3b-7de2afad3033" providerId="ADAL" clId="{5EFFCB34-169A-49DB-B701-A8F7812F0FA1}" dt="2019-03-07T16:11:26.627" v="1135" actId="14100"/>
        <pc:sldMkLst>
          <pc:docMk/>
          <pc:sldMk cId="641297421" sldId="604"/>
        </pc:sldMkLst>
        <pc:spChg chg="mod">
          <ac:chgData name="Leanne Kamau" userId="ed792c1c-7852-48bf-ba3b-7de2afad3033" providerId="ADAL" clId="{5EFFCB34-169A-49DB-B701-A8F7812F0FA1}" dt="2019-03-07T16:11:26.627" v="1135" actId="14100"/>
          <ac:spMkLst>
            <pc:docMk/>
            <pc:sldMk cId="641297421" sldId="604"/>
            <ac:spMk id="2" creationId="{8609ABD9-CABC-4979-8A49-71D40D0E6008}"/>
          </ac:spMkLst>
        </pc:spChg>
        <pc:spChg chg="mod">
          <ac:chgData name="Leanne Kamau" userId="ed792c1c-7852-48bf-ba3b-7de2afad3033" providerId="ADAL" clId="{5EFFCB34-169A-49DB-B701-A8F7812F0FA1}" dt="2019-03-07T16:11:10.702" v="1131" actId="108"/>
          <ac:spMkLst>
            <pc:docMk/>
            <pc:sldMk cId="641297421" sldId="604"/>
            <ac:spMk id="7" creationId="{2B5BF9FB-6101-473B-BBEB-4A0C626C0702}"/>
          </ac:spMkLst>
        </pc:spChg>
        <pc:graphicFrameChg chg="mod">
          <ac:chgData name="Leanne Kamau" userId="ed792c1c-7852-48bf-ba3b-7de2afad3033" providerId="ADAL" clId="{5EFFCB34-169A-49DB-B701-A8F7812F0FA1}" dt="2019-03-07T16:11:02.848" v="1130" actId="1076"/>
          <ac:graphicFrameMkLst>
            <pc:docMk/>
            <pc:sldMk cId="641297421" sldId="604"/>
            <ac:graphicFrameMk id="4" creationId="{54C93D48-B9A2-42DB-9CDF-EF23E04F9840}"/>
          </ac:graphicFrameMkLst>
        </pc:graphicFrameChg>
      </pc:sldChg>
      <pc:sldChg chg="del">
        <pc:chgData name="Leanne Kamau" userId="ed792c1c-7852-48bf-ba3b-7de2afad3033" providerId="ADAL" clId="{5EFFCB34-169A-49DB-B701-A8F7812F0FA1}" dt="2019-03-07T15:00:33.149" v="170" actId="2696"/>
        <pc:sldMkLst>
          <pc:docMk/>
          <pc:sldMk cId="319189636" sldId="605"/>
        </pc:sldMkLst>
      </pc:sldChg>
      <pc:sldChg chg="del">
        <pc:chgData name="Leanne Kamau" userId="ed792c1c-7852-48bf-ba3b-7de2afad3033" providerId="ADAL" clId="{5EFFCB34-169A-49DB-B701-A8F7812F0FA1}" dt="2019-03-07T15:01:20.963" v="190" actId="2696"/>
        <pc:sldMkLst>
          <pc:docMk/>
          <pc:sldMk cId="1459270972" sldId="607"/>
        </pc:sldMkLst>
      </pc:sldChg>
      <pc:sldChg chg="del">
        <pc:chgData name="Leanne Kamau" userId="ed792c1c-7852-48bf-ba3b-7de2afad3033" providerId="ADAL" clId="{5EFFCB34-169A-49DB-B701-A8F7812F0FA1}" dt="2019-03-07T15:00:49.171" v="176" actId="2696"/>
        <pc:sldMkLst>
          <pc:docMk/>
          <pc:sldMk cId="2949306570" sldId="610"/>
        </pc:sldMkLst>
      </pc:sldChg>
      <pc:sldChg chg="del ord">
        <pc:chgData name="Leanne Kamau" userId="ed792c1c-7852-48bf-ba3b-7de2afad3033" providerId="ADAL" clId="{5EFFCB34-169A-49DB-B701-A8F7812F0FA1}" dt="2019-03-07T15:03:25.814" v="193" actId="2696"/>
        <pc:sldMkLst>
          <pc:docMk/>
          <pc:sldMk cId="1320379728" sldId="611"/>
        </pc:sldMkLst>
      </pc:sldChg>
      <pc:sldChg chg="del">
        <pc:chgData name="Leanne Kamau" userId="ed792c1c-7852-48bf-ba3b-7de2afad3033" providerId="ADAL" clId="{5EFFCB34-169A-49DB-B701-A8F7812F0FA1}" dt="2019-03-07T15:00:28.496" v="169" actId="2696"/>
        <pc:sldMkLst>
          <pc:docMk/>
          <pc:sldMk cId="117809275" sldId="612"/>
        </pc:sldMkLst>
      </pc:sldChg>
      <pc:sldChg chg="del">
        <pc:chgData name="Leanne Kamau" userId="ed792c1c-7852-48bf-ba3b-7de2afad3033" providerId="ADAL" clId="{5EFFCB34-169A-49DB-B701-A8F7812F0FA1}" dt="2019-03-07T15:00:46.947" v="175" actId="2696"/>
        <pc:sldMkLst>
          <pc:docMk/>
          <pc:sldMk cId="2207874741" sldId="624"/>
        </pc:sldMkLst>
      </pc:sldChg>
      <pc:sldChg chg="del">
        <pc:chgData name="Leanne Kamau" userId="ed792c1c-7852-48bf-ba3b-7de2afad3033" providerId="ADAL" clId="{5EFFCB34-169A-49DB-B701-A8F7812F0FA1}" dt="2019-03-07T15:01:15.618" v="186" actId="2696"/>
        <pc:sldMkLst>
          <pc:docMk/>
          <pc:sldMk cId="3425295808" sldId="625"/>
        </pc:sldMkLst>
      </pc:sldChg>
      <pc:sldChg chg="del">
        <pc:chgData name="Leanne Kamau" userId="ed792c1c-7852-48bf-ba3b-7de2afad3033" providerId="ADAL" clId="{5EFFCB34-169A-49DB-B701-A8F7812F0FA1}" dt="2019-03-07T15:01:13.418" v="184" actId="2696"/>
        <pc:sldMkLst>
          <pc:docMk/>
          <pc:sldMk cId="1657565471" sldId="627"/>
        </pc:sldMkLst>
      </pc:sldChg>
      <pc:sldChg chg="del">
        <pc:chgData name="Leanne Kamau" userId="ed792c1c-7852-48bf-ba3b-7de2afad3033" providerId="ADAL" clId="{5EFFCB34-169A-49DB-B701-A8F7812F0FA1}" dt="2019-03-07T15:00:50.660" v="178" actId="2696"/>
        <pc:sldMkLst>
          <pc:docMk/>
          <pc:sldMk cId="4223787223" sldId="631"/>
        </pc:sldMkLst>
      </pc:sldChg>
      <pc:sldChg chg="del">
        <pc:chgData name="Leanne Kamau" userId="ed792c1c-7852-48bf-ba3b-7de2afad3033" providerId="ADAL" clId="{5EFFCB34-169A-49DB-B701-A8F7812F0FA1}" dt="2019-03-07T15:00:38.655" v="171" actId="2696"/>
        <pc:sldMkLst>
          <pc:docMk/>
          <pc:sldMk cId="329184562" sldId="633"/>
        </pc:sldMkLst>
      </pc:sldChg>
      <pc:sldChg chg="del">
        <pc:chgData name="Leanne Kamau" userId="ed792c1c-7852-48bf-ba3b-7de2afad3033" providerId="ADAL" clId="{5EFFCB34-169A-49DB-B701-A8F7812F0FA1}" dt="2019-03-07T14:55:14.434" v="2" actId="2696"/>
        <pc:sldMkLst>
          <pc:docMk/>
          <pc:sldMk cId="1130496487" sldId="634"/>
        </pc:sldMkLst>
      </pc:sldChg>
      <pc:sldChg chg="addSp delSp modSp modNotesTx">
        <pc:chgData name="Leanne Kamau" userId="ed792c1c-7852-48bf-ba3b-7de2afad3033" providerId="ADAL" clId="{5EFFCB34-169A-49DB-B701-A8F7812F0FA1}" dt="2019-03-07T16:10:14.101" v="1124" actId="6549"/>
        <pc:sldMkLst>
          <pc:docMk/>
          <pc:sldMk cId="3040239741" sldId="636"/>
        </pc:sldMkLst>
        <pc:spChg chg="mod">
          <ac:chgData name="Leanne Kamau" userId="ed792c1c-7852-48bf-ba3b-7de2afad3033" providerId="ADAL" clId="{5EFFCB34-169A-49DB-B701-A8F7812F0FA1}" dt="2019-03-07T16:09:39.241" v="1113" actId="255"/>
          <ac:spMkLst>
            <pc:docMk/>
            <pc:sldMk cId="3040239741" sldId="636"/>
            <ac:spMk id="2" creationId="{C5008B7E-702D-4725-A2CC-D5C46E287E5E}"/>
          </ac:spMkLst>
        </pc:spChg>
        <pc:spChg chg="mod">
          <ac:chgData name="Leanne Kamau" userId="ed792c1c-7852-48bf-ba3b-7de2afad3033" providerId="ADAL" clId="{5EFFCB34-169A-49DB-B701-A8F7812F0FA1}" dt="2019-03-07T16:10:14.101" v="1124" actId="6549"/>
          <ac:spMkLst>
            <pc:docMk/>
            <pc:sldMk cId="3040239741" sldId="636"/>
            <ac:spMk id="3" creationId="{32318B62-2977-49D6-89CF-D37640A74223}"/>
          </ac:spMkLst>
        </pc:spChg>
        <pc:graphicFrameChg chg="add del mod modGraphic">
          <ac:chgData name="Leanne Kamau" userId="ed792c1c-7852-48bf-ba3b-7de2afad3033" providerId="ADAL" clId="{5EFFCB34-169A-49DB-B701-A8F7812F0FA1}" dt="2019-03-07T14:56:30.009" v="20" actId="478"/>
          <ac:graphicFrameMkLst>
            <pc:docMk/>
            <pc:sldMk cId="3040239741" sldId="636"/>
            <ac:graphicFrameMk id="4" creationId="{0BBC37A1-CCA0-4A0D-991E-D627209C5F87}"/>
          </ac:graphicFrameMkLst>
        </pc:graphicFrameChg>
      </pc:sldChg>
      <pc:sldChg chg="addSp delSp modSp">
        <pc:chgData name="Leanne Kamau" userId="ed792c1c-7852-48bf-ba3b-7de2afad3033" providerId="ADAL" clId="{5EFFCB34-169A-49DB-B701-A8F7812F0FA1}" dt="2019-03-07T16:04:52.842" v="1104" actId="20577"/>
        <pc:sldMkLst>
          <pc:docMk/>
          <pc:sldMk cId="2264539065" sldId="637"/>
        </pc:sldMkLst>
        <pc:spChg chg="mod">
          <ac:chgData name="Leanne Kamau" userId="ed792c1c-7852-48bf-ba3b-7de2afad3033" providerId="ADAL" clId="{5EFFCB34-169A-49DB-B701-A8F7812F0FA1}" dt="2019-03-07T16:04:52.842" v="1104" actId="20577"/>
          <ac:spMkLst>
            <pc:docMk/>
            <pc:sldMk cId="2264539065" sldId="637"/>
            <ac:spMk id="3" creationId="{520C38E6-13F9-4959-A499-5FF34BA24A11}"/>
          </ac:spMkLst>
        </pc:spChg>
        <pc:spChg chg="mod">
          <ac:chgData name="Leanne Kamau" userId="ed792c1c-7852-48bf-ba3b-7de2afad3033" providerId="ADAL" clId="{5EFFCB34-169A-49DB-B701-A8F7812F0FA1}" dt="2019-03-07T15:06:21.619" v="344" actId="20577"/>
          <ac:spMkLst>
            <pc:docMk/>
            <pc:sldMk cId="2264539065" sldId="637"/>
            <ac:spMk id="4" creationId="{CB960D98-07B6-48C2-B95B-02418512F73C}"/>
          </ac:spMkLst>
        </pc:spChg>
        <pc:graphicFrameChg chg="add del">
          <ac:chgData name="Leanne Kamau" userId="ed792c1c-7852-48bf-ba3b-7de2afad3033" providerId="ADAL" clId="{5EFFCB34-169A-49DB-B701-A8F7812F0FA1}" dt="2019-03-07T15:06:14.630" v="337" actId="478"/>
          <ac:graphicFrameMkLst>
            <pc:docMk/>
            <pc:sldMk cId="2264539065" sldId="637"/>
            <ac:graphicFrameMk id="2" creationId="{616E2CA9-5434-4EAE-BD67-BA994D22A0E4}"/>
          </ac:graphicFrameMkLst>
        </pc:graphicFrameChg>
      </pc:sldChg>
      <pc:sldChg chg="del">
        <pc:chgData name="Leanne Kamau" userId="ed792c1c-7852-48bf-ba3b-7de2afad3033" providerId="ADAL" clId="{5EFFCB34-169A-49DB-B701-A8F7812F0FA1}" dt="2019-03-07T15:01:12.209" v="182" actId="2696"/>
        <pc:sldMkLst>
          <pc:docMk/>
          <pc:sldMk cId="2136984982" sldId="642"/>
        </pc:sldMkLst>
      </pc:sldChg>
      <pc:sldChg chg="del">
        <pc:chgData name="Leanne Kamau" userId="ed792c1c-7852-48bf-ba3b-7de2afad3033" providerId="ADAL" clId="{5EFFCB34-169A-49DB-B701-A8F7812F0FA1}" dt="2019-03-07T15:01:37.772" v="192" actId="2696"/>
        <pc:sldMkLst>
          <pc:docMk/>
          <pc:sldMk cId="3817097696" sldId="644"/>
        </pc:sldMkLst>
      </pc:sldChg>
      <pc:sldChg chg="add del">
        <pc:chgData name="Leanne Kamau" userId="ed792c1c-7852-48bf-ba3b-7de2afad3033" providerId="ADAL" clId="{5EFFCB34-169A-49DB-B701-A8F7812F0FA1}" dt="2019-03-07T16:01:22.083" v="944" actId="2696"/>
        <pc:sldMkLst>
          <pc:docMk/>
          <pc:sldMk cId="3287192002" sldId="645"/>
        </pc:sldMkLst>
      </pc:sldChg>
      <pc:sldChg chg="del">
        <pc:chgData name="Leanne Kamau" userId="ed792c1c-7852-48bf-ba3b-7de2afad3033" providerId="ADAL" clId="{5EFFCB34-169A-49DB-B701-A8F7812F0FA1}" dt="2019-03-07T15:00:49.943" v="177" actId="2696"/>
        <pc:sldMkLst>
          <pc:docMk/>
          <pc:sldMk cId="48596467" sldId="646"/>
        </pc:sldMkLst>
      </pc:sldChg>
      <pc:sldChg chg="modSp add">
        <pc:chgData name="Leanne Kamau" userId="ed792c1c-7852-48bf-ba3b-7de2afad3033" providerId="ADAL" clId="{5EFFCB34-169A-49DB-B701-A8F7812F0FA1}" dt="2019-03-07T16:21:19.726" v="1191" actId="1076"/>
        <pc:sldMkLst>
          <pc:docMk/>
          <pc:sldMk cId="3242738694" sldId="646"/>
        </pc:sldMkLst>
        <pc:spChg chg="mod">
          <ac:chgData name="Leanne Kamau" userId="ed792c1c-7852-48bf-ba3b-7de2afad3033" providerId="ADAL" clId="{5EFFCB34-169A-49DB-B701-A8F7812F0FA1}" dt="2019-03-07T15:09:59.191" v="389"/>
          <ac:spMkLst>
            <pc:docMk/>
            <pc:sldMk cId="3242738694" sldId="646"/>
            <ac:spMk id="3" creationId="{520C38E6-13F9-4959-A499-5FF34BA24A11}"/>
          </ac:spMkLst>
        </pc:spChg>
        <pc:spChg chg="mod">
          <ac:chgData name="Leanne Kamau" userId="ed792c1c-7852-48bf-ba3b-7de2afad3033" providerId="ADAL" clId="{5EFFCB34-169A-49DB-B701-A8F7812F0FA1}" dt="2019-03-07T16:21:19.726" v="1191" actId="1076"/>
          <ac:spMkLst>
            <pc:docMk/>
            <pc:sldMk cId="3242738694" sldId="646"/>
            <ac:spMk id="4" creationId="{CB960D98-07B6-48C2-B95B-02418512F73C}"/>
          </ac:spMkLst>
        </pc:spChg>
      </pc:sldChg>
      <pc:sldChg chg="del">
        <pc:chgData name="Leanne Kamau" userId="ed792c1c-7852-48bf-ba3b-7de2afad3033" providerId="ADAL" clId="{5EFFCB34-169A-49DB-B701-A8F7812F0FA1}" dt="2019-03-07T15:01:11.141" v="180" actId="2696"/>
        <pc:sldMkLst>
          <pc:docMk/>
          <pc:sldMk cId="3546742834" sldId="647"/>
        </pc:sldMkLst>
      </pc:sldChg>
      <pc:sldChg chg="modSp add">
        <pc:chgData name="Leanne Kamau" userId="ed792c1c-7852-48bf-ba3b-7de2afad3033" providerId="ADAL" clId="{5EFFCB34-169A-49DB-B701-A8F7812F0FA1}" dt="2019-03-07T16:23:40.857" v="1193" actId="1076"/>
        <pc:sldMkLst>
          <pc:docMk/>
          <pc:sldMk cId="4261061287" sldId="647"/>
        </pc:sldMkLst>
        <pc:spChg chg="mod">
          <ac:chgData name="Leanne Kamau" userId="ed792c1c-7852-48bf-ba3b-7de2afad3033" providerId="ADAL" clId="{5EFFCB34-169A-49DB-B701-A8F7812F0FA1}" dt="2019-03-07T16:23:40.857" v="1193" actId="1076"/>
          <ac:spMkLst>
            <pc:docMk/>
            <pc:sldMk cId="4261061287" sldId="647"/>
            <ac:spMk id="3" creationId="{520C38E6-13F9-4959-A499-5FF34BA24A11}"/>
          </ac:spMkLst>
        </pc:spChg>
      </pc:sldChg>
      <pc:sldChg chg="del">
        <pc:chgData name="Leanne Kamau" userId="ed792c1c-7852-48bf-ba3b-7de2afad3033" providerId="ADAL" clId="{5EFFCB34-169A-49DB-B701-A8F7812F0FA1}" dt="2019-03-07T15:01:12.838" v="183" actId="2696"/>
        <pc:sldMkLst>
          <pc:docMk/>
          <pc:sldMk cId="2463786697" sldId="648"/>
        </pc:sldMkLst>
      </pc:sldChg>
      <pc:sldChg chg="del">
        <pc:chgData name="Leanne Kamau" userId="ed792c1c-7852-48bf-ba3b-7de2afad3033" providerId="ADAL" clId="{5EFFCB34-169A-49DB-B701-A8F7812F0FA1}" dt="2019-03-07T15:00:41.172" v="172" actId="2696"/>
        <pc:sldMkLst>
          <pc:docMk/>
          <pc:sldMk cId="3839667805" sldId="652"/>
        </pc:sldMkLst>
      </pc:sldChg>
      <pc:sldChg chg="del">
        <pc:chgData name="Leanne Kamau" userId="ed792c1c-7852-48bf-ba3b-7de2afad3033" providerId="ADAL" clId="{5EFFCB34-169A-49DB-B701-A8F7812F0FA1}" dt="2019-03-07T15:00:44.491" v="174" actId="2696"/>
        <pc:sldMkLst>
          <pc:docMk/>
          <pc:sldMk cId="2575096670" sldId="653"/>
        </pc:sldMkLst>
      </pc:sldChg>
      <pc:sldChg chg="del">
        <pc:chgData name="Leanne Kamau" userId="ed792c1c-7852-48bf-ba3b-7de2afad3033" providerId="ADAL" clId="{5EFFCB34-169A-49DB-B701-A8F7812F0FA1}" dt="2019-03-07T15:00:42.882" v="173" actId="2696"/>
        <pc:sldMkLst>
          <pc:docMk/>
          <pc:sldMk cId="375684094" sldId="654"/>
        </pc:sldMkLst>
      </pc:sldChg>
      <pc:sldChg chg="del">
        <pc:chgData name="Leanne Kamau" userId="ed792c1c-7852-48bf-ba3b-7de2afad3033" providerId="ADAL" clId="{5EFFCB34-169A-49DB-B701-A8F7812F0FA1}" dt="2019-03-07T15:01:11.367" v="181" actId="2696"/>
        <pc:sldMkLst>
          <pc:docMk/>
          <pc:sldMk cId="1540332718" sldId="65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C0F30-4079-4192-B0F4-79F01191230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9DACE3-578F-4934-BD6C-33646F7AD30D}">
      <dgm:prSet phldrT="[Text]" custT="1"/>
      <dgm:spPr/>
      <dgm:t>
        <a:bodyPr/>
        <a:lstStyle/>
        <a:p>
          <a:r>
            <a:rPr lang="en-US" sz="1800" b="1" i="1" dirty="0">
              <a:ea typeface="Calibri"/>
              <a:sym typeface="Calibri"/>
            </a:rPr>
            <a:t>Goal: Catalyze and support sustainable and African-led</a:t>
          </a:r>
          <a:r>
            <a:rPr lang="en-US" sz="1800" b="1" dirty="0">
              <a:ea typeface="Calibri"/>
              <a:sym typeface="Calibri"/>
            </a:rPr>
            <a:t> </a:t>
          </a:r>
          <a:r>
            <a:rPr lang="en-US" sz="1800" b="1" i="1" dirty="0">
              <a:ea typeface="Calibri"/>
              <a:sym typeface="Calibri"/>
            </a:rPr>
            <a:t>regional health development partnerships to improve health outcomes </a:t>
          </a:r>
          <a:endParaRPr lang="en-US" sz="1800" b="1" dirty="0"/>
        </a:p>
      </dgm:t>
    </dgm:pt>
    <dgm:pt modelId="{FCA244AF-B5E5-4E68-BCF7-8B93A2D1297C}" type="parTrans" cxnId="{348F9D68-13C2-4C9B-A607-106181CBFD88}">
      <dgm:prSet/>
      <dgm:spPr/>
      <dgm:t>
        <a:bodyPr/>
        <a:lstStyle/>
        <a:p>
          <a:endParaRPr lang="en-US"/>
        </a:p>
      </dgm:t>
    </dgm:pt>
    <dgm:pt modelId="{2D13A7F1-8B96-4EDE-8254-569E2A4B2862}" type="sibTrans" cxnId="{348F9D68-13C2-4C9B-A607-106181CBFD88}">
      <dgm:prSet/>
      <dgm:spPr/>
      <dgm:t>
        <a:bodyPr/>
        <a:lstStyle/>
        <a:p>
          <a:endParaRPr lang="en-US"/>
        </a:p>
      </dgm:t>
    </dgm:pt>
    <dgm:pt modelId="{C72A71D9-FEAE-4082-A05E-E749B702F28A}">
      <dgm:prSet phldrT="[Text]" custT="1"/>
      <dgm:spPr/>
      <dgm:t>
        <a:bodyPr/>
        <a:lstStyle/>
        <a:p>
          <a:r>
            <a:rPr lang="en-US" sz="1350" dirty="0"/>
            <a:t>RA 3: Strengthened leadership and governance by intergovernmental institutions</a:t>
          </a:r>
        </a:p>
      </dgm:t>
    </dgm:pt>
    <dgm:pt modelId="{431803BB-114D-4611-A23D-08D53D0A2ABA}" type="parTrans" cxnId="{A3E056BC-DD96-4284-8DB2-7E896F2D128F}">
      <dgm:prSet/>
      <dgm:spPr/>
      <dgm:t>
        <a:bodyPr/>
        <a:lstStyle/>
        <a:p>
          <a:endParaRPr lang="en-US"/>
        </a:p>
      </dgm:t>
    </dgm:pt>
    <dgm:pt modelId="{9324F3C5-9D1C-4347-B43C-1842092F505C}" type="sibTrans" cxnId="{A3E056BC-DD96-4284-8DB2-7E896F2D128F}">
      <dgm:prSet/>
      <dgm:spPr/>
      <dgm:t>
        <a:bodyPr/>
        <a:lstStyle/>
        <a:p>
          <a:endParaRPr lang="en-US"/>
        </a:p>
      </dgm:t>
    </dgm:pt>
    <dgm:pt modelId="{7F1D906D-8BC9-456F-B525-5388ED168230}">
      <dgm:prSet phldrT="[Text]" custT="1"/>
      <dgm:spPr/>
      <dgm:t>
        <a:bodyPr/>
        <a:lstStyle/>
        <a:p>
          <a:r>
            <a:rPr lang="en-US" sz="1400" dirty="0"/>
            <a:t>RA 2: </a:t>
          </a:r>
        </a:p>
        <a:p>
          <a:r>
            <a:rPr lang="en-US" sz="1400" dirty="0"/>
            <a:t>Alternative health care financing models identified, implemented and tested</a:t>
          </a:r>
        </a:p>
      </dgm:t>
    </dgm:pt>
    <dgm:pt modelId="{34ED7EE9-5FD7-4AA0-B2F8-D05F8DE3B600}" type="parTrans" cxnId="{921DD9F0-C2D8-46D8-84F1-461FB444AE8D}">
      <dgm:prSet/>
      <dgm:spPr/>
      <dgm:t>
        <a:bodyPr/>
        <a:lstStyle/>
        <a:p>
          <a:endParaRPr lang="en-US"/>
        </a:p>
      </dgm:t>
    </dgm:pt>
    <dgm:pt modelId="{D5BB3601-A65F-4803-BF2D-B698645871A2}" type="sibTrans" cxnId="{921DD9F0-C2D8-46D8-84F1-461FB444AE8D}">
      <dgm:prSet/>
      <dgm:spPr/>
      <dgm:t>
        <a:bodyPr/>
        <a:lstStyle/>
        <a:p>
          <a:endParaRPr lang="en-US"/>
        </a:p>
      </dgm:t>
    </dgm:pt>
    <dgm:pt modelId="{4412B0F1-EDBB-4B3E-A33C-D93E771A35B7}">
      <dgm:prSet custT="1"/>
      <dgm:spPr/>
      <dgm:t>
        <a:bodyPr/>
        <a:lstStyle/>
        <a:p>
          <a:r>
            <a:rPr lang="en-US" sz="1400" dirty="0">
              <a:ea typeface="Calibri"/>
              <a:sym typeface="Calibri"/>
            </a:rPr>
            <a:t>RA 1: Increased access to and uptake of integrated health and HIV/AIDS services </a:t>
          </a:r>
          <a:endParaRPr lang="en-US" sz="1400" dirty="0"/>
        </a:p>
      </dgm:t>
    </dgm:pt>
    <dgm:pt modelId="{BC030FF6-1A45-434B-A68C-2423A938DF1C}" type="parTrans" cxnId="{F3446246-EB36-4B34-B351-9AE44B2BA52F}">
      <dgm:prSet/>
      <dgm:spPr/>
      <dgm:t>
        <a:bodyPr/>
        <a:lstStyle/>
        <a:p>
          <a:endParaRPr lang="en-US"/>
        </a:p>
      </dgm:t>
    </dgm:pt>
    <dgm:pt modelId="{5DE1CFCE-B69A-4402-87C4-DECCD202A504}" type="sibTrans" cxnId="{F3446246-EB36-4B34-B351-9AE44B2BA52F}">
      <dgm:prSet/>
      <dgm:spPr/>
      <dgm:t>
        <a:bodyPr/>
        <a:lstStyle/>
        <a:p>
          <a:endParaRPr lang="en-US"/>
        </a:p>
      </dgm:t>
    </dgm:pt>
    <dgm:pt modelId="{A0026D72-5912-484C-98B2-513D5D063E2F}" type="pres">
      <dgm:prSet presAssocID="{29EC0F30-4079-4192-B0F4-79F01191230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D3ADF9-DED3-4865-9AA5-4F338591E3DB}" type="pres">
      <dgm:prSet presAssocID="{A39DACE3-578F-4934-BD6C-33646F7AD30D}" presName="centerShape" presStyleLbl="node0" presStyleIdx="0" presStyleCnt="1" custScaleX="126234" custScaleY="137158" custLinFactNeighborX="654" custLinFactNeighborY="612"/>
      <dgm:spPr/>
    </dgm:pt>
    <dgm:pt modelId="{F8502BC1-3B7A-4A0A-96E2-0504AD0351B7}" type="pres">
      <dgm:prSet presAssocID="{4412B0F1-EDBB-4B3E-A33C-D93E771A35B7}" presName="node" presStyleLbl="node1" presStyleIdx="0" presStyleCnt="3" custScaleX="103644" custScaleY="107028" custRadScaleRad="99016">
        <dgm:presLayoutVars>
          <dgm:bulletEnabled val="1"/>
        </dgm:presLayoutVars>
      </dgm:prSet>
      <dgm:spPr/>
    </dgm:pt>
    <dgm:pt modelId="{CFF57F97-DB7A-469B-85E2-95C5E9144BB6}" type="pres">
      <dgm:prSet presAssocID="{4412B0F1-EDBB-4B3E-A33C-D93E771A35B7}" presName="dummy" presStyleCnt="0"/>
      <dgm:spPr/>
    </dgm:pt>
    <dgm:pt modelId="{7D89973B-62EB-438A-B9F5-113B8E6E15C5}" type="pres">
      <dgm:prSet presAssocID="{5DE1CFCE-B69A-4402-87C4-DECCD202A504}" presName="sibTrans" presStyleLbl="sibTrans2D1" presStyleIdx="0" presStyleCnt="3"/>
      <dgm:spPr/>
    </dgm:pt>
    <dgm:pt modelId="{CE3638C7-2AC1-44F3-BB8A-FC23F2B0F463}" type="pres">
      <dgm:prSet presAssocID="{C72A71D9-FEAE-4082-A05E-E749B702F28A}" presName="node" presStyleLbl="node1" presStyleIdx="1" presStyleCnt="3" custScaleX="116965" custScaleY="129307" custRadScaleRad="102998" custRadScaleInc="-3043">
        <dgm:presLayoutVars>
          <dgm:bulletEnabled val="1"/>
        </dgm:presLayoutVars>
      </dgm:prSet>
      <dgm:spPr/>
    </dgm:pt>
    <dgm:pt modelId="{8B7BDF1C-F87F-4072-ABBA-AC2F9E582D1F}" type="pres">
      <dgm:prSet presAssocID="{C72A71D9-FEAE-4082-A05E-E749B702F28A}" presName="dummy" presStyleCnt="0"/>
      <dgm:spPr/>
    </dgm:pt>
    <dgm:pt modelId="{70B5304A-2D0B-4EDC-867C-B843D763C515}" type="pres">
      <dgm:prSet presAssocID="{9324F3C5-9D1C-4347-B43C-1842092F505C}" presName="sibTrans" presStyleLbl="sibTrans2D1" presStyleIdx="1" presStyleCnt="3"/>
      <dgm:spPr/>
    </dgm:pt>
    <dgm:pt modelId="{C0791C62-9DAD-4B9F-AC8A-32FA6AE8303D}" type="pres">
      <dgm:prSet presAssocID="{7F1D906D-8BC9-456F-B525-5388ED168230}" presName="node" presStyleLbl="node1" presStyleIdx="2" presStyleCnt="3" custScaleX="117854" custScaleY="125376">
        <dgm:presLayoutVars>
          <dgm:bulletEnabled val="1"/>
        </dgm:presLayoutVars>
      </dgm:prSet>
      <dgm:spPr/>
    </dgm:pt>
    <dgm:pt modelId="{F6CE6105-0747-427B-81DB-67C65C31CA08}" type="pres">
      <dgm:prSet presAssocID="{7F1D906D-8BC9-456F-B525-5388ED168230}" presName="dummy" presStyleCnt="0"/>
      <dgm:spPr/>
    </dgm:pt>
    <dgm:pt modelId="{38EA7C21-5851-456A-9015-688F9332683E}" type="pres">
      <dgm:prSet presAssocID="{D5BB3601-A65F-4803-BF2D-B698645871A2}" presName="sibTrans" presStyleLbl="sibTrans2D1" presStyleIdx="2" presStyleCnt="3"/>
      <dgm:spPr/>
    </dgm:pt>
  </dgm:ptLst>
  <dgm:cxnLst>
    <dgm:cxn modelId="{A0BC213C-A17B-40FC-8386-DBD3C63DD0C6}" type="presOf" srcId="{D5BB3601-A65F-4803-BF2D-B698645871A2}" destId="{38EA7C21-5851-456A-9015-688F9332683E}" srcOrd="0" destOrd="0" presId="urn:microsoft.com/office/officeart/2005/8/layout/radial6"/>
    <dgm:cxn modelId="{A7284042-39CF-4664-9A03-35F7360B11BB}" type="presOf" srcId="{A39DACE3-578F-4934-BD6C-33646F7AD30D}" destId="{65D3ADF9-DED3-4865-9AA5-4F338591E3DB}" srcOrd="0" destOrd="0" presId="urn:microsoft.com/office/officeart/2005/8/layout/radial6"/>
    <dgm:cxn modelId="{F3446246-EB36-4B34-B351-9AE44B2BA52F}" srcId="{A39DACE3-578F-4934-BD6C-33646F7AD30D}" destId="{4412B0F1-EDBB-4B3E-A33C-D93E771A35B7}" srcOrd="0" destOrd="0" parTransId="{BC030FF6-1A45-434B-A68C-2423A938DF1C}" sibTransId="{5DE1CFCE-B69A-4402-87C4-DECCD202A504}"/>
    <dgm:cxn modelId="{348F9D68-13C2-4C9B-A607-106181CBFD88}" srcId="{29EC0F30-4079-4192-B0F4-79F011912303}" destId="{A39DACE3-578F-4934-BD6C-33646F7AD30D}" srcOrd="0" destOrd="0" parTransId="{FCA244AF-B5E5-4E68-BCF7-8B93A2D1297C}" sibTransId="{2D13A7F1-8B96-4EDE-8254-569E2A4B2862}"/>
    <dgm:cxn modelId="{9FF94677-FC9B-4509-875C-EF7B4608F6D6}" type="presOf" srcId="{5DE1CFCE-B69A-4402-87C4-DECCD202A504}" destId="{7D89973B-62EB-438A-B9F5-113B8E6E15C5}" srcOrd="0" destOrd="0" presId="urn:microsoft.com/office/officeart/2005/8/layout/radial6"/>
    <dgm:cxn modelId="{189066BA-A6E2-4DCB-A89F-5E353B556BBD}" type="presOf" srcId="{29EC0F30-4079-4192-B0F4-79F011912303}" destId="{A0026D72-5912-484C-98B2-513D5D063E2F}" srcOrd="0" destOrd="0" presId="urn:microsoft.com/office/officeart/2005/8/layout/radial6"/>
    <dgm:cxn modelId="{A3E056BC-DD96-4284-8DB2-7E896F2D128F}" srcId="{A39DACE3-578F-4934-BD6C-33646F7AD30D}" destId="{C72A71D9-FEAE-4082-A05E-E749B702F28A}" srcOrd="1" destOrd="0" parTransId="{431803BB-114D-4611-A23D-08D53D0A2ABA}" sibTransId="{9324F3C5-9D1C-4347-B43C-1842092F505C}"/>
    <dgm:cxn modelId="{2A216ED9-93F9-4B7D-8E32-489D49CABD70}" type="presOf" srcId="{4412B0F1-EDBB-4B3E-A33C-D93E771A35B7}" destId="{F8502BC1-3B7A-4A0A-96E2-0504AD0351B7}" srcOrd="0" destOrd="0" presId="urn:microsoft.com/office/officeart/2005/8/layout/radial6"/>
    <dgm:cxn modelId="{965E4DDB-57FC-4F62-9043-97CD484C23F6}" type="presOf" srcId="{9324F3C5-9D1C-4347-B43C-1842092F505C}" destId="{70B5304A-2D0B-4EDC-867C-B843D763C515}" srcOrd="0" destOrd="0" presId="urn:microsoft.com/office/officeart/2005/8/layout/radial6"/>
    <dgm:cxn modelId="{F8819FE0-44BC-4739-B1B3-4A1498035606}" type="presOf" srcId="{7F1D906D-8BC9-456F-B525-5388ED168230}" destId="{C0791C62-9DAD-4B9F-AC8A-32FA6AE8303D}" srcOrd="0" destOrd="0" presId="urn:microsoft.com/office/officeart/2005/8/layout/radial6"/>
    <dgm:cxn modelId="{921DD9F0-C2D8-46D8-84F1-461FB444AE8D}" srcId="{A39DACE3-578F-4934-BD6C-33646F7AD30D}" destId="{7F1D906D-8BC9-456F-B525-5388ED168230}" srcOrd="2" destOrd="0" parTransId="{34ED7EE9-5FD7-4AA0-B2F8-D05F8DE3B600}" sibTransId="{D5BB3601-A65F-4803-BF2D-B698645871A2}"/>
    <dgm:cxn modelId="{F6BEB7FD-DB5F-4D5E-83EC-E76A25D8F92F}" type="presOf" srcId="{C72A71D9-FEAE-4082-A05E-E749B702F28A}" destId="{CE3638C7-2AC1-44F3-BB8A-FC23F2B0F463}" srcOrd="0" destOrd="0" presId="urn:microsoft.com/office/officeart/2005/8/layout/radial6"/>
    <dgm:cxn modelId="{EF932AD6-63D9-4ACE-AC46-122787874351}" type="presParOf" srcId="{A0026D72-5912-484C-98B2-513D5D063E2F}" destId="{65D3ADF9-DED3-4865-9AA5-4F338591E3DB}" srcOrd="0" destOrd="0" presId="urn:microsoft.com/office/officeart/2005/8/layout/radial6"/>
    <dgm:cxn modelId="{DD935051-F5AE-4432-9404-093409A8D8C5}" type="presParOf" srcId="{A0026D72-5912-484C-98B2-513D5D063E2F}" destId="{F8502BC1-3B7A-4A0A-96E2-0504AD0351B7}" srcOrd="1" destOrd="0" presId="urn:microsoft.com/office/officeart/2005/8/layout/radial6"/>
    <dgm:cxn modelId="{FAEBA152-7940-4C7F-9A48-4041DF1C4750}" type="presParOf" srcId="{A0026D72-5912-484C-98B2-513D5D063E2F}" destId="{CFF57F97-DB7A-469B-85E2-95C5E9144BB6}" srcOrd="2" destOrd="0" presId="urn:microsoft.com/office/officeart/2005/8/layout/radial6"/>
    <dgm:cxn modelId="{BC8DBCCB-7AED-4B4A-8737-CF89FAD8CC2C}" type="presParOf" srcId="{A0026D72-5912-484C-98B2-513D5D063E2F}" destId="{7D89973B-62EB-438A-B9F5-113B8E6E15C5}" srcOrd="3" destOrd="0" presId="urn:microsoft.com/office/officeart/2005/8/layout/radial6"/>
    <dgm:cxn modelId="{520F865D-3E15-48B4-97FD-5F91FACD8209}" type="presParOf" srcId="{A0026D72-5912-484C-98B2-513D5D063E2F}" destId="{CE3638C7-2AC1-44F3-BB8A-FC23F2B0F463}" srcOrd="4" destOrd="0" presId="urn:microsoft.com/office/officeart/2005/8/layout/radial6"/>
    <dgm:cxn modelId="{EA5D9393-4F7D-482E-A94E-D55AF7CE2835}" type="presParOf" srcId="{A0026D72-5912-484C-98B2-513D5D063E2F}" destId="{8B7BDF1C-F87F-4072-ABBA-AC2F9E582D1F}" srcOrd="5" destOrd="0" presId="urn:microsoft.com/office/officeart/2005/8/layout/radial6"/>
    <dgm:cxn modelId="{290B8E34-28F3-40E7-90E0-5493E91B75C3}" type="presParOf" srcId="{A0026D72-5912-484C-98B2-513D5D063E2F}" destId="{70B5304A-2D0B-4EDC-867C-B843D763C515}" srcOrd="6" destOrd="0" presId="urn:microsoft.com/office/officeart/2005/8/layout/radial6"/>
    <dgm:cxn modelId="{9EBFABC8-44FB-47DA-8FB6-6BAAAE29FB95}" type="presParOf" srcId="{A0026D72-5912-484C-98B2-513D5D063E2F}" destId="{C0791C62-9DAD-4B9F-AC8A-32FA6AE8303D}" srcOrd="7" destOrd="0" presId="urn:microsoft.com/office/officeart/2005/8/layout/radial6"/>
    <dgm:cxn modelId="{D6D1D9E5-E9D7-4128-80BB-3D75DC90A0CD}" type="presParOf" srcId="{A0026D72-5912-484C-98B2-513D5D063E2F}" destId="{F6CE6105-0747-427B-81DB-67C65C31CA08}" srcOrd="8" destOrd="0" presId="urn:microsoft.com/office/officeart/2005/8/layout/radial6"/>
    <dgm:cxn modelId="{A7E5C263-8897-4A94-95AA-15AE9B73DA90}" type="presParOf" srcId="{A0026D72-5912-484C-98B2-513D5D063E2F}" destId="{38EA7C21-5851-456A-9015-688F9332683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3E768C-19D2-4723-80C9-1D5FF6046B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65F133F-8D52-4A52-9322-7691D1828AB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lvl="0" algn="l" defTabSz="53340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Stakeholder engagement </a:t>
          </a:r>
          <a:r>
            <a:rPr lang="en-US" sz="16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at regional, national, site level for buy-in and ownership</a:t>
          </a:r>
        </a:p>
        <a:p>
          <a:pPr lvl="0" algn="l" defTabSz="53340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Comprehensive </a:t>
          </a:r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site assessments</a:t>
          </a:r>
        </a:p>
        <a:p>
          <a:pPr lvl="0" algn="l" defTabSz="53340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Extensive Intra and Inter-Partner States’ </a:t>
          </a:r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dialogue and consultation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on cross-border health priorities and policy actions</a:t>
          </a:r>
        </a:p>
      </dgm:t>
    </dgm:pt>
    <dgm:pt modelId="{F9221C21-3281-4872-926C-A997B7269184}" type="parTrans" cxnId="{B6A518D6-B6C0-443D-B13D-D97E9D44D362}">
      <dgm:prSet/>
      <dgm:spPr/>
      <dgm:t>
        <a:bodyPr/>
        <a:lstStyle/>
        <a:p>
          <a:endParaRPr lang="en-US"/>
        </a:p>
      </dgm:t>
    </dgm:pt>
    <dgm:pt modelId="{F0C77CAC-3A1F-4152-87A3-9EAE8E5A9182}" type="sibTrans" cxnId="{B6A518D6-B6C0-443D-B13D-D97E9D44D362}">
      <dgm:prSet/>
      <dgm:spPr/>
      <dgm:t>
        <a:bodyPr/>
        <a:lstStyle/>
        <a:p>
          <a:endParaRPr lang="en-US"/>
        </a:p>
      </dgm:t>
    </dgm:pt>
    <dgm:pt modelId="{4CE35782-455C-445E-8E49-CED0C2825090}" type="pres">
      <dgm:prSet presAssocID="{A03E768C-19D2-4723-80C9-1D5FF6046B75}" presName="CompostProcess" presStyleCnt="0">
        <dgm:presLayoutVars>
          <dgm:dir/>
          <dgm:resizeHandles val="exact"/>
        </dgm:presLayoutVars>
      </dgm:prSet>
      <dgm:spPr/>
    </dgm:pt>
    <dgm:pt modelId="{FF4B7AB2-6D9E-482B-8D50-776976D647D1}" type="pres">
      <dgm:prSet presAssocID="{A03E768C-19D2-4723-80C9-1D5FF6046B75}" presName="arrow" presStyleLbl="bgShp" presStyleIdx="0" presStyleCnt="1" custScaleX="117647" custLinFactNeighborX="0" custLinFactNeighborY="-8956"/>
      <dgm:spPr/>
    </dgm:pt>
    <dgm:pt modelId="{4FFFCD39-992E-4FB1-9057-AE1A3EB0557A}" type="pres">
      <dgm:prSet presAssocID="{A03E768C-19D2-4723-80C9-1D5FF6046B75}" presName="linearProcess" presStyleCnt="0"/>
      <dgm:spPr/>
    </dgm:pt>
    <dgm:pt modelId="{64A2A3FC-C826-4726-B24D-C66F16BF845C}" type="pres">
      <dgm:prSet presAssocID="{965F133F-8D52-4A52-9322-7691D1828ABD}" presName="textNode" presStyleLbl="node1" presStyleIdx="0" presStyleCnt="1" custScaleX="97448" custScaleY="177507" custLinFactNeighborX="-91990" custLinFactNeighborY="-2015">
        <dgm:presLayoutVars>
          <dgm:bulletEnabled val="1"/>
        </dgm:presLayoutVars>
      </dgm:prSet>
      <dgm:spPr/>
    </dgm:pt>
  </dgm:ptLst>
  <dgm:cxnLst>
    <dgm:cxn modelId="{B4EF4273-E850-41E9-9E03-13B7C1E83F17}" type="presOf" srcId="{965F133F-8D52-4A52-9322-7691D1828ABD}" destId="{64A2A3FC-C826-4726-B24D-C66F16BF845C}" srcOrd="0" destOrd="0" presId="urn:microsoft.com/office/officeart/2005/8/layout/hProcess9"/>
    <dgm:cxn modelId="{EDCD47B2-A872-4D38-B5C0-6DA1E08AAC46}" type="presOf" srcId="{A03E768C-19D2-4723-80C9-1D5FF6046B75}" destId="{4CE35782-455C-445E-8E49-CED0C2825090}" srcOrd="0" destOrd="0" presId="urn:microsoft.com/office/officeart/2005/8/layout/hProcess9"/>
    <dgm:cxn modelId="{B6A518D6-B6C0-443D-B13D-D97E9D44D362}" srcId="{A03E768C-19D2-4723-80C9-1D5FF6046B75}" destId="{965F133F-8D52-4A52-9322-7691D1828ABD}" srcOrd="0" destOrd="0" parTransId="{F9221C21-3281-4872-926C-A997B7269184}" sibTransId="{F0C77CAC-3A1F-4152-87A3-9EAE8E5A9182}"/>
    <dgm:cxn modelId="{97F030B8-2172-49D0-B2EC-8C306C64C2FC}" type="presParOf" srcId="{4CE35782-455C-445E-8E49-CED0C2825090}" destId="{FF4B7AB2-6D9E-482B-8D50-776976D647D1}" srcOrd="0" destOrd="0" presId="urn:microsoft.com/office/officeart/2005/8/layout/hProcess9"/>
    <dgm:cxn modelId="{19FC5A80-5BEC-4ADE-AF88-256C613356B2}" type="presParOf" srcId="{4CE35782-455C-445E-8E49-CED0C2825090}" destId="{4FFFCD39-992E-4FB1-9057-AE1A3EB0557A}" srcOrd="1" destOrd="0" presId="urn:microsoft.com/office/officeart/2005/8/layout/hProcess9"/>
    <dgm:cxn modelId="{9B1B84F2-0802-479C-B670-F4F463057911}" type="presParOf" srcId="{4FFFCD39-992E-4FB1-9057-AE1A3EB0557A}" destId="{64A2A3FC-C826-4726-B24D-C66F16BF845C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F973E1-FCC1-4D55-88B7-FC723A377E96}" type="doc">
      <dgm:prSet loTypeId="urn:microsoft.com/office/officeart/2005/8/layout/radial3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AF83FE-AE9E-46A4-AFA0-B130D95F1A25}">
      <dgm:prSet phldrT="[Text]" custT="1"/>
      <dgm:spPr/>
      <dgm:t>
        <a:bodyPr/>
        <a:lstStyle/>
        <a:p>
          <a:r>
            <a:rPr lang="en-US" sz="2800" dirty="0"/>
            <a:t>Cross-Border Health Unit</a:t>
          </a:r>
        </a:p>
      </dgm:t>
    </dgm:pt>
    <dgm:pt modelId="{663BC5FE-4A5D-481F-AC62-6B6E2592B6B5}" type="parTrans" cxnId="{A9D26E92-E632-4744-9F9D-AC07A9C67E8B}">
      <dgm:prSet/>
      <dgm:spPr/>
      <dgm:t>
        <a:bodyPr/>
        <a:lstStyle/>
        <a:p>
          <a:endParaRPr lang="en-US"/>
        </a:p>
      </dgm:t>
    </dgm:pt>
    <dgm:pt modelId="{FBE19B04-6EF5-4FD0-BDC8-909240AE99CF}" type="sibTrans" cxnId="{A9D26E92-E632-4744-9F9D-AC07A9C67E8B}">
      <dgm:prSet/>
      <dgm:spPr/>
      <dgm:t>
        <a:bodyPr/>
        <a:lstStyle/>
        <a:p>
          <a:endParaRPr lang="en-US"/>
        </a:p>
      </dgm:t>
    </dgm:pt>
    <dgm:pt modelId="{16C35AA6-3830-4DA0-AC4C-B48A50932ECE}">
      <dgm:prSet phldrT="[Text]" custT="1"/>
      <dgm:spPr/>
      <dgm:t>
        <a:bodyPr/>
        <a:lstStyle/>
        <a:p>
          <a:r>
            <a:rPr lang="en-US" sz="1400" dirty="0"/>
            <a:t>Cross-Border Peer Educator</a:t>
          </a:r>
        </a:p>
      </dgm:t>
    </dgm:pt>
    <dgm:pt modelId="{866FDD92-C28A-4BE2-B4EA-CBF26B7F833F}" type="parTrans" cxnId="{4A908315-9352-41C2-B1F0-6B077159C610}">
      <dgm:prSet/>
      <dgm:spPr/>
      <dgm:t>
        <a:bodyPr/>
        <a:lstStyle/>
        <a:p>
          <a:endParaRPr lang="en-US"/>
        </a:p>
      </dgm:t>
    </dgm:pt>
    <dgm:pt modelId="{7B4FD09C-842B-4C7F-BC1C-80C977FD0EB6}" type="sibTrans" cxnId="{4A908315-9352-41C2-B1F0-6B077159C610}">
      <dgm:prSet/>
      <dgm:spPr/>
      <dgm:t>
        <a:bodyPr/>
        <a:lstStyle/>
        <a:p>
          <a:endParaRPr lang="en-US"/>
        </a:p>
      </dgm:t>
    </dgm:pt>
    <dgm:pt modelId="{DA17BB00-0ECD-41EB-AACE-7DB2596D40C3}">
      <dgm:prSet phldrT="[Text]" custT="1"/>
      <dgm:spPr/>
      <dgm:t>
        <a:bodyPr/>
        <a:lstStyle/>
        <a:p>
          <a:r>
            <a:rPr lang="en-US" sz="1400" dirty="0"/>
            <a:t>Community Health Extension Worker/Community Health Worker  Supervisor</a:t>
          </a:r>
        </a:p>
      </dgm:t>
    </dgm:pt>
    <dgm:pt modelId="{56F8383A-AF7A-47FA-8A18-E45654E86B7B}" type="parTrans" cxnId="{DFA00021-7022-4258-8745-5C2FD81BD912}">
      <dgm:prSet/>
      <dgm:spPr/>
      <dgm:t>
        <a:bodyPr/>
        <a:lstStyle/>
        <a:p>
          <a:endParaRPr lang="en-US"/>
        </a:p>
      </dgm:t>
    </dgm:pt>
    <dgm:pt modelId="{41344382-6B2B-4392-9244-B3865DF608C7}" type="sibTrans" cxnId="{DFA00021-7022-4258-8745-5C2FD81BD912}">
      <dgm:prSet/>
      <dgm:spPr/>
      <dgm:t>
        <a:bodyPr/>
        <a:lstStyle/>
        <a:p>
          <a:endParaRPr lang="en-US"/>
        </a:p>
      </dgm:t>
    </dgm:pt>
    <dgm:pt modelId="{AE3A10F9-6C82-4B75-BDC5-505396E668B5}">
      <dgm:prSet phldrT="[Text]"/>
      <dgm:spPr/>
      <dgm:t>
        <a:bodyPr/>
        <a:lstStyle/>
        <a:p>
          <a:r>
            <a:rPr lang="en-US" dirty="0"/>
            <a:t>Focal Person(s) at Health Facility</a:t>
          </a:r>
        </a:p>
      </dgm:t>
    </dgm:pt>
    <dgm:pt modelId="{95EF80ED-BED3-4768-B089-9DA53FA42F1B}" type="parTrans" cxnId="{48DF43BB-B327-41A4-8AEE-4C700FBD2770}">
      <dgm:prSet/>
      <dgm:spPr/>
      <dgm:t>
        <a:bodyPr/>
        <a:lstStyle/>
        <a:p>
          <a:endParaRPr lang="en-US"/>
        </a:p>
      </dgm:t>
    </dgm:pt>
    <dgm:pt modelId="{86A5DBE6-54DA-4FD4-9F05-40F483B7B967}" type="sibTrans" cxnId="{48DF43BB-B327-41A4-8AEE-4C700FBD2770}">
      <dgm:prSet/>
      <dgm:spPr/>
      <dgm:t>
        <a:bodyPr/>
        <a:lstStyle/>
        <a:p>
          <a:endParaRPr lang="en-US"/>
        </a:p>
      </dgm:t>
    </dgm:pt>
    <dgm:pt modelId="{C27B5FC2-40DF-4FF0-84DB-AADDCFF947D5}">
      <dgm:prSet phldrT="[Text]"/>
      <dgm:spPr/>
      <dgm:t>
        <a:bodyPr/>
        <a:lstStyle/>
        <a:p>
          <a:r>
            <a:rPr lang="en-US" dirty="0"/>
            <a:t>Health Records Information Officer</a:t>
          </a:r>
        </a:p>
      </dgm:t>
    </dgm:pt>
    <dgm:pt modelId="{6A9D4AC8-4D61-4424-B68C-F50F3F0B988A}" type="parTrans" cxnId="{17A6F120-685A-4420-B262-73D996392C70}">
      <dgm:prSet/>
      <dgm:spPr/>
      <dgm:t>
        <a:bodyPr/>
        <a:lstStyle/>
        <a:p>
          <a:endParaRPr lang="en-US"/>
        </a:p>
      </dgm:t>
    </dgm:pt>
    <dgm:pt modelId="{4A2EF4DE-6DC5-4AE8-961B-D6DF4362EBBC}" type="sibTrans" cxnId="{17A6F120-685A-4420-B262-73D996392C70}">
      <dgm:prSet/>
      <dgm:spPr/>
      <dgm:t>
        <a:bodyPr/>
        <a:lstStyle/>
        <a:p>
          <a:endParaRPr lang="en-US"/>
        </a:p>
      </dgm:t>
    </dgm:pt>
    <dgm:pt modelId="{5D736FFB-785A-400C-9F1D-A52915071E72}">
      <dgm:prSet custT="1"/>
      <dgm:spPr/>
      <dgm:t>
        <a:bodyPr/>
        <a:lstStyle/>
        <a:p>
          <a:r>
            <a:rPr lang="en-US" sz="1400" dirty="0"/>
            <a:t>Health Facility </a:t>
          </a:r>
        </a:p>
        <a:p>
          <a:r>
            <a:rPr lang="en-US" sz="1400" dirty="0"/>
            <a:t>In-Charge </a:t>
          </a:r>
        </a:p>
      </dgm:t>
    </dgm:pt>
    <dgm:pt modelId="{11632033-EAA8-4F99-A55E-59C8B4BD7132}" type="parTrans" cxnId="{A69F4778-E818-41DF-B7FE-269A63EE3716}">
      <dgm:prSet/>
      <dgm:spPr/>
      <dgm:t>
        <a:bodyPr/>
        <a:lstStyle/>
        <a:p>
          <a:endParaRPr lang="en-US"/>
        </a:p>
      </dgm:t>
    </dgm:pt>
    <dgm:pt modelId="{CECE117D-7856-4A0F-9CC1-54AC3759CFD5}" type="sibTrans" cxnId="{A69F4778-E818-41DF-B7FE-269A63EE3716}">
      <dgm:prSet/>
      <dgm:spPr/>
      <dgm:t>
        <a:bodyPr/>
        <a:lstStyle/>
        <a:p>
          <a:endParaRPr lang="en-US"/>
        </a:p>
      </dgm:t>
    </dgm:pt>
    <dgm:pt modelId="{B2593C18-B225-4A27-A441-835A414F7815}" type="pres">
      <dgm:prSet presAssocID="{4EF973E1-FCC1-4D55-88B7-FC723A377E96}" presName="composite" presStyleCnt="0">
        <dgm:presLayoutVars>
          <dgm:chMax val="1"/>
          <dgm:dir/>
          <dgm:resizeHandles val="exact"/>
        </dgm:presLayoutVars>
      </dgm:prSet>
      <dgm:spPr/>
    </dgm:pt>
    <dgm:pt modelId="{3FAE0E3E-20BB-4022-AE1B-36147E944983}" type="pres">
      <dgm:prSet presAssocID="{4EF973E1-FCC1-4D55-88B7-FC723A377E96}" presName="radial" presStyleCnt="0">
        <dgm:presLayoutVars>
          <dgm:animLvl val="ctr"/>
        </dgm:presLayoutVars>
      </dgm:prSet>
      <dgm:spPr/>
    </dgm:pt>
    <dgm:pt modelId="{FBB339F7-762A-47BB-BC1E-4A40A3359C15}" type="pres">
      <dgm:prSet presAssocID="{A3AF83FE-AE9E-46A4-AFA0-B130D95F1A25}" presName="centerShape" presStyleLbl="vennNode1" presStyleIdx="0" presStyleCnt="6"/>
      <dgm:spPr/>
    </dgm:pt>
    <dgm:pt modelId="{BF44785B-1666-4CF3-95C0-6D4C3CDDFFD4}" type="pres">
      <dgm:prSet presAssocID="{16C35AA6-3830-4DA0-AC4C-B48A50932ECE}" presName="node" presStyleLbl="vennNode1" presStyleIdx="1" presStyleCnt="6">
        <dgm:presLayoutVars>
          <dgm:bulletEnabled val="1"/>
        </dgm:presLayoutVars>
      </dgm:prSet>
      <dgm:spPr/>
    </dgm:pt>
    <dgm:pt modelId="{15B742D6-8D6C-4BC4-BF1D-367A4E220E07}" type="pres">
      <dgm:prSet presAssocID="{DA17BB00-0ECD-41EB-AACE-7DB2596D40C3}" presName="node" presStyleLbl="vennNode1" presStyleIdx="2" presStyleCnt="6">
        <dgm:presLayoutVars>
          <dgm:bulletEnabled val="1"/>
        </dgm:presLayoutVars>
      </dgm:prSet>
      <dgm:spPr/>
    </dgm:pt>
    <dgm:pt modelId="{B4E86347-5C74-4F2E-B209-2A5D8AC24805}" type="pres">
      <dgm:prSet presAssocID="{AE3A10F9-6C82-4B75-BDC5-505396E668B5}" presName="node" presStyleLbl="vennNode1" presStyleIdx="3" presStyleCnt="6">
        <dgm:presLayoutVars>
          <dgm:bulletEnabled val="1"/>
        </dgm:presLayoutVars>
      </dgm:prSet>
      <dgm:spPr/>
    </dgm:pt>
    <dgm:pt modelId="{9D6C2C3E-AAA0-4BEC-82B4-0325716ACCB7}" type="pres">
      <dgm:prSet presAssocID="{C27B5FC2-40DF-4FF0-84DB-AADDCFF947D5}" presName="node" presStyleLbl="vennNode1" presStyleIdx="4" presStyleCnt="6">
        <dgm:presLayoutVars>
          <dgm:bulletEnabled val="1"/>
        </dgm:presLayoutVars>
      </dgm:prSet>
      <dgm:spPr/>
    </dgm:pt>
    <dgm:pt modelId="{FEAC4AEA-3FFE-4B44-B7E4-ED660E643F55}" type="pres">
      <dgm:prSet presAssocID="{5D736FFB-785A-400C-9F1D-A52915071E72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4A908315-9352-41C2-B1F0-6B077159C610}" srcId="{A3AF83FE-AE9E-46A4-AFA0-B130D95F1A25}" destId="{16C35AA6-3830-4DA0-AC4C-B48A50932ECE}" srcOrd="0" destOrd="0" parTransId="{866FDD92-C28A-4BE2-B4EA-CBF26B7F833F}" sibTransId="{7B4FD09C-842B-4C7F-BC1C-80C977FD0EB6}"/>
    <dgm:cxn modelId="{17A6F120-685A-4420-B262-73D996392C70}" srcId="{A3AF83FE-AE9E-46A4-AFA0-B130D95F1A25}" destId="{C27B5FC2-40DF-4FF0-84DB-AADDCFF947D5}" srcOrd="3" destOrd="0" parTransId="{6A9D4AC8-4D61-4424-B68C-F50F3F0B988A}" sibTransId="{4A2EF4DE-6DC5-4AE8-961B-D6DF4362EBBC}"/>
    <dgm:cxn modelId="{DFA00021-7022-4258-8745-5C2FD81BD912}" srcId="{A3AF83FE-AE9E-46A4-AFA0-B130D95F1A25}" destId="{DA17BB00-0ECD-41EB-AACE-7DB2596D40C3}" srcOrd="1" destOrd="0" parTransId="{56F8383A-AF7A-47FA-8A18-E45654E86B7B}" sibTransId="{41344382-6B2B-4392-9244-B3865DF608C7}"/>
    <dgm:cxn modelId="{C69D452F-A39B-491B-8BCD-280A5263DA0C}" type="presOf" srcId="{DA17BB00-0ECD-41EB-AACE-7DB2596D40C3}" destId="{15B742D6-8D6C-4BC4-BF1D-367A4E220E07}" srcOrd="0" destOrd="0" presId="urn:microsoft.com/office/officeart/2005/8/layout/radial3"/>
    <dgm:cxn modelId="{A69F4778-E818-41DF-B7FE-269A63EE3716}" srcId="{A3AF83FE-AE9E-46A4-AFA0-B130D95F1A25}" destId="{5D736FFB-785A-400C-9F1D-A52915071E72}" srcOrd="4" destOrd="0" parTransId="{11632033-EAA8-4F99-A55E-59C8B4BD7132}" sibTransId="{CECE117D-7856-4A0F-9CC1-54AC3759CFD5}"/>
    <dgm:cxn modelId="{99DD3059-0110-4854-9978-5284B9DF0076}" type="presOf" srcId="{16C35AA6-3830-4DA0-AC4C-B48A50932ECE}" destId="{BF44785B-1666-4CF3-95C0-6D4C3CDDFFD4}" srcOrd="0" destOrd="0" presId="urn:microsoft.com/office/officeart/2005/8/layout/radial3"/>
    <dgm:cxn modelId="{A9D26E92-E632-4744-9F9D-AC07A9C67E8B}" srcId="{4EF973E1-FCC1-4D55-88B7-FC723A377E96}" destId="{A3AF83FE-AE9E-46A4-AFA0-B130D95F1A25}" srcOrd="0" destOrd="0" parTransId="{663BC5FE-4A5D-481F-AC62-6B6E2592B6B5}" sibTransId="{FBE19B04-6EF5-4FD0-BDC8-909240AE99CF}"/>
    <dgm:cxn modelId="{48DF43BB-B327-41A4-8AEE-4C700FBD2770}" srcId="{A3AF83FE-AE9E-46A4-AFA0-B130D95F1A25}" destId="{AE3A10F9-6C82-4B75-BDC5-505396E668B5}" srcOrd="2" destOrd="0" parTransId="{95EF80ED-BED3-4768-B089-9DA53FA42F1B}" sibTransId="{86A5DBE6-54DA-4FD4-9F05-40F483B7B967}"/>
    <dgm:cxn modelId="{EE4C2CC3-92F3-44DB-A716-AA9224379464}" type="presOf" srcId="{AE3A10F9-6C82-4B75-BDC5-505396E668B5}" destId="{B4E86347-5C74-4F2E-B209-2A5D8AC24805}" srcOrd="0" destOrd="0" presId="urn:microsoft.com/office/officeart/2005/8/layout/radial3"/>
    <dgm:cxn modelId="{5E39E3D6-4A02-4BDD-A3C4-2D28029687AA}" type="presOf" srcId="{4EF973E1-FCC1-4D55-88B7-FC723A377E96}" destId="{B2593C18-B225-4A27-A441-835A414F7815}" srcOrd="0" destOrd="0" presId="urn:microsoft.com/office/officeart/2005/8/layout/radial3"/>
    <dgm:cxn modelId="{395798DD-AA18-4723-8A5C-1E2C7D66858A}" type="presOf" srcId="{5D736FFB-785A-400C-9F1D-A52915071E72}" destId="{FEAC4AEA-3FFE-4B44-B7E4-ED660E643F55}" srcOrd="0" destOrd="0" presId="urn:microsoft.com/office/officeart/2005/8/layout/radial3"/>
    <dgm:cxn modelId="{89F146EE-2C94-46B6-9289-1E56D06F7A1D}" type="presOf" srcId="{C27B5FC2-40DF-4FF0-84DB-AADDCFF947D5}" destId="{9D6C2C3E-AAA0-4BEC-82B4-0325716ACCB7}" srcOrd="0" destOrd="0" presId="urn:microsoft.com/office/officeart/2005/8/layout/radial3"/>
    <dgm:cxn modelId="{751A13F5-CA80-4DC8-918A-10C26D8999CF}" type="presOf" srcId="{A3AF83FE-AE9E-46A4-AFA0-B130D95F1A25}" destId="{FBB339F7-762A-47BB-BC1E-4A40A3359C15}" srcOrd="0" destOrd="0" presId="urn:microsoft.com/office/officeart/2005/8/layout/radial3"/>
    <dgm:cxn modelId="{003549D7-19B9-4A2B-8ECE-2718ADB8FD92}" type="presParOf" srcId="{B2593C18-B225-4A27-A441-835A414F7815}" destId="{3FAE0E3E-20BB-4022-AE1B-36147E944983}" srcOrd="0" destOrd="0" presId="urn:microsoft.com/office/officeart/2005/8/layout/radial3"/>
    <dgm:cxn modelId="{508A0FC7-301A-4929-9F5B-9F0885319C9D}" type="presParOf" srcId="{3FAE0E3E-20BB-4022-AE1B-36147E944983}" destId="{FBB339F7-762A-47BB-BC1E-4A40A3359C15}" srcOrd="0" destOrd="0" presId="urn:microsoft.com/office/officeart/2005/8/layout/radial3"/>
    <dgm:cxn modelId="{26D67CC3-8827-4D0D-822A-EC21FF54EF8D}" type="presParOf" srcId="{3FAE0E3E-20BB-4022-AE1B-36147E944983}" destId="{BF44785B-1666-4CF3-95C0-6D4C3CDDFFD4}" srcOrd="1" destOrd="0" presId="urn:microsoft.com/office/officeart/2005/8/layout/radial3"/>
    <dgm:cxn modelId="{5F0AAE92-E279-47F7-B433-F8C3BC4F3BD8}" type="presParOf" srcId="{3FAE0E3E-20BB-4022-AE1B-36147E944983}" destId="{15B742D6-8D6C-4BC4-BF1D-367A4E220E07}" srcOrd="2" destOrd="0" presId="urn:microsoft.com/office/officeart/2005/8/layout/radial3"/>
    <dgm:cxn modelId="{497AA487-F3C4-4F8E-A2FF-3903114BD40F}" type="presParOf" srcId="{3FAE0E3E-20BB-4022-AE1B-36147E944983}" destId="{B4E86347-5C74-4F2E-B209-2A5D8AC24805}" srcOrd="3" destOrd="0" presId="urn:microsoft.com/office/officeart/2005/8/layout/radial3"/>
    <dgm:cxn modelId="{74BA40A8-6A0D-4A66-8728-0E14801EB8C7}" type="presParOf" srcId="{3FAE0E3E-20BB-4022-AE1B-36147E944983}" destId="{9D6C2C3E-AAA0-4BEC-82B4-0325716ACCB7}" srcOrd="4" destOrd="0" presId="urn:microsoft.com/office/officeart/2005/8/layout/radial3"/>
    <dgm:cxn modelId="{9878953D-BE23-44EA-BE63-B2A8C303E3C3}" type="presParOf" srcId="{3FAE0E3E-20BB-4022-AE1B-36147E944983}" destId="{FEAC4AEA-3FFE-4B44-B7E4-ED660E643F5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A7C21-5851-456A-9015-688F9332683E}">
      <dsp:nvSpPr>
        <dsp:cNvPr id="0" name=""/>
        <dsp:cNvSpPr/>
      </dsp:nvSpPr>
      <dsp:spPr>
        <a:xfrm>
          <a:off x="1156013" y="727486"/>
          <a:ext cx="4538818" cy="4538818"/>
        </a:xfrm>
        <a:prstGeom prst="blockArc">
          <a:avLst>
            <a:gd name="adj1" fmla="val 9038872"/>
            <a:gd name="adj2" fmla="val 16180754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5304A-2D0B-4EDC-867C-B843D763C515}">
      <dsp:nvSpPr>
        <dsp:cNvPr id="0" name=""/>
        <dsp:cNvSpPr/>
      </dsp:nvSpPr>
      <dsp:spPr>
        <a:xfrm>
          <a:off x="1181898" y="774856"/>
          <a:ext cx="4538818" cy="4538818"/>
        </a:xfrm>
        <a:prstGeom prst="blockArc">
          <a:avLst>
            <a:gd name="adj1" fmla="val 1661572"/>
            <a:gd name="adj2" fmla="val 9122591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9973B-62EB-438A-B9F5-113B8E6E15C5}">
      <dsp:nvSpPr>
        <dsp:cNvPr id="0" name=""/>
        <dsp:cNvSpPr/>
      </dsp:nvSpPr>
      <dsp:spPr>
        <a:xfrm>
          <a:off x="1208001" y="726585"/>
          <a:ext cx="4538818" cy="4538818"/>
        </a:xfrm>
        <a:prstGeom prst="blockArc">
          <a:avLst>
            <a:gd name="adj1" fmla="val 16100116"/>
            <a:gd name="adj2" fmla="val 1746678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3ADF9-DED3-4865-9AA5-4F338591E3DB}">
      <dsp:nvSpPr>
        <dsp:cNvPr id="0" name=""/>
        <dsp:cNvSpPr/>
      </dsp:nvSpPr>
      <dsp:spPr>
        <a:xfrm>
          <a:off x="2122141" y="1568166"/>
          <a:ext cx="2639731" cy="2868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ea typeface="Calibri"/>
              <a:sym typeface="Calibri"/>
            </a:rPr>
            <a:t>Goal: Catalyze and support sustainable and African-led</a:t>
          </a:r>
          <a:r>
            <a:rPr lang="en-US" sz="1800" b="1" kern="1200" dirty="0">
              <a:ea typeface="Calibri"/>
              <a:sym typeface="Calibri"/>
            </a:rPr>
            <a:t> </a:t>
          </a:r>
          <a:r>
            <a:rPr lang="en-US" sz="1800" b="1" i="1" kern="1200" dirty="0">
              <a:ea typeface="Calibri"/>
              <a:sym typeface="Calibri"/>
            </a:rPr>
            <a:t>regional health development partnerships to improve health outcomes </a:t>
          </a:r>
          <a:endParaRPr lang="en-US" sz="1800" b="1" kern="1200" dirty="0"/>
        </a:p>
      </dsp:txBody>
      <dsp:txXfrm>
        <a:off x="2508721" y="1988199"/>
        <a:ext cx="1866571" cy="2028101"/>
      </dsp:txXfrm>
    </dsp:sp>
    <dsp:sp modelId="{F8502BC1-3B7A-4A0A-96E2-0504AD0351B7}">
      <dsp:nvSpPr>
        <dsp:cNvPr id="0" name=""/>
        <dsp:cNvSpPr/>
      </dsp:nvSpPr>
      <dsp:spPr>
        <a:xfrm>
          <a:off x="2654442" y="-3119"/>
          <a:ext cx="1517139" cy="1566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a typeface="Calibri"/>
              <a:sym typeface="Calibri"/>
            </a:rPr>
            <a:t>RA 1: Increased access to and uptake of integrated health and HIV/AIDS services </a:t>
          </a:r>
          <a:endParaRPr lang="en-US" sz="1400" kern="1200" dirty="0"/>
        </a:p>
      </dsp:txBody>
      <dsp:txXfrm>
        <a:off x="2876622" y="226315"/>
        <a:ext cx="1072779" cy="1107806"/>
      </dsp:txXfrm>
    </dsp:sp>
    <dsp:sp modelId="{CE3638C7-2AC1-44F3-BB8A-FC23F2B0F463}">
      <dsp:nvSpPr>
        <dsp:cNvPr id="0" name=""/>
        <dsp:cNvSpPr/>
      </dsp:nvSpPr>
      <dsp:spPr>
        <a:xfrm>
          <a:off x="4558033" y="3128044"/>
          <a:ext cx="1712132" cy="18927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/>
            <a:t>RA 3: Strengthened leadership and governance by intergovernmental institutions</a:t>
          </a:r>
        </a:p>
      </dsp:txBody>
      <dsp:txXfrm>
        <a:off x="4808769" y="3405237"/>
        <a:ext cx="1210660" cy="1338408"/>
      </dsp:txXfrm>
    </dsp:sp>
    <dsp:sp modelId="{C0791C62-9DAD-4B9F-AC8A-32FA6AE8303D}">
      <dsp:nvSpPr>
        <dsp:cNvPr id="0" name=""/>
        <dsp:cNvSpPr/>
      </dsp:nvSpPr>
      <dsp:spPr>
        <a:xfrm>
          <a:off x="630710" y="3165847"/>
          <a:ext cx="1725145" cy="18352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RA 2: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Alternative health care financing models identified, implemented and tested</a:t>
          </a:r>
        </a:p>
      </dsp:txBody>
      <dsp:txXfrm>
        <a:off x="883352" y="3434613"/>
        <a:ext cx="1219861" cy="1297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B7AB2-6D9E-482B-8D50-776976D647D1}">
      <dsp:nvSpPr>
        <dsp:cNvPr id="0" name=""/>
        <dsp:cNvSpPr/>
      </dsp:nvSpPr>
      <dsp:spPr>
        <a:xfrm>
          <a:off x="1" y="0"/>
          <a:ext cx="5387812" cy="51629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2A3FC-C826-4726-B24D-C66F16BF845C}">
      <dsp:nvSpPr>
        <dsp:cNvPr id="0" name=""/>
        <dsp:cNvSpPr/>
      </dsp:nvSpPr>
      <dsp:spPr>
        <a:xfrm>
          <a:off x="0" y="706940"/>
          <a:ext cx="2379050" cy="3665831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Stakeholder engagement </a:t>
          </a:r>
          <a:r>
            <a:rPr lang="en-US" sz="1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at regional, national, site level for buy-in and ownership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Comprehensive </a:t>
          </a: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site assessments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Extensive Intra and Inter-Partner States’ </a:t>
          </a: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dialogue and consultation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on cross-border health priorities and policy actions</a:t>
          </a:r>
        </a:p>
      </dsp:txBody>
      <dsp:txXfrm>
        <a:off x="116136" y="823076"/>
        <a:ext cx="2146778" cy="3433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339F7-762A-47BB-BC1E-4A40A3359C15}">
      <dsp:nvSpPr>
        <dsp:cNvPr id="0" name=""/>
        <dsp:cNvSpPr/>
      </dsp:nvSpPr>
      <dsp:spPr>
        <a:xfrm>
          <a:off x="2150608" y="1372270"/>
          <a:ext cx="3181037" cy="318103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Cross-Border Health Unit</a:t>
          </a:r>
        </a:p>
      </dsp:txBody>
      <dsp:txXfrm>
        <a:off x="2616460" y="1838122"/>
        <a:ext cx="2249333" cy="2249333"/>
      </dsp:txXfrm>
    </dsp:sp>
    <dsp:sp modelId="{BF44785B-1666-4CF3-95C0-6D4C3CDDFFD4}">
      <dsp:nvSpPr>
        <dsp:cNvPr id="0" name=""/>
        <dsp:cNvSpPr/>
      </dsp:nvSpPr>
      <dsp:spPr>
        <a:xfrm>
          <a:off x="2945867" y="98142"/>
          <a:ext cx="1590518" cy="159051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Cross-Border Peer Educator</a:t>
          </a:r>
        </a:p>
      </dsp:txBody>
      <dsp:txXfrm>
        <a:off x="3178793" y="331068"/>
        <a:ext cx="1124666" cy="1124666"/>
      </dsp:txXfrm>
    </dsp:sp>
    <dsp:sp modelId="{15B742D6-8D6C-4BC4-BF1D-367A4E220E07}">
      <dsp:nvSpPr>
        <dsp:cNvPr id="0" name=""/>
        <dsp:cNvSpPr/>
      </dsp:nvSpPr>
      <dsp:spPr>
        <a:xfrm>
          <a:off x="4913971" y="1528054"/>
          <a:ext cx="1590518" cy="15905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Community Health Extension Worker/Community Health Worker  Supervisor</a:t>
          </a:r>
        </a:p>
      </dsp:txBody>
      <dsp:txXfrm>
        <a:off x="5146897" y="1760980"/>
        <a:ext cx="1124666" cy="1124666"/>
      </dsp:txXfrm>
    </dsp:sp>
    <dsp:sp modelId="{B4E86347-5C74-4F2E-B209-2A5D8AC24805}">
      <dsp:nvSpPr>
        <dsp:cNvPr id="0" name=""/>
        <dsp:cNvSpPr/>
      </dsp:nvSpPr>
      <dsp:spPr>
        <a:xfrm>
          <a:off x="4162222" y="3841699"/>
          <a:ext cx="1590518" cy="159051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Focal Person(s) at Health Facility</a:t>
          </a:r>
        </a:p>
      </dsp:txBody>
      <dsp:txXfrm>
        <a:off x="4395148" y="4074625"/>
        <a:ext cx="1124666" cy="1124666"/>
      </dsp:txXfrm>
    </dsp:sp>
    <dsp:sp modelId="{9D6C2C3E-AAA0-4BEC-82B4-0325716ACCB7}">
      <dsp:nvSpPr>
        <dsp:cNvPr id="0" name=""/>
        <dsp:cNvSpPr/>
      </dsp:nvSpPr>
      <dsp:spPr>
        <a:xfrm>
          <a:off x="1729512" y="3841699"/>
          <a:ext cx="1590518" cy="159051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Health Records Information Officer</a:t>
          </a:r>
        </a:p>
      </dsp:txBody>
      <dsp:txXfrm>
        <a:off x="1962438" y="4074625"/>
        <a:ext cx="1124666" cy="1124666"/>
      </dsp:txXfrm>
    </dsp:sp>
    <dsp:sp modelId="{FEAC4AEA-3FFE-4B44-B7E4-ED660E643F55}">
      <dsp:nvSpPr>
        <dsp:cNvPr id="0" name=""/>
        <dsp:cNvSpPr/>
      </dsp:nvSpPr>
      <dsp:spPr>
        <a:xfrm>
          <a:off x="977763" y="1528054"/>
          <a:ext cx="1590518" cy="159051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Facility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In-Charge </a:t>
          </a:r>
        </a:p>
      </dsp:txBody>
      <dsp:txXfrm>
        <a:off x="1210689" y="1760980"/>
        <a:ext cx="1124666" cy="112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58E291-DC49-4805-B837-13D07008F839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428777-B7A3-46A1-A752-9C312B6B1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8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t" anchorCtr="0">
            <a:noAutofit/>
          </a:bodyPr>
          <a:lstStyle/>
          <a:p>
            <a:pPr>
              <a:buSzPct val="25000"/>
              <a:buNone/>
            </a:pPr>
            <a:endParaRPr lang="en-US" dirty="0"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2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385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7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70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8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65887">
              <a:spcBef>
                <a:spcPct val="20000"/>
              </a:spcBef>
              <a:spcAft>
                <a:spcPts val="1834"/>
              </a:spcAft>
              <a:buClr>
                <a:srgbClr val="F79646"/>
              </a:buClr>
              <a:buSzPct val="100000"/>
              <a:buFont typeface="Arial"/>
              <a:buNone/>
              <a:defRPr/>
            </a:pPr>
            <a:endParaRPr lang="en-US" sz="1000" dirty="0">
              <a:solidFill>
                <a:srgbClr val="53535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31774">
              <a:defRPr/>
            </a:pPr>
            <a:fld id="{5F21CEFC-1B99-44C3-9510-78D895463AD5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931774">
                <a:defRPr/>
              </a:pPr>
              <a:t>2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260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latin typeface="Calibri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98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0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3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578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02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 defTabSz="622300">
              <a:buClrTx/>
              <a:buSzPct val="100000"/>
              <a:buFont typeface="Arial" panose="020B0604020202020204" pitchFamily="34" charset="0"/>
              <a:buNone/>
            </a:pPr>
            <a:endParaRPr lang="en-US" sz="2800" b="0" dirty="0">
              <a:solidFill>
                <a:srgbClr val="5353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99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777-B7A3-46A1-A752-9C312B6B1C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4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/>
        </p:nvSpPr>
        <p:spPr>
          <a:xfrm>
            <a:off x="10737539" y="6654664"/>
            <a:ext cx="1193427" cy="215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445197"/>
            <a:ext cx="10972799" cy="972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595959"/>
              </a:buClr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584325"/>
            <a:ext cx="10972799" cy="43603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5353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53535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3535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3189" algn="l" rtl="0">
              <a:lnSpc>
                <a:spcPct val="90000"/>
              </a:lnSpc>
              <a:spcBef>
                <a:spcPts val="500"/>
              </a:spcBef>
              <a:buClr>
                <a:srgbClr val="535352"/>
              </a:buClr>
              <a:buSzPct val="83000"/>
              <a:buFont typeface="Courier New"/>
              <a:buChar char="o"/>
              <a:defRPr sz="2000" b="0" i="0" u="none" strike="noStrike" cap="none">
                <a:solidFill>
                  <a:srgbClr val="53535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53535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3535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53535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3535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 rot="10800000" flipH="1">
            <a:off x="0" y="6691304"/>
            <a:ext cx="12252960" cy="195470"/>
          </a:xfrm>
          <a:prstGeom prst="rect">
            <a:avLst/>
          </a:prstGeom>
          <a:solidFill>
            <a:srgbClr val="99AB2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Shape 25" descr="FHI360_Logo_Horiz_tag_4c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1783" y="6111378"/>
            <a:ext cx="1135541" cy="50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1208"/>
            <a:ext cx="2202873" cy="92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634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12192000" cy="5925311"/>
          </a:xfrm>
          <a:prstGeom prst="rect">
            <a:avLst/>
          </a:prstGeom>
          <a:solidFill>
            <a:srgbClr val="99AB2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9821332" y="0"/>
            <a:ext cx="1761066" cy="1079499"/>
          </a:xfrm>
          <a:prstGeom prst="rect">
            <a:avLst/>
          </a:prstGeom>
          <a:solidFill>
            <a:srgbClr val="53535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135" y="5975189"/>
            <a:ext cx="1811865" cy="83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45" t="16465" r="9727" b="18800"/>
          <a:stretch/>
        </p:blipFill>
        <p:spPr>
          <a:xfrm>
            <a:off x="0" y="5975189"/>
            <a:ext cx="2585258" cy="858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20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1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4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6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6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8A8-E601-4C87-80BE-43F1FB3A3F8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4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1F8A8-E601-4C87-80BE-43F1FB3A3F8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7FF4F-1731-4AFB-BDE1-437DD0CB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228600" y="4585344"/>
            <a:ext cx="9813904" cy="738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Muroki, D.; 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Kitungulu, B.; Oindo, M.; Kamau, L. (FHI 360)</a:t>
            </a:r>
            <a:endParaRPr lang="en-US" sz="320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9902162" y="209915"/>
            <a:ext cx="1660902" cy="5864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93939"/>
              </a:lnSpc>
              <a:spcBef>
                <a:spcPts val="0"/>
              </a:spcBef>
              <a:buSzPct val="25000"/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March, 2019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0" y="1781642"/>
            <a:ext cx="12192000" cy="26503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3600" b="1" dirty="0">
                <a:solidFill>
                  <a:schemeClr val="dk1"/>
                </a:solidFill>
                <a:latin typeface="Century Gothic" panose="020B0502020202020204" pitchFamily="34" charset="0"/>
              </a:rPr>
              <a:t>The 7th East African Health and Scientific Conference</a:t>
            </a:r>
          </a:p>
          <a:p>
            <a:pPr lvl="0" algn="ctr">
              <a:buSzPct val="25000"/>
            </a:pPr>
            <a:endParaRPr lang="en-US" sz="36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lvl="0" algn="ctr">
              <a:buSzPct val="25000"/>
            </a:pPr>
            <a:r>
              <a:rPr lang="en-US" sz="3600" b="1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Innovative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Approaches to Cross-Border Health: </a:t>
            </a:r>
          </a:p>
          <a:p>
            <a:pPr lvl="0" algn="ctr">
              <a:buSzPct val="25000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Case of Cross-Border Health Unit Model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C38E6-13F9-4959-A499-5FF34BA24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489" y="762802"/>
            <a:ext cx="11819021" cy="5218898"/>
          </a:xfrm>
        </p:spPr>
        <p:txBody>
          <a:bodyPr>
            <a:noAutofit/>
          </a:bodyPr>
          <a:lstStyle/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CBHU model has provided platform for coordination and collaboration across border health facilities and county/district health management teams</a:t>
            </a:r>
          </a:p>
          <a:p>
            <a:pPr marL="914400" lvl="1" indent="-279400">
              <a:lnSpc>
                <a:spcPct val="12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Developed site directories with relevant contacts of key stakeholders on either side of the border for ease of communication</a:t>
            </a:r>
          </a:p>
          <a:p>
            <a:pPr marL="914400" lvl="1" indent="-279400">
              <a:lnSpc>
                <a:spcPct val="12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Established WhatsApp groups to facilitate real-time communication to teams across borders</a:t>
            </a:r>
          </a:p>
          <a:p>
            <a:pPr marL="914400" lvl="1" indent="-279400">
              <a:lnSpc>
                <a:spcPct val="12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Conducts monthly meetings to review data, discuss demand creation strategies with high yield and HCWs from border facilities exchange information on defaulters and LTFU that require following up 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CBHUs have facilitated targeted service delivery through static facility sites and community-based outreaches for mobile and cross-border populations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Through CBHUs’ cross-border peer educators, the project has identified and mapped high-yield hotspots across cross-border sites, e.g., Kenya/Uganda border sites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Strengthened community-facility and facility-facility linkages for improved cross-border service delivery and referral and support to health facilities with specific focus on defaulter tracing and loss-to-follow-up on either side of the border. </a:t>
            </a:r>
          </a:p>
          <a:p>
            <a:pPr marL="914400" lvl="1" indent="-279400">
              <a:lnSpc>
                <a:spcPct val="12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CBHU supported Sio Port Sub-County Hospital trace 137 defaulters and 51 lost to follow-up PLHIV who were reinstated back into care in Sio Port and other preferred health facilities between January 2017 and December 2018.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960D98-07B6-48C2-B95B-02418512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16" y="131680"/>
            <a:ext cx="10972800" cy="4578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26453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C38E6-13F9-4959-A499-5FF34BA24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14" y="1667276"/>
            <a:ext cx="11929311" cy="3523447"/>
          </a:xfrm>
        </p:spPr>
        <p:txBody>
          <a:bodyPr>
            <a:noAutofit/>
          </a:bodyPr>
          <a:lstStyle/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Through CBHUs, the project has demonstrated potential to link clients of mobile populations to HIV services in the EAC region adding value to respective bilateral programs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CBHU Model has potential for replication but within a policy framework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Development of regional cross border health policy and programming is a laborious process and all players need to be cognizant of geo-political realities 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Cross-border health policy and programming can contribute to HIV and TB epidemic control as well as disease surveillance, prevention and management; disease outbreak preparedness and response.</a:t>
            </a:r>
          </a:p>
          <a:p>
            <a:pPr marL="457200" indent="-279400">
              <a:lnSpc>
                <a:spcPct val="12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Innovative strategies for health service delivery in these cross border areas is replicable for other mobile populations including internal mobility </a:t>
            </a:r>
          </a:p>
          <a:p>
            <a:pPr marL="457200" indent="-279400">
              <a:lnSpc>
                <a:spcPct val="12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 marL="177800" indent="0">
              <a:lnSpc>
                <a:spcPct val="120000"/>
              </a:lnSpc>
              <a:buNone/>
            </a:pPr>
            <a:endParaRPr lang="en-US" sz="2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960D98-07B6-48C2-B95B-02418512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66" y="209685"/>
            <a:ext cx="10972800" cy="61899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Discussion/Recommendation/Conclusion</a:t>
            </a:r>
          </a:p>
        </p:txBody>
      </p:sp>
    </p:spTree>
    <p:extLst>
      <p:ext uri="{BB962C8B-B14F-4D97-AF65-F5344CB8AC3E}">
        <p14:creationId xmlns:p14="http://schemas.microsoft.com/office/powerpoint/2010/main" val="324273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960D98-07B6-48C2-B95B-02418512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591" y="304935"/>
            <a:ext cx="10972800" cy="4578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Acknowledgement</a:t>
            </a:r>
          </a:p>
        </p:txBody>
      </p:sp>
      <p:pic>
        <p:nvPicPr>
          <p:cNvPr id="10" name="Picture 9" descr="Image result for uganda logo vector">
            <a:extLst>
              <a:ext uri="{FF2B5EF4-FFF2-40B4-BE49-F238E27FC236}">
                <a16:creationId xmlns:a16="http://schemas.microsoft.com/office/drawing/2014/main" id="{0BA8AC62-A58F-4659-9B5A-6FC8A4348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20" y="2067271"/>
            <a:ext cx="1728806" cy="192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kenya logo images">
            <a:extLst>
              <a:ext uri="{FF2B5EF4-FFF2-40B4-BE49-F238E27FC236}">
                <a16:creationId xmlns:a16="http://schemas.microsoft.com/office/drawing/2014/main" id="{226D47F7-429B-4346-9744-4E81FAFDD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96" y="1743565"/>
            <a:ext cx="2191186" cy="213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Tanzania logo images">
            <a:extLst>
              <a:ext uri="{FF2B5EF4-FFF2-40B4-BE49-F238E27FC236}">
                <a16:creationId xmlns:a16="http://schemas.microsoft.com/office/drawing/2014/main" id="{AB468046-83B9-40C9-901E-1FB8DAC2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81" y="1976935"/>
            <a:ext cx="1582894" cy="18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6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DF3A9E-BFB5-43C8-AD52-10BDA92F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58" y="151567"/>
            <a:ext cx="6667500" cy="434791"/>
          </a:xfrm>
        </p:spPr>
        <p:txBody>
          <a:bodyPr>
            <a:noAutofit/>
          </a:bodyPr>
          <a:lstStyle/>
          <a:p>
            <a:r>
              <a:rPr lang="en-US" sz="2800" b="1" kern="1200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CB-HIPP Goal and Result Areas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38907E-1955-406D-8006-E945B95A7EC5}"/>
              </a:ext>
            </a:extLst>
          </p:cNvPr>
          <p:cNvGrpSpPr/>
          <p:nvPr/>
        </p:nvGrpSpPr>
        <p:grpSpPr>
          <a:xfrm>
            <a:off x="239649" y="758952"/>
            <a:ext cx="11473815" cy="5512690"/>
            <a:chOff x="239649" y="758952"/>
            <a:chExt cx="11473815" cy="5512690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BF5B3E9F-D8E1-45F9-943C-95A8928CD7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3187961"/>
                </p:ext>
              </p:extLst>
            </p:nvPr>
          </p:nvGraphicFramePr>
          <p:xfrm>
            <a:off x="239649" y="758952"/>
            <a:ext cx="6819519" cy="55126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D4C60456-8B6B-4362-A78A-32C339101F72}"/>
                </a:ext>
              </a:extLst>
            </p:cNvPr>
            <p:cNvSpPr txBox="1">
              <a:spLocks/>
            </p:cNvSpPr>
            <p:nvPr/>
          </p:nvSpPr>
          <p:spPr>
            <a:xfrm>
              <a:off x="7059168" y="1747065"/>
              <a:ext cx="4654296" cy="3363869"/>
            </a:xfr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 panose="020B0502020202020204" pitchFamily="34" charset="0"/>
                  <a:cs typeface="Calibri"/>
                  <a:sym typeface="Calibri"/>
                </a:rPr>
                <a:t>Mandate: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/>
                  <a:sym typeface="Calibri"/>
                </a:rPr>
                <a:t>USAID in consultation with EAC mandated CB-HIPP to  define, implement, document and disseminate lessons learned on sustainable models for cross-border health service delivery to meet the unique needs of mobile and cross-border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/>
                  <a:sym typeface="Arial"/>
                </a:rPr>
                <a:t>populations living and traveling along major cross-border regions of Eastern Africa.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936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0A196A-0734-4A38-B6F5-105CD41F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tx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CB-HIPP Cross-Border Sites</a:t>
            </a:r>
            <a:br>
              <a:rPr lang="en-US" sz="2800" b="1" u="sng" dirty="0">
                <a:solidFill>
                  <a:schemeClr val="tx1"/>
                </a:solidFill>
                <a:cs typeface="Helvetica" panose="020B0604020202020204" pitchFamily="34" charset="0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8D05F2-1C98-48C3-A598-A2D00C36B5B5}"/>
              </a:ext>
            </a:extLst>
          </p:cNvPr>
          <p:cNvGrpSpPr/>
          <p:nvPr/>
        </p:nvGrpSpPr>
        <p:grpSpPr>
          <a:xfrm>
            <a:off x="420712" y="1171600"/>
            <a:ext cx="6027714" cy="4775448"/>
            <a:chOff x="757241" y="1403431"/>
            <a:chExt cx="4844528" cy="405113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575FA7D-364E-4E91-8DFD-635A3D439271}"/>
                </a:ext>
              </a:extLst>
            </p:cNvPr>
            <p:cNvGrpSpPr/>
            <p:nvPr/>
          </p:nvGrpSpPr>
          <p:grpSpPr>
            <a:xfrm>
              <a:off x="757241" y="1403431"/>
              <a:ext cx="4844528" cy="4051137"/>
              <a:chOff x="107254" y="727587"/>
              <a:chExt cx="6817781" cy="600751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7413D3A-9819-4784-BB17-DADD1871F5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2770" y="727587"/>
                <a:ext cx="6702265" cy="6007510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1D4DBC3-2F14-4131-81D4-58640D35BBDB}"/>
                  </a:ext>
                </a:extLst>
              </p:cNvPr>
              <p:cNvSpPr/>
              <p:nvPr/>
            </p:nvSpPr>
            <p:spPr>
              <a:xfrm>
                <a:off x="3044063" y="2238753"/>
                <a:ext cx="308009" cy="28715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/>
                  <a:t>1</a:t>
                </a:r>
                <a:endParaRPr lang="en-US" sz="2700" b="1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37CE463-76C4-46C4-87FC-B9D7BE76C075}"/>
                  </a:ext>
                </a:extLst>
              </p:cNvPr>
              <p:cNvSpPr/>
              <p:nvPr/>
            </p:nvSpPr>
            <p:spPr>
              <a:xfrm>
                <a:off x="2852094" y="2579382"/>
                <a:ext cx="297848" cy="27432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2</a:t>
                </a:r>
                <a:endParaRPr lang="en-US" sz="2400" b="1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12EEE6C-089A-4359-9C0E-BC8A60E0AB47}"/>
                  </a:ext>
                </a:extLst>
              </p:cNvPr>
              <p:cNvSpPr/>
              <p:nvPr/>
            </p:nvSpPr>
            <p:spPr>
              <a:xfrm>
                <a:off x="671703" y="3567307"/>
                <a:ext cx="264427" cy="24384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/>
                  <a:t>3</a:t>
                </a:r>
                <a:endParaRPr lang="en-US" sz="2100" b="1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14AE97A-F6D1-412B-BB1B-796595235C52}"/>
                  </a:ext>
                </a:extLst>
              </p:cNvPr>
              <p:cNvSpPr/>
              <p:nvPr/>
            </p:nvSpPr>
            <p:spPr>
              <a:xfrm>
                <a:off x="4695063" y="4532507"/>
                <a:ext cx="264427" cy="27619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4</a:t>
                </a:r>
                <a:endParaRPr lang="en-US" sz="2400" b="1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4356292-EB89-4446-87C9-549BEB851557}"/>
                  </a:ext>
                </a:extLst>
              </p:cNvPr>
              <p:cNvSpPr/>
              <p:nvPr/>
            </p:nvSpPr>
            <p:spPr>
              <a:xfrm>
                <a:off x="2727233" y="2912397"/>
                <a:ext cx="249722" cy="28448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6</a:t>
                </a:r>
                <a:endParaRPr lang="en-US" sz="2400" b="1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702FC6F-C147-4553-8828-DF91288D765F}"/>
                  </a:ext>
                </a:extLst>
              </p:cNvPr>
              <p:cNvSpPr/>
              <p:nvPr/>
            </p:nvSpPr>
            <p:spPr>
              <a:xfrm>
                <a:off x="407543" y="5055747"/>
                <a:ext cx="264159" cy="24384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8</a:t>
                </a:r>
                <a:endParaRPr lang="en-US" sz="2400" b="1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A53489E-0D42-4598-B216-43FCCB8CD241}"/>
                  </a:ext>
                </a:extLst>
              </p:cNvPr>
              <p:cNvSpPr/>
              <p:nvPr/>
            </p:nvSpPr>
            <p:spPr>
              <a:xfrm>
                <a:off x="2839795" y="3411775"/>
                <a:ext cx="274320" cy="29726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/>
                  <a:t>7</a:t>
                </a:r>
                <a:endParaRPr lang="en-US" sz="2700" b="1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00FE154-CAF2-4215-B7BF-989F5DD9542B}"/>
                  </a:ext>
                </a:extLst>
              </p:cNvPr>
              <p:cNvSpPr/>
              <p:nvPr/>
            </p:nvSpPr>
            <p:spPr>
              <a:xfrm>
                <a:off x="1550544" y="3392047"/>
                <a:ext cx="261486" cy="2616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9</a:t>
                </a:r>
                <a:endParaRPr lang="en-US" sz="2400" b="1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7960D50-FB96-4AAF-9F55-76A996BCDA16}"/>
                  </a:ext>
                </a:extLst>
              </p:cNvPr>
              <p:cNvSpPr/>
              <p:nvPr/>
            </p:nvSpPr>
            <p:spPr>
              <a:xfrm>
                <a:off x="234823" y="3792096"/>
                <a:ext cx="258546" cy="236955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F6D8982-1865-465F-926C-2B6AC058C3EA}"/>
                  </a:ext>
                </a:extLst>
              </p:cNvPr>
              <p:cNvSpPr txBox="1"/>
              <p:nvPr/>
            </p:nvSpPr>
            <p:spPr>
              <a:xfrm>
                <a:off x="107254" y="3669847"/>
                <a:ext cx="600577" cy="48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49E32E3-88E1-4355-AE85-775D4BAE6A9A}"/>
                </a:ext>
              </a:extLst>
            </p:cNvPr>
            <p:cNvSpPr/>
            <p:nvPr/>
          </p:nvSpPr>
          <p:spPr>
            <a:xfrm>
              <a:off x="1464286" y="3572273"/>
              <a:ext cx="211643" cy="1849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5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4BB50A4-1C53-47DE-A58C-B4B96B5085FB}"/>
              </a:ext>
            </a:extLst>
          </p:cNvPr>
          <p:cNvSpPr/>
          <p:nvPr/>
        </p:nvSpPr>
        <p:spPr>
          <a:xfrm>
            <a:off x="7013884" y="653456"/>
            <a:ext cx="488207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Land Cross-Border Learning Sites</a:t>
            </a:r>
          </a:p>
          <a:p>
            <a:pPr>
              <a:lnSpc>
                <a:spcPct val="150000"/>
              </a:lnSpc>
            </a:pPr>
            <a:endParaRPr lang="en-US" sz="16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  <a:cs typeface="Calibri"/>
              </a:rPr>
              <a:t>1. Busia, Kenya/Uganda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  <a:cs typeface="Calibri"/>
              </a:rPr>
              <a:t>2. Malaba, Kenya/Uganda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  <a:cs typeface="Calibri"/>
              </a:rPr>
              <a:t>3. Gatuna/Katuna, Rwanda/Uganda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  <a:cs typeface="Calibri"/>
              </a:rPr>
              <a:t>4. Holili/Taveta, Tanzania/Kenya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  <a:cs typeface="Calibri"/>
              </a:rPr>
              <a:t>5. Rusumo, Rwanda/Tanzania 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Wet Cross-Border Learning Sites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  <a:cs typeface="Calibri"/>
                <a:sym typeface="Calibri"/>
              </a:rPr>
              <a:t>6. Sio Port/Victoria/Majanji, Kenya/Uganda </a:t>
            </a:r>
            <a:endParaRPr lang="en-US" sz="1600" dirty="0">
              <a:solidFill>
                <a:srgbClr val="595959"/>
              </a:solidFill>
              <a:latin typeface="Century Gothic" panose="020B0502020202020204" pitchFamily="34" charset="0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  <a:cs typeface="Calibri"/>
                <a:sym typeface="Calibri"/>
              </a:rPr>
              <a:t>7. Muhuru Bay/Kirongwe, Kenya/Tanzania </a:t>
            </a:r>
            <a:endParaRPr lang="en-US" sz="1600" dirty="0">
              <a:solidFill>
                <a:srgbClr val="595959"/>
              </a:solidFill>
              <a:latin typeface="Century Gothic" panose="020B0502020202020204" pitchFamily="34" charset="0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  <a:cs typeface="Calibri"/>
                <a:sym typeface="Calibri"/>
              </a:rPr>
              <a:t>8. Kabonga/Kigoma Region, Burundi/Tanzania </a:t>
            </a:r>
            <a:endParaRPr lang="en-US" sz="1600" dirty="0">
              <a:solidFill>
                <a:srgbClr val="595959"/>
              </a:solidFill>
              <a:latin typeface="Century Gothic" panose="020B0502020202020204" pitchFamily="34" charset="0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  <a:cs typeface="Calibri"/>
                <a:sym typeface="Calibri"/>
              </a:rPr>
              <a:t>9. Kasensero/Kagera Region, Uganda/Tanzania </a:t>
            </a:r>
            <a:endParaRPr lang="en-US" sz="1600" dirty="0">
              <a:solidFill>
                <a:srgbClr val="595959"/>
              </a:solidFill>
              <a:latin typeface="Century Gothic" panose="020B0502020202020204" pitchFamily="34" charset="0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  <a:cs typeface="Calibri"/>
                <a:sym typeface="Calibri"/>
              </a:rPr>
              <a:t>10. Gisenyi/Goma, </a:t>
            </a:r>
            <a:r>
              <a:rPr lang="en-US" sz="1600" dirty="0">
                <a:solidFill>
                  <a:srgbClr val="595959"/>
                </a:solidFill>
                <a:latin typeface="Century Gothic" panose="020B0502020202020204" pitchFamily="34" charset="0"/>
                <a:cs typeface="Calibri"/>
              </a:rPr>
              <a:t>Rwanda/DRC </a:t>
            </a:r>
          </a:p>
          <a:p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6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8929C8-EE61-4566-83D0-E10F555EB7DE}"/>
              </a:ext>
            </a:extLst>
          </p:cNvPr>
          <p:cNvGrpSpPr/>
          <p:nvPr/>
        </p:nvGrpSpPr>
        <p:grpSpPr>
          <a:xfrm>
            <a:off x="0" y="1169820"/>
            <a:ext cx="12191999" cy="4156499"/>
            <a:chOff x="0" y="1169820"/>
            <a:chExt cx="12191999" cy="41564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C6CDE6-E45D-4248-8BB7-41B35C41D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69820"/>
              <a:ext cx="6096000" cy="415649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3698B3-4DAA-4A03-B94B-C37281091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169820"/>
              <a:ext cx="6095999" cy="4156499"/>
            </a:xfrm>
            <a:prstGeom prst="rect">
              <a:avLst/>
            </a:prstGeom>
          </p:spPr>
        </p:pic>
      </p:grpSp>
      <p:sp>
        <p:nvSpPr>
          <p:cNvPr id="5" name="Title 9">
            <a:extLst>
              <a:ext uri="{FF2B5EF4-FFF2-40B4-BE49-F238E27FC236}">
                <a16:creationId xmlns:a16="http://schemas.microsoft.com/office/drawing/2014/main" id="{E02FD575-2BEF-48E1-822E-2D8807CF9189}"/>
              </a:ext>
            </a:extLst>
          </p:cNvPr>
          <p:cNvSpPr txBox="1">
            <a:spLocks/>
          </p:cNvSpPr>
          <p:nvPr/>
        </p:nvSpPr>
        <p:spPr>
          <a:xfrm>
            <a:off x="1907704" y="339502"/>
            <a:ext cx="8617421" cy="532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Century Gothic" panose="020B0502020202020204" pitchFamily="34" charset="0"/>
              </a:rPr>
              <a:t>Standard CB-HIPP Cross-Border Learning Site</a:t>
            </a:r>
            <a:endParaRPr lang="en-US" sz="2800" b="1" u="sng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2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8B7E-702D-4725-A2CC-D5C46E28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914"/>
            <a:ext cx="10972799" cy="51633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Background/Introduction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18B62-2977-49D6-89CF-D37640A74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912" y="1591534"/>
            <a:ext cx="11766175" cy="3818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National health systems at border areas serve common cross-border mobile populations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Limited communication/collaboration with each other on health service delivery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Lack of formal cross-border facility-facility linkage and cross-border referral and tracing mechanism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Differing standards of treatment care and management, e.g., HIV testing services, antiretroviral therapy (ART) and tuberculosis across countries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Absence of regional guidance on prevention, treatment and management of HIV and AIDS for mobile and cross-border populations that include ART refills</a:t>
            </a:r>
          </a:p>
        </p:txBody>
      </p:sp>
    </p:spTree>
    <p:extLst>
      <p:ext uri="{BB962C8B-B14F-4D97-AF65-F5344CB8AC3E}">
        <p14:creationId xmlns:p14="http://schemas.microsoft.com/office/powerpoint/2010/main" val="304023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bject, text&#10;&#10;Description generated with high confidence">
            <a:extLst>
              <a:ext uri="{FF2B5EF4-FFF2-40B4-BE49-F238E27FC236}">
                <a16:creationId xmlns:a16="http://schemas.microsoft.com/office/drawing/2014/main" id="{21BE779E-59C2-45B1-9ED7-5102A5E91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2" r="4943"/>
          <a:stretch/>
        </p:blipFill>
        <p:spPr>
          <a:xfrm>
            <a:off x="5831161" y="845554"/>
            <a:ext cx="5994400" cy="5166891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D572770-F6C5-41BA-9334-000E03BDDE50}"/>
              </a:ext>
            </a:extLst>
          </p:cNvPr>
          <p:cNvSpPr txBox="1">
            <a:spLocks/>
          </p:cNvSpPr>
          <p:nvPr/>
        </p:nvSpPr>
        <p:spPr>
          <a:xfrm>
            <a:off x="310219" y="129116"/>
            <a:ext cx="11571562" cy="8138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z="2800" b="1" dirty="0">
                <a:latin typeface="Century Gothic" panose="020B0502020202020204" pitchFamily="34" charset="0"/>
                <a:sym typeface="Arial"/>
              </a:rPr>
              <a:t>Methods used to define Standard Package for cross-border health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8CC9BB2-3596-4B74-9B87-6A89FE169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386841"/>
              </p:ext>
            </p:extLst>
          </p:nvPr>
        </p:nvGraphicFramePr>
        <p:xfrm>
          <a:off x="289125" y="1059730"/>
          <a:ext cx="5387815" cy="516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602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9ABD9-CABC-4979-8A49-71D40D0E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04" y="95251"/>
            <a:ext cx="10972799" cy="78998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Cross-Border Direct Service Delivery and Referral: CBHU Model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4C93D48-B9A2-42DB-9CDF-EF23E04F9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866760"/>
              </p:ext>
            </p:extLst>
          </p:nvPr>
        </p:nvGraphicFramePr>
        <p:xfrm>
          <a:off x="3681089" y="885230"/>
          <a:ext cx="7482254" cy="553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B5BF9FB-6101-473B-BBEB-4A0C626C0702}"/>
              </a:ext>
            </a:extLst>
          </p:cNvPr>
          <p:cNvSpPr/>
          <p:nvPr/>
        </p:nvSpPr>
        <p:spPr>
          <a:xfrm>
            <a:off x="394004" y="1449809"/>
            <a:ext cx="3517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sym typeface="Calibri"/>
              </a:rPr>
              <a:t>Innovative model for cross-border health direct service delivery and referral across HIV and other treatment cascades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6</a:t>
            </a:r>
            <a:r>
              <a:rPr lang="en-US" sz="1600" dirty="0">
                <a:latin typeface="Century Gothic" panose="020B0502020202020204" pitchFamily="34" charset="0"/>
              </a:rPr>
              <a:t> CBHUs established at CB-HIPP cross-border sites in Kenya, Uganda and Tanzania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CBHUs working with </a:t>
            </a:r>
            <a:r>
              <a:rPr lang="en-US" sz="1600" b="1" dirty="0">
                <a:latin typeface="Century Gothic" panose="020B0502020202020204" pitchFamily="34" charset="0"/>
              </a:rPr>
              <a:t>35</a:t>
            </a:r>
            <a:r>
              <a:rPr lang="en-US" sz="1600" dirty="0">
                <a:latin typeface="Century Gothic" panose="020B0502020202020204" pitchFamily="34" charset="0"/>
              </a:rPr>
              <a:t> health facilities on either side of the border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35352"/>
              </a:solidFill>
              <a:latin typeface="Century Gothic" panose="020B050202020202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29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4A7837-30E7-41F5-B550-72D54EEC12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8126" y="1386798"/>
            <a:ext cx="8152725" cy="5238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980ED6-849B-45F0-A635-0DBD1CA5B2DE}"/>
              </a:ext>
            </a:extLst>
          </p:cNvPr>
          <p:cNvSpPr/>
          <p:nvPr/>
        </p:nvSpPr>
        <p:spPr>
          <a:xfrm>
            <a:off x="0" y="1617030"/>
            <a:ext cx="3543300" cy="425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lnSpc>
                <a:spcPct val="150000"/>
              </a:lnSpc>
              <a:spcBef>
                <a:spcPct val="20000"/>
              </a:spcBef>
              <a:buClr>
                <a:srgbClr val="F7964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535352"/>
                </a:solidFill>
                <a:latin typeface="Century Gothic" panose="020B0502020202020204" pitchFamily="34" charset="0"/>
                <a:cs typeface="Calibri"/>
              </a:rPr>
              <a:t>Facilitates a formal process for cross-border health access</a:t>
            </a:r>
          </a:p>
          <a:p>
            <a:pPr marL="285750" indent="-285750" defTabSz="457200">
              <a:lnSpc>
                <a:spcPct val="150000"/>
              </a:lnSpc>
              <a:spcBef>
                <a:spcPct val="20000"/>
              </a:spcBef>
              <a:buClr>
                <a:srgbClr val="F7964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535352"/>
                </a:solidFill>
                <a:latin typeface="Century Gothic" panose="020B0502020202020204" pitchFamily="34" charset="0"/>
                <a:cs typeface="Calibri"/>
              </a:rPr>
              <a:t>Strengthens community-facility linkages for service delivery and access</a:t>
            </a:r>
          </a:p>
          <a:p>
            <a:pPr marL="285750" indent="-285750" defTabSz="457200">
              <a:lnSpc>
                <a:spcPct val="150000"/>
              </a:lnSpc>
              <a:spcBef>
                <a:spcPct val="20000"/>
              </a:spcBef>
              <a:buClr>
                <a:srgbClr val="F7964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535352"/>
                </a:solidFill>
                <a:latin typeface="Century Gothic" panose="020B0502020202020204" pitchFamily="34" charset="0"/>
                <a:cs typeface="Calibri"/>
              </a:rPr>
              <a:t>Documents and tracks cross-border service delivery </a:t>
            </a:r>
          </a:p>
          <a:p>
            <a:pPr marL="285750" indent="-285750" defTabSz="457200">
              <a:lnSpc>
                <a:spcPct val="150000"/>
              </a:lnSpc>
              <a:spcBef>
                <a:spcPct val="20000"/>
              </a:spcBef>
              <a:buClr>
                <a:srgbClr val="F7964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35352"/>
                </a:solidFill>
                <a:latin typeface="Century Gothic" panose="020B0502020202020204" pitchFamily="34" charset="0"/>
                <a:cs typeface="Calibri"/>
              </a:rPr>
              <a:t>Provides a platform for  capacity strengthening for health care workers  and community volunteers</a:t>
            </a:r>
            <a:endParaRPr lang="en-US" sz="1600" kern="1200" dirty="0">
              <a:solidFill>
                <a:srgbClr val="535352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691D52C-56A9-44B3-9B6B-D52660E2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8" y="41337"/>
            <a:ext cx="12111351" cy="101976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Cross-Border Direct Service Delivery and Referral: CBHU Model contd.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3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942E204-D7AF-4D87-A43D-5AC3BB9A7684}"/>
              </a:ext>
            </a:extLst>
          </p:cNvPr>
          <p:cNvGrpSpPr/>
          <p:nvPr/>
        </p:nvGrpSpPr>
        <p:grpSpPr>
          <a:xfrm>
            <a:off x="182474" y="-57022"/>
            <a:ext cx="11897614" cy="6833348"/>
            <a:chOff x="-1279460" y="24652"/>
            <a:chExt cx="11897614" cy="68333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3F0B06-129F-4DC9-AA70-5ADC8BE9C195}"/>
                </a:ext>
              </a:extLst>
            </p:cNvPr>
            <p:cNvGrpSpPr/>
            <p:nvPr/>
          </p:nvGrpSpPr>
          <p:grpSpPr>
            <a:xfrm>
              <a:off x="8006301" y="2255561"/>
              <a:ext cx="2110858" cy="2258901"/>
              <a:chOff x="8086809" y="2465225"/>
              <a:chExt cx="2278529" cy="205647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912D16D-FEE0-40B7-BA7E-BC725AA2F9D8}"/>
                  </a:ext>
                </a:extLst>
              </p:cNvPr>
              <p:cNvSpPr/>
              <p:nvPr/>
            </p:nvSpPr>
            <p:spPr>
              <a:xfrm flipH="1">
                <a:off x="8086809" y="2465225"/>
                <a:ext cx="2215103" cy="79855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514350">
                  <a:defRPr/>
                </a:pPr>
                <a:r>
                  <a:rPr lang="en-US" sz="11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Sexual Partner</a:t>
                </a:r>
              </a:p>
              <a:p>
                <a:pPr defTabSz="514350">
                  <a:defRPr/>
                </a:pPr>
                <a:r>
                  <a:rPr lang="en-US" sz="10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Ugandan from Malaba, married, long distance truck driver who crosses the border monthly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F97128A-5D5B-4F9C-8250-48053B2DFC9A}"/>
                  </a:ext>
                </a:extLst>
              </p:cNvPr>
              <p:cNvSpPr/>
              <p:nvPr/>
            </p:nvSpPr>
            <p:spPr>
              <a:xfrm flipH="1">
                <a:off x="8150235" y="3863241"/>
                <a:ext cx="2215103" cy="65846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514350">
                  <a:defRPr/>
                </a:pPr>
                <a:r>
                  <a:rPr lang="en-US" sz="11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Sexual Partner</a:t>
                </a:r>
              </a:p>
              <a:p>
                <a:pPr defTabSz="514350">
                  <a:defRPr/>
                </a:pPr>
                <a:r>
                  <a:rPr lang="en-US" sz="10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Ugandan from Malaba, married, general population but has never crossed the border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2065CA9-AC48-4E2B-B93A-F9FE1DAA95CD}"/>
                </a:ext>
              </a:extLst>
            </p:cNvPr>
            <p:cNvGrpSpPr/>
            <p:nvPr/>
          </p:nvGrpSpPr>
          <p:grpSpPr>
            <a:xfrm>
              <a:off x="2235202" y="1730747"/>
              <a:ext cx="2090541" cy="4132743"/>
              <a:chOff x="1857294" y="1321369"/>
              <a:chExt cx="2256600" cy="4461019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BB9423F-ED87-42FC-A889-F10ACD21AEB1}"/>
                  </a:ext>
                </a:extLst>
              </p:cNvPr>
              <p:cNvSpPr/>
              <p:nvPr/>
            </p:nvSpPr>
            <p:spPr>
              <a:xfrm flipH="1">
                <a:off x="1857294" y="1321369"/>
                <a:ext cx="2199803" cy="78072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514350">
                  <a:defRPr/>
                </a:pPr>
                <a:r>
                  <a:rPr lang="en-US" sz="11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Sexual Partner</a:t>
                </a:r>
              </a:p>
              <a:p>
                <a:pPr defTabSz="514350">
                  <a:defRPr/>
                </a:pPr>
                <a:r>
                  <a:rPr lang="en-US" sz="10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Kenyan from Kitale, married,  long distance truck driver who crosses the border weekly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B7829B2-AA58-482A-B00B-31349D1C136B}"/>
                  </a:ext>
                </a:extLst>
              </p:cNvPr>
              <p:cNvSpPr/>
              <p:nvPr/>
            </p:nvSpPr>
            <p:spPr>
              <a:xfrm flipH="1">
                <a:off x="1914091" y="3091192"/>
                <a:ext cx="2199803" cy="78072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514350">
                  <a:defRPr/>
                </a:pPr>
                <a:r>
                  <a:rPr lang="en-US" sz="11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Sexual Partner</a:t>
                </a:r>
              </a:p>
              <a:p>
                <a:pPr defTabSz="514350">
                  <a:defRPr/>
                </a:pPr>
                <a:r>
                  <a:rPr lang="en-US" sz="10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Kenyan from Nairobi, married,  long distance truck driver who crosses the border weekly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F10935A-A845-4062-96D2-5851F8A94A66}"/>
                  </a:ext>
                </a:extLst>
              </p:cNvPr>
              <p:cNvSpPr/>
              <p:nvPr/>
            </p:nvSpPr>
            <p:spPr>
              <a:xfrm flipH="1">
                <a:off x="1873011" y="5001661"/>
                <a:ext cx="2199805" cy="78072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514350">
                  <a:defRPr/>
                </a:pPr>
                <a:r>
                  <a:rPr lang="en-US" sz="11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Sexual Partner</a:t>
                </a:r>
              </a:p>
              <a:p>
                <a:pPr defTabSz="514350">
                  <a:defRPr/>
                </a:pPr>
                <a:r>
                  <a:rPr lang="en-US" sz="10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Kenyan from Nakuru, married,  long distance truck driver who crosses the border weekly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D79134-0566-4364-BA8C-08327BE73517}"/>
                </a:ext>
              </a:extLst>
            </p:cNvPr>
            <p:cNvSpPr/>
            <p:nvPr/>
          </p:nvSpPr>
          <p:spPr>
            <a:xfrm>
              <a:off x="6037054" y="1392865"/>
              <a:ext cx="112400" cy="54651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4E61BE-4192-412F-91B5-0AA27C8CF2F3}"/>
                </a:ext>
              </a:extLst>
            </p:cNvPr>
            <p:cNvGrpSpPr/>
            <p:nvPr/>
          </p:nvGrpSpPr>
          <p:grpSpPr>
            <a:xfrm>
              <a:off x="4462813" y="1568943"/>
              <a:ext cx="1787698" cy="1171323"/>
              <a:chOff x="4261852" y="1272208"/>
              <a:chExt cx="1929700" cy="1264365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F28E3F30-9F6A-4853-A6D7-BFCF1767075C}"/>
                  </a:ext>
                </a:extLst>
              </p:cNvPr>
              <p:cNvGrpSpPr/>
              <p:nvPr/>
            </p:nvGrpSpPr>
            <p:grpSpPr>
              <a:xfrm>
                <a:off x="4299981" y="1272208"/>
                <a:ext cx="1891571" cy="1264365"/>
                <a:chOff x="3893344" y="285750"/>
                <a:chExt cx="2393701" cy="1600000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080BA87C-6920-4913-A8CE-81729C213B02}"/>
                    </a:ext>
                  </a:extLst>
                </p:cNvPr>
                <p:cNvGrpSpPr/>
                <p:nvPr/>
              </p:nvGrpSpPr>
              <p:grpSpPr>
                <a:xfrm>
                  <a:off x="5518150" y="867691"/>
                  <a:ext cx="768895" cy="436118"/>
                  <a:chOff x="5518150" y="880491"/>
                  <a:chExt cx="768895" cy="436118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4FCFAB10-164E-405D-9F95-D15151D6E602}"/>
                      </a:ext>
                    </a:extLst>
                  </p:cNvPr>
                  <p:cNvGrpSpPr/>
                  <p:nvPr/>
                </p:nvGrpSpPr>
                <p:grpSpPr>
                  <a:xfrm>
                    <a:off x="5850927" y="880491"/>
                    <a:ext cx="436118" cy="436118"/>
                    <a:chOff x="5850927" y="880491"/>
                    <a:chExt cx="436118" cy="436118"/>
                  </a:xfrm>
                </p:grpSpPr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3F1CE38B-BC49-403E-95BE-AC102BDCDE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0927" y="880491"/>
                      <a:ext cx="436118" cy="436118"/>
                    </a:xfrm>
                    <a:prstGeom prst="ellipse">
                      <a:avLst/>
                    </a:prstGeom>
                    <a:solidFill>
                      <a:srgbClr val="0C2F4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3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id="{B1C62707-9814-4009-AC6D-0E72C61236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7711" y="947275"/>
                      <a:ext cx="302551" cy="302551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3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1D69809E-6246-499B-B7BA-1E5BEC5BB4A6}"/>
                      </a:ext>
                    </a:extLst>
                  </p:cNvPr>
                  <p:cNvSpPr/>
                  <p:nvPr/>
                </p:nvSpPr>
                <p:spPr>
                  <a:xfrm>
                    <a:off x="5518150" y="1024731"/>
                    <a:ext cx="355600" cy="147638"/>
                  </a:xfrm>
                  <a:prstGeom prst="rect">
                    <a:avLst/>
                  </a:prstGeom>
                  <a:solidFill>
                    <a:srgbClr val="0C2F4E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0EB12C81-FE22-432A-AB9E-7CD8C5FC55C8}"/>
                    </a:ext>
                  </a:extLst>
                </p:cNvPr>
                <p:cNvGrpSpPr/>
                <p:nvPr/>
              </p:nvGrpSpPr>
              <p:grpSpPr>
                <a:xfrm>
                  <a:off x="3893344" y="285750"/>
                  <a:ext cx="1631156" cy="1600000"/>
                  <a:chOff x="3893344" y="285750"/>
                  <a:chExt cx="1631156" cy="1600000"/>
                </a:xfrm>
              </p:grpSpPr>
              <p:sp>
                <p:nvSpPr>
                  <p:cNvPr id="90" name="Rounded Rectangle 143">
                    <a:extLst>
                      <a:ext uri="{FF2B5EF4-FFF2-40B4-BE49-F238E27FC236}">
                        <a16:creationId xmlns:a16="http://schemas.microsoft.com/office/drawing/2014/main" id="{DA2482F0-124C-4ED0-B81F-2A822C56EE68}"/>
                      </a:ext>
                    </a:extLst>
                  </p:cNvPr>
                  <p:cNvSpPr/>
                  <p:nvPr/>
                </p:nvSpPr>
                <p:spPr>
                  <a:xfrm>
                    <a:off x="3898900" y="285750"/>
                    <a:ext cx="1625600" cy="1600000"/>
                  </a:xfrm>
                  <a:prstGeom prst="roundRect">
                    <a:avLst>
                      <a:gd name="adj" fmla="val 13911"/>
                    </a:avLst>
                  </a:prstGeom>
                  <a:solidFill>
                    <a:srgbClr val="0C2F4E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1" name="Round Single Corner Rectangle 196">
                    <a:extLst>
                      <a:ext uri="{FF2B5EF4-FFF2-40B4-BE49-F238E27FC236}">
                        <a16:creationId xmlns:a16="http://schemas.microsoft.com/office/drawing/2014/main" id="{CB7D94CE-95FA-4432-9BAD-2B01DCB7B6B3}"/>
                      </a:ext>
                    </a:extLst>
                  </p:cNvPr>
                  <p:cNvSpPr/>
                  <p:nvPr/>
                </p:nvSpPr>
                <p:spPr>
                  <a:xfrm flipH="1">
                    <a:off x="3893344" y="285750"/>
                    <a:ext cx="652799" cy="556689"/>
                  </a:xfrm>
                  <a:prstGeom prst="round1Rect">
                    <a:avLst>
                      <a:gd name="adj" fmla="val 24121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3F3D66A5-75E8-4B7B-B4B6-CAA13637A9A9}"/>
                  </a:ext>
                </a:extLst>
              </p:cNvPr>
              <p:cNvGrpSpPr/>
              <p:nvPr/>
            </p:nvGrpSpPr>
            <p:grpSpPr>
              <a:xfrm>
                <a:off x="4261852" y="1292108"/>
                <a:ext cx="1646513" cy="1159523"/>
                <a:chOff x="4261852" y="1292108"/>
                <a:chExt cx="1646513" cy="1159523"/>
              </a:xfrm>
            </p:grpSpPr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A487110-FA12-4C20-88BF-AE5BF42BCA72}"/>
                    </a:ext>
                  </a:extLst>
                </p:cNvPr>
                <p:cNvSpPr txBox="1"/>
                <p:nvPr/>
              </p:nvSpPr>
              <p:spPr>
                <a:xfrm flipH="1">
                  <a:off x="4261852" y="1292108"/>
                  <a:ext cx="592120" cy="34883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500" b="1" i="1" dirty="0">
                      <a:solidFill>
                        <a:srgbClr val="0C2F4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SP1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F686D581-E0DF-470B-AFF6-29943E517F44}"/>
                    </a:ext>
                  </a:extLst>
                </p:cNvPr>
                <p:cNvSpPr txBox="1"/>
                <p:nvPr/>
              </p:nvSpPr>
              <p:spPr>
                <a:xfrm>
                  <a:off x="4533004" y="1903461"/>
                  <a:ext cx="1375361" cy="54817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IN" sz="13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Sexual Partner 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7FFFCC-7DD2-415A-B34C-B643527DF97D}"/>
                </a:ext>
              </a:extLst>
            </p:cNvPr>
            <p:cNvGrpSpPr/>
            <p:nvPr/>
          </p:nvGrpSpPr>
          <p:grpSpPr>
            <a:xfrm>
              <a:off x="5930127" y="2141263"/>
              <a:ext cx="1786738" cy="1176265"/>
              <a:chOff x="5845718" y="2307988"/>
              <a:chExt cx="1928664" cy="126969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DD00B221-4A25-422F-B99C-91FF847FC841}"/>
                  </a:ext>
                </a:extLst>
              </p:cNvPr>
              <p:cNvGrpSpPr/>
              <p:nvPr/>
            </p:nvGrpSpPr>
            <p:grpSpPr>
              <a:xfrm flipH="1" flipV="1">
                <a:off x="5845718" y="2307988"/>
                <a:ext cx="1888203" cy="1269699"/>
                <a:chOff x="3897606" y="279001"/>
                <a:chExt cx="2389439" cy="1606749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FE84E900-DB85-4018-8D39-1946AA91DD04}"/>
                    </a:ext>
                  </a:extLst>
                </p:cNvPr>
                <p:cNvGrpSpPr/>
                <p:nvPr/>
              </p:nvGrpSpPr>
              <p:grpSpPr>
                <a:xfrm>
                  <a:off x="5518150" y="867691"/>
                  <a:ext cx="768895" cy="436118"/>
                  <a:chOff x="5518150" y="880491"/>
                  <a:chExt cx="768895" cy="436118"/>
                </a:xfrm>
              </p:grpSpPr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F8AA1117-2FFB-4E57-9017-39569A54AB49}"/>
                      </a:ext>
                    </a:extLst>
                  </p:cNvPr>
                  <p:cNvGrpSpPr/>
                  <p:nvPr/>
                </p:nvGrpSpPr>
                <p:grpSpPr>
                  <a:xfrm>
                    <a:off x="5850927" y="880491"/>
                    <a:ext cx="436118" cy="436118"/>
                    <a:chOff x="5850927" y="880491"/>
                    <a:chExt cx="436118" cy="436118"/>
                  </a:xfrm>
                </p:grpSpPr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599D8FC2-3F14-4A8E-A7F4-561F585D0B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0927" y="880491"/>
                      <a:ext cx="436118" cy="436118"/>
                    </a:xfrm>
                    <a:prstGeom prst="ellipse">
                      <a:avLst/>
                    </a:prstGeom>
                    <a:solidFill>
                      <a:srgbClr val="ED7D3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3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7BF93812-AD74-4505-9903-2395DD5247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7711" y="947275"/>
                      <a:ext cx="302551" cy="302551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3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23FFBEC3-4214-4BD8-89B9-FA31CE1CB9DB}"/>
                      </a:ext>
                    </a:extLst>
                  </p:cNvPr>
                  <p:cNvSpPr/>
                  <p:nvPr/>
                </p:nvSpPr>
                <p:spPr>
                  <a:xfrm>
                    <a:off x="5518150" y="1024731"/>
                    <a:ext cx="355600" cy="147638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EFD6F4ED-F263-4E20-A1A3-4A3FDC86054A}"/>
                    </a:ext>
                  </a:extLst>
                </p:cNvPr>
                <p:cNvGrpSpPr/>
                <p:nvPr/>
              </p:nvGrpSpPr>
              <p:grpSpPr>
                <a:xfrm>
                  <a:off x="3897606" y="279001"/>
                  <a:ext cx="1626894" cy="1606749"/>
                  <a:chOff x="3897606" y="279001"/>
                  <a:chExt cx="1626894" cy="1606749"/>
                </a:xfrm>
              </p:grpSpPr>
              <p:sp>
                <p:nvSpPr>
                  <p:cNvPr id="78" name="Rounded Rectangle 123">
                    <a:extLst>
                      <a:ext uri="{FF2B5EF4-FFF2-40B4-BE49-F238E27FC236}">
                        <a16:creationId xmlns:a16="http://schemas.microsoft.com/office/drawing/2014/main" id="{DD8F9D52-CAD3-4144-9331-6DCE8AF0D2D8}"/>
                      </a:ext>
                    </a:extLst>
                  </p:cNvPr>
                  <p:cNvSpPr/>
                  <p:nvPr/>
                </p:nvSpPr>
                <p:spPr>
                  <a:xfrm>
                    <a:off x="3898900" y="285750"/>
                    <a:ext cx="1625600" cy="1600000"/>
                  </a:xfrm>
                  <a:prstGeom prst="roundRect">
                    <a:avLst>
                      <a:gd name="adj" fmla="val 13911"/>
                    </a:avLst>
                  </a:prstGeom>
                  <a:solidFill>
                    <a:srgbClr val="ED7D3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9" name="Round Single Corner Rectangle 124">
                    <a:extLst>
                      <a:ext uri="{FF2B5EF4-FFF2-40B4-BE49-F238E27FC236}">
                        <a16:creationId xmlns:a16="http://schemas.microsoft.com/office/drawing/2014/main" id="{5764BF82-3892-44A3-8647-493308A1626A}"/>
                      </a:ext>
                    </a:extLst>
                  </p:cNvPr>
                  <p:cNvSpPr/>
                  <p:nvPr/>
                </p:nvSpPr>
                <p:spPr>
                  <a:xfrm flipH="1">
                    <a:off x="3897606" y="279001"/>
                    <a:ext cx="646900" cy="555789"/>
                  </a:xfrm>
                  <a:prstGeom prst="round1Rect">
                    <a:avLst>
                      <a:gd name="adj" fmla="val 25681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06214D63-0353-4804-A2CA-9F1EF08A9BD3}"/>
                  </a:ext>
                </a:extLst>
              </p:cNvPr>
              <p:cNvGrpSpPr/>
              <p:nvPr/>
            </p:nvGrpSpPr>
            <p:grpSpPr>
              <a:xfrm>
                <a:off x="6443744" y="2331810"/>
                <a:ext cx="1330638" cy="1175057"/>
                <a:chOff x="6443744" y="2331810"/>
                <a:chExt cx="1330638" cy="1175057"/>
              </a:xfrm>
            </p:grpSpPr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06636FA-2E1B-4145-AB5E-90DD730EFD9A}"/>
                    </a:ext>
                  </a:extLst>
                </p:cNvPr>
                <p:cNvSpPr txBox="1"/>
                <p:nvPr/>
              </p:nvSpPr>
              <p:spPr>
                <a:xfrm flipH="1">
                  <a:off x="7182261" y="3158032"/>
                  <a:ext cx="592121" cy="34883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500" b="1" i="1" dirty="0">
                      <a:solidFill>
                        <a:srgbClr val="ED7D3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SP2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C8C5915-9E55-4E73-BA45-750DCDBF2207}"/>
                    </a:ext>
                  </a:extLst>
                </p:cNvPr>
                <p:cNvSpPr txBox="1"/>
                <p:nvPr/>
              </p:nvSpPr>
              <p:spPr>
                <a:xfrm>
                  <a:off x="6443744" y="2331810"/>
                  <a:ext cx="1284594" cy="54817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IN" sz="13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Sexual Partner 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344A906-E4E2-451B-9056-0847A6C49BBA}"/>
                </a:ext>
              </a:extLst>
            </p:cNvPr>
            <p:cNvGrpSpPr/>
            <p:nvPr/>
          </p:nvGrpSpPr>
          <p:grpSpPr>
            <a:xfrm>
              <a:off x="4460653" y="3257054"/>
              <a:ext cx="1789858" cy="1187532"/>
              <a:chOff x="4259520" y="3343769"/>
              <a:chExt cx="1932031" cy="1281861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1D095C6-478C-48F2-AE97-940A437EE22B}"/>
                  </a:ext>
                </a:extLst>
              </p:cNvPr>
              <p:cNvGrpSpPr/>
              <p:nvPr/>
            </p:nvGrpSpPr>
            <p:grpSpPr>
              <a:xfrm>
                <a:off x="4299980" y="3343769"/>
                <a:ext cx="1891571" cy="1281861"/>
                <a:chOff x="3893344" y="285750"/>
                <a:chExt cx="2393701" cy="1622141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13953734-4D7B-4281-A267-80814F5940E1}"/>
                    </a:ext>
                  </a:extLst>
                </p:cNvPr>
                <p:cNvGrpSpPr/>
                <p:nvPr/>
              </p:nvGrpSpPr>
              <p:grpSpPr>
                <a:xfrm>
                  <a:off x="5518150" y="867691"/>
                  <a:ext cx="768895" cy="436118"/>
                  <a:chOff x="5518150" y="880491"/>
                  <a:chExt cx="768895" cy="436118"/>
                </a:xfrm>
              </p:grpSpPr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D3429B95-9778-495E-8A69-CD40577CF994}"/>
                      </a:ext>
                    </a:extLst>
                  </p:cNvPr>
                  <p:cNvGrpSpPr/>
                  <p:nvPr/>
                </p:nvGrpSpPr>
                <p:grpSpPr>
                  <a:xfrm>
                    <a:off x="5850927" y="880491"/>
                    <a:ext cx="436118" cy="436118"/>
                    <a:chOff x="5850927" y="880491"/>
                    <a:chExt cx="436118" cy="436118"/>
                  </a:xfrm>
                </p:grpSpPr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C3F5CFFE-9168-45E4-952A-4A235B67DF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0927" y="880491"/>
                      <a:ext cx="436118" cy="436118"/>
                    </a:xfrm>
                    <a:prstGeom prst="ellipse">
                      <a:avLst/>
                    </a:prstGeom>
                    <a:solidFill>
                      <a:srgbClr val="38572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3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45E4C270-DA91-4785-9319-8983685A89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7711" y="947275"/>
                      <a:ext cx="302551" cy="302551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3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0216FCFA-689D-4DDE-80A2-DEEEF840A602}"/>
                      </a:ext>
                    </a:extLst>
                  </p:cNvPr>
                  <p:cNvSpPr/>
                  <p:nvPr/>
                </p:nvSpPr>
                <p:spPr>
                  <a:xfrm>
                    <a:off x="5518150" y="1024731"/>
                    <a:ext cx="355600" cy="147638"/>
                  </a:xfrm>
                  <a:prstGeom prst="rect">
                    <a:avLst/>
                  </a:prstGeom>
                  <a:solidFill>
                    <a:srgbClr val="38572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1688591F-6D77-4366-80E0-798C84049BD7}"/>
                    </a:ext>
                  </a:extLst>
                </p:cNvPr>
                <p:cNvGrpSpPr/>
                <p:nvPr/>
              </p:nvGrpSpPr>
              <p:grpSpPr>
                <a:xfrm>
                  <a:off x="3893344" y="285750"/>
                  <a:ext cx="1635376" cy="1622141"/>
                  <a:chOff x="3893344" y="285750"/>
                  <a:chExt cx="1635376" cy="1622141"/>
                </a:xfrm>
              </p:grpSpPr>
              <p:sp>
                <p:nvSpPr>
                  <p:cNvPr id="66" name="Rounded Rectangle 107">
                    <a:extLst>
                      <a:ext uri="{FF2B5EF4-FFF2-40B4-BE49-F238E27FC236}">
                        <a16:creationId xmlns:a16="http://schemas.microsoft.com/office/drawing/2014/main" id="{F88F2A9F-6DBF-4FA8-9A5E-7FC86F5F9B22}"/>
                      </a:ext>
                    </a:extLst>
                  </p:cNvPr>
                  <p:cNvSpPr/>
                  <p:nvPr/>
                </p:nvSpPr>
                <p:spPr>
                  <a:xfrm>
                    <a:off x="3903119" y="307891"/>
                    <a:ext cx="1625601" cy="1600000"/>
                  </a:xfrm>
                  <a:prstGeom prst="roundRect">
                    <a:avLst>
                      <a:gd name="adj" fmla="val 13911"/>
                    </a:avLst>
                  </a:prstGeom>
                  <a:solidFill>
                    <a:srgbClr val="38572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7" name="Round Single Corner Rectangle 108">
                    <a:extLst>
                      <a:ext uri="{FF2B5EF4-FFF2-40B4-BE49-F238E27FC236}">
                        <a16:creationId xmlns:a16="http://schemas.microsoft.com/office/drawing/2014/main" id="{E619B98F-767A-420E-BEB8-0DE03D1DFA95}"/>
                      </a:ext>
                    </a:extLst>
                  </p:cNvPr>
                  <p:cNvSpPr/>
                  <p:nvPr/>
                </p:nvSpPr>
                <p:spPr>
                  <a:xfrm flipH="1">
                    <a:off x="3893344" y="285750"/>
                    <a:ext cx="646901" cy="555789"/>
                  </a:xfrm>
                  <a:prstGeom prst="round1Rect">
                    <a:avLst>
                      <a:gd name="adj" fmla="val 27888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2E01AE6-7FE8-4C2A-A257-A1B4DCFEA981}"/>
                  </a:ext>
                </a:extLst>
              </p:cNvPr>
              <p:cNvGrpSpPr/>
              <p:nvPr/>
            </p:nvGrpSpPr>
            <p:grpSpPr>
              <a:xfrm>
                <a:off x="4259520" y="3363314"/>
                <a:ext cx="1324428" cy="1079660"/>
                <a:chOff x="4259520" y="3363314"/>
                <a:chExt cx="1324428" cy="1079660"/>
              </a:xfrm>
            </p:grpSpPr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566BD32-9C5B-4B7D-9A43-4B9EBE47778F}"/>
                    </a:ext>
                  </a:extLst>
                </p:cNvPr>
                <p:cNvSpPr txBox="1"/>
                <p:nvPr/>
              </p:nvSpPr>
              <p:spPr>
                <a:xfrm flipH="1">
                  <a:off x="4259520" y="3363314"/>
                  <a:ext cx="592121" cy="34883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500" b="1" i="1" dirty="0">
                      <a:solidFill>
                        <a:srgbClr val="38572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SP3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049202D-096A-4191-B383-408676FC106D}"/>
                    </a:ext>
                  </a:extLst>
                </p:cNvPr>
                <p:cNvSpPr txBox="1"/>
                <p:nvPr/>
              </p:nvSpPr>
              <p:spPr>
                <a:xfrm>
                  <a:off x="4299980" y="3894804"/>
                  <a:ext cx="1283968" cy="54817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IN" sz="13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Sexual Partner 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353568-818D-4327-AB2C-D076DE631076}"/>
                </a:ext>
              </a:extLst>
            </p:cNvPr>
            <p:cNvGrpSpPr/>
            <p:nvPr/>
          </p:nvGrpSpPr>
          <p:grpSpPr>
            <a:xfrm>
              <a:off x="5956230" y="3736735"/>
              <a:ext cx="1785522" cy="1179644"/>
              <a:chOff x="5845718" y="4370567"/>
              <a:chExt cx="1927351" cy="1273347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3895523-676A-4DAF-A04F-1C33AF8C7716}"/>
                  </a:ext>
                </a:extLst>
              </p:cNvPr>
              <p:cNvGrpSpPr/>
              <p:nvPr/>
            </p:nvGrpSpPr>
            <p:grpSpPr>
              <a:xfrm flipH="1" flipV="1">
                <a:off x="5845718" y="4370567"/>
                <a:ext cx="1886890" cy="1273347"/>
                <a:chOff x="3899267" y="285750"/>
                <a:chExt cx="2387778" cy="1611366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C6EC3405-82F1-47EC-A9D4-65C1B7824146}"/>
                    </a:ext>
                  </a:extLst>
                </p:cNvPr>
                <p:cNvGrpSpPr/>
                <p:nvPr/>
              </p:nvGrpSpPr>
              <p:grpSpPr>
                <a:xfrm>
                  <a:off x="5518150" y="867691"/>
                  <a:ext cx="768895" cy="436118"/>
                  <a:chOff x="5518150" y="880491"/>
                  <a:chExt cx="768895" cy="436118"/>
                </a:xfrm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FB79F63B-530C-4516-B4C5-814A2B1656C8}"/>
                      </a:ext>
                    </a:extLst>
                  </p:cNvPr>
                  <p:cNvGrpSpPr/>
                  <p:nvPr/>
                </p:nvGrpSpPr>
                <p:grpSpPr>
                  <a:xfrm>
                    <a:off x="5850927" y="880491"/>
                    <a:ext cx="436118" cy="436118"/>
                    <a:chOff x="5850927" y="880491"/>
                    <a:chExt cx="436118" cy="436118"/>
                  </a:xfrm>
                </p:grpSpPr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842D16C1-D536-497E-AEA0-BB694C484B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0927" y="880491"/>
                      <a:ext cx="436118" cy="436118"/>
                    </a:xfrm>
                    <a:prstGeom prst="ellipse">
                      <a:avLst/>
                    </a:prstGeom>
                    <a:solidFill>
                      <a:srgbClr val="2B80C0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3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2D1A2468-8B26-458A-92D6-9439FFBF2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7711" y="947275"/>
                      <a:ext cx="302551" cy="302551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3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4F0BDBE-9D66-40CE-A2D5-7BA2DFC5709F}"/>
                      </a:ext>
                    </a:extLst>
                  </p:cNvPr>
                  <p:cNvSpPr/>
                  <p:nvPr/>
                </p:nvSpPr>
                <p:spPr>
                  <a:xfrm>
                    <a:off x="5518150" y="1024731"/>
                    <a:ext cx="355600" cy="147638"/>
                  </a:xfrm>
                  <a:prstGeom prst="rect">
                    <a:avLst/>
                  </a:prstGeom>
                  <a:solidFill>
                    <a:srgbClr val="2B80C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7BAE17D6-B2D5-4643-B3AA-2376DFA343C3}"/>
                    </a:ext>
                  </a:extLst>
                </p:cNvPr>
                <p:cNvGrpSpPr/>
                <p:nvPr/>
              </p:nvGrpSpPr>
              <p:grpSpPr>
                <a:xfrm>
                  <a:off x="3899267" y="285750"/>
                  <a:ext cx="1631003" cy="1611366"/>
                  <a:chOff x="3899267" y="285750"/>
                  <a:chExt cx="1631003" cy="1611366"/>
                </a:xfrm>
              </p:grpSpPr>
              <p:sp>
                <p:nvSpPr>
                  <p:cNvPr id="54" name="Rounded Rectangle 93">
                    <a:extLst>
                      <a:ext uri="{FF2B5EF4-FFF2-40B4-BE49-F238E27FC236}">
                        <a16:creationId xmlns:a16="http://schemas.microsoft.com/office/drawing/2014/main" id="{92B254DE-7B85-48AD-AA8E-026D2A844996}"/>
                      </a:ext>
                    </a:extLst>
                  </p:cNvPr>
                  <p:cNvSpPr/>
                  <p:nvPr/>
                </p:nvSpPr>
                <p:spPr>
                  <a:xfrm>
                    <a:off x="3904670" y="297116"/>
                    <a:ext cx="1625600" cy="1600000"/>
                  </a:xfrm>
                  <a:prstGeom prst="roundRect">
                    <a:avLst>
                      <a:gd name="adj" fmla="val 13911"/>
                    </a:avLst>
                  </a:prstGeom>
                  <a:solidFill>
                    <a:srgbClr val="2B80C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Round Single Corner Rectangle 94">
                    <a:extLst>
                      <a:ext uri="{FF2B5EF4-FFF2-40B4-BE49-F238E27FC236}">
                        <a16:creationId xmlns:a16="http://schemas.microsoft.com/office/drawing/2014/main" id="{5B603EE1-74F9-4A5D-AC96-FF04F5299034}"/>
                      </a:ext>
                    </a:extLst>
                  </p:cNvPr>
                  <p:cNvSpPr/>
                  <p:nvPr/>
                </p:nvSpPr>
                <p:spPr>
                  <a:xfrm flipH="1">
                    <a:off x="3899267" y="285750"/>
                    <a:ext cx="646900" cy="555789"/>
                  </a:xfrm>
                  <a:prstGeom prst="round1Rect">
                    <a:avLst>
                      <a:gd name="adj" fmla="val 25313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0313E56-D6E8-43B6-82E1-A1D38F60C34D}"/>
                  </a:ext>
                </a:extLst>
              </p:cNvPr>
              <p:cNvGrpSpPr/>
              <p:nvPr/>
            </p:nvGrpSpPr>
            <p:grpSpPr>
              <a:xfrm>
                <a:off x="6666073" y="4506512"/>
                <a:ext cx="1106996" cy="1066582"/>
                <a:chOff x="6666073" y="4506512"/>
                <a:chExt cx="1106996" cy="1066582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A1C2E05-CCFB-4B2D-97F9-773A574DBE5E}"/>
                    </a:ext>
                  </a:extLst>
                </p:cNvPr>
                <p:cNvSpPr txBox="1"/>
                <p:nvPr/>
              </p:nvSpPr>
              <p:spPr>
                <a:xfrm flipH="1">
                  <a:off x="7180948" y="5224259"/>
                  <a:ext cx="592121" cy="34883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500" b="1" i="1" dirty="0">
                      <a:solidFill>
                        <a:srgbClr val="2B8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SP4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C095C49-9DEC-4864-A065-BB8F91C5FF3F}"/>
                    </a:ext>
                  </a:extLst>
                </p:cNvPr>
                <p:cNvSpPr txBox="1"/>
                <p:nvPr/>
              </p:nvSpPr>
              <p:spPr>
                <a:xfrm>
                  <a:off x="6666073" y="4506512"/>
                  <a:ext cx="853400" cy="54817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IN" sz="13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Sexual </a:t>
                  </a:r>
                </a:p>
                <a:p>
                  <a:pPr algn="ctr"/>
                  <a:r>
                    <a:rPr lang="en-IN" sz="13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Partner</a:t>
                  </a: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E74AF87-4256-4114-BF5E-EBB16022FBB9}"/>
                </a:ext>
              </a:extLst>
            </p:cNvPr>
            <p:cNvGrpSpPr/>
            <p:nvPr/>
          </p:nvGrpSpPr>
          <p:grpSpPr>
            <a:xfrm>
              <a:off x="4460653" y="4959786"/>
              <a:ext cx="1789858" cy="1171323"/>
              <a:chOff x="4259520" y="5415331"/>
              <a:chExt cx="1932031" cy="126436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CCD46CD-0431-4654-8BD9-E8F3F8E72A3B}"/>
                  </a:ext>
                </a:extLst>
              </p:cNvPr>
              <p:cNvGrpSpPr/>
              <p:nvPr/>
            </p:nvGrpSpPr>
            <p:grpSpPr>
              <a:xfrm>
                <a:off x="4299980" y="5415331"/>
                <a:ext cx="1891571" cy="1264365"/>
                <a:chOff x="3893344" y="285750"/>
                <a:chExt cx="2393701" cy="1600000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5C95A558-838C-4383-840E-9023BAC1D69F}"/>
                    </a:ext>
                  </a:extLst>
                </p:cNvPr>
                <p:cNvGrpSpPr/>
                <p:nvPr/>
              </p:nvGrpSpPr>
              <p:grpSpPr>
                <a:xfrm>
                  <a:off x="5518150" y="867691"/>
                  <a:ext cx="768895" cy="436118"/>
                  <a:chOff x="5518150" y="880491"/>
                  <a:chExt cx="768895" cy="436118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BEED2F8F-90A0-4D22-9D9D-9E89AA474698}"/>
                      </a:ext>
                    </a:extLst>
                  </p:cNvPr>
                  <p:cNvGrpSpPr/>
                  <p:nvPr/>
                </p:nvGrpSpPr>
                <p:grpSpPr>
                  <a:xfrm>
                    <a:off x="5850927" y="880491"/>
                    <a:ext cx="436118" cy="436118"/>
                    <a:chOff x="5850927" y="880491"/>
                    <a:chExt cx="436118" cy="436118"/>
                  </a:xfrm>
                </p:grpSpPr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785CDE27-F3B4-4F99-93F5-A3949BE0CE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0927" y="880491"/>
                      <a:ext cx="436118" cy="436118"/>
                    </a:xfrm>
                    <a:prstGeom prst="ellipse">
                      <a:avLst/>
                    </a:prstGeom>
                    <a:solidFill>
                      <a:srgbClr val="8B0A3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3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8B4BEA02-9BE7-4268-AA42-A96CF991FF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7711" y="947275"/>
                      <a:ext cx="302551" cy="302551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3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66473ECF-D899-4E09-B28E-1A64169D5D63}"/>
                      </a:ext>
                    </a:extLst>
                  </p:cNvPr>
                  <p:cNvSpPr/>
                  <p:nvPr/>
                </p:nvSpPr>
                <p:spPr>
                  <a:xfrm>
                    <a:off x="5518150" y="1024731"/>
                    <a:ext cx="355600" cy="147638"/>
                  </a:xfrm>
                  <a:prstGeom prst="rect">
                    <a:avLst/>
                  </a:prstGeom>
                  <a:solidFill>
                    <a:srgbClr val="8B0A3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FD99DEE-4F67-4D9E-803D-A24BF17CE78C}"/>
                    </a:ext>
                  </a:extLst>
                </p:cNvPr>
                <p:cNvGrpSpPr/>
                <p:nvPr/>
              </p:nvGrpSpPr>
              <p:grpSpPr>
                <a:xfrm>
                  <a:off x="3893344" y="285750"/>
                  <a:ext cx="1631156" cy="1600000"/>
                  <a:chOff x="3893344" y="285750"/>
                  <a:chExt cx="1631156" cy="1600000"/>
                </a:xfrm>
              </p:grpSpPr>
              <p:sp>
                <p:nvSpPr>
                  <p:cNvPr id="42" name="Rounded Rectangle 79">
                    <a:extLst>
                      <a:ext uri="{FF2B5EF4-FFF2-40B4-BE49-F238E27FC236}">
                        <a16:creationId xmlns:a16="http://schemas.microsoft.com/office/drawing/2014/main" id="{199453FC-23A2-4745-BA6E-960CC88414D7}"/>
                      </a:ext>
                    </a:extLst>
                  </p:cNvPr>
                  <p:cNvSpPr/>
                  <p:nvPr/>
                </p:nvSpPr>
                <p:spPr>
                  <a:xfrm>
                    <a:off x="3898900" y="285750"/>
                    <a:ext cx="1625600" cy="1600000"/>
                  </a:xfrm>
                  <a:prstGeom prst="roundRect">
                    <a:avLst>
                      <a:gd name="adj" fmla="val 13911"/>
                    </a:avLst>
                  </a:prstGeom>
                  <a:solidFill>
                    <a:srgbClr val="8B0A3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" name="Round Single Corner Rectangle 80">
                    <a:extLst>
                      <a:ext uri="{FF2B5EF4-FFF2-40B4-BE49-F238E27FC236}">
                        <a16:creationId xmlns:a16="http://schemas.microsoft.com/office/drawing/2014/main" id="{85198672-76EC-4FF9-9E34-E45D076C5D59}"/>
                      </a:ext>
                    </a:extLst>
                  </p:cNvPr>
                  <p:cNvSpPr/>
                  <p:nvPr/>
                </p:nvSpPr>
                <p:spPr>
                  <a:xfrm flipH="1">
                    <a:off x="3893344" y="285750"/>
                    <a:ext cx="646901" cy="555789"/>
                  </a:xfrm>
                  <a:prstGeom prst="round1Rect">
                    <a:avLst>
                      <a:gd name="adj" fmla="val 27888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590FF5F-A491-4ECE-AF09-B6E4EF058B76}"/>
                  </a:ext>
                </a:extLst>
              </p:cNvPr>
              <p:cNvGrpSpPr/>
              <p:nvPr/>
            </p:nvGrpSpPr>
            <p:grpSpPr>
              <a:xfrm>
                <a:off x="4259520" y="5434876"/>
                <a:ext cx="1318340" cy="1029072"/>
                <a:chOff x="4259520" y="5434876"/>
                <a:chExt cx="1318340" cy="1029072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78B02E6-AA4D-4BE2-AFFA-30912DBA9FC0}"/>
                    </a:ext>
                  </a:extLst>
                </p:cNvPr>
                <p:cNvSpPr txBox="1"/>
                <p:nvPr/>
              </p:nvSpPr>
              <p:spPr>
                <a:xfrm flipH="1">
                  <a:off x="4259520" y="5434876"/>
                  <a:ext cx="592121" cy="34883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500" b="1" i="1" dirty="0">
                      <a:solidFill>
                        <a:srgbClr val="8B0A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SP6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E7AE349-DC81-4DDE-9333-07EC63838FAF}"/>
                    </a:ext>
                  </a:extLst>
                </p:cNvPr>
                <p:cNvSpPr txBox="1"/>
                <p:nvPr/>
              </p:nvSpPr>
              <p:spPr>
                <a:xfrm>
                  <a:off x="4293892" y="5915778"/>
                  <a:ext cx="1283968" cy="54817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IN" sz="135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Sexual Partner </a:t>
                  </a: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7585B9E-2C6B-4181-81E9-156519EF4A8E}"/>
                </a:ext>
              </a:extLst>
            </p:cNvPr>
            <p:cNvGrpSpPr/>
            <p:nvPr/>
          </p:nvGrpSpPr>
          <p:grpSpPr>
            <a:xfrm flipH="1" flipV="1">
              <a:off x="5952272" y="5447999"/>
              <a:ext cx="1748038" cy="1179644"/>
              <a:chOff x="3899267" y="285750"/>
              <a:chExt cx="2387778" cy="161136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BF1E6E4-B068-4D85-9E1D-759F8FC23951}"/>
                  </a:ext>
                </a:extLst>
              </p:cNvPr>
              <p:cNvGrpSpPr/>
              <p:nvPr/>
            </p:nvGrpSpPr>
            <p:grpSpPr>
              <a:xfrm>
                <a:off x="5518150" y="867691"/>
                <a:ext cx="768895" cy="436118"/>
                <a:chOff x="5518150" y="880491"/>
                <a:chExt cx="768895" cy="436118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A36BBFEB-AE77-4027-B358-855BD0FA4B1C}"/>
                    </a:ext>
                  </a:extLst>
                </p:cNvPr>
                <p:cNvGrpSpPr/>
                <p:nvPr/>
              </p:nvGrpSpPr>
              <p:grpSpPr>
                <a:xfrm>
                  <a:off x="5850927" y="880491"/>
                  <a:ext cx="436118" cy="436118"/>
                  <a:chOff x="5850927" y="880491"/>
                  <a:chExt cx="436118" cy="436118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829C9C5D-EE12-49D6-AD2D-A8E9C55DDEDE}"/>
                      </a:ext>
                    </a:extLst>
                  </p:cNvPr>
                  <p:cNvSpPr/>
                  <p:nvPr/>
                </p:nvSpPr>
                <p:spPr>
                  <a:xfrm>
                    <a:off x="5850927" y="880491"/>
                    <a:ext cx="436118" cy="436118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59D7B3AC-6E25-41F9-82C5-36CD3439241C}"/>
                      </a:ext>
                    </a:extLst>
                  </p:cNvPr>
                  <p:cNvSpPr/>
                  <p:nvPr/>
                </p:nvSpPr>
                <p:spPr>
                  <a:xfrm>
                    <a:off x="5917711" y="947275"/>
                    <a:ext cx="302551" cy="302551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35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FFA647E-7E02-4698-A161-45A5A880A929}"/>
                    </a:ext>
                  </a:extLst>
                </p:cNvPr>
                <p:cNvSpPr/>
                <p:nvPr/>
              </p:nvSpPr>
              <p:spPr>
                <a:xfrm>
                  <a:off x="5518150" y="1024731"/>
                  <a:ext cx="355600" cy="1476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854FEEC-3956-4583-81C4-60459A30DC04}"/>
                  </a:ext>
                </a:extLst>
              </p:cNvPr>
              <p:cNvGrpSpPr/>
              <p:nvPr/>
            </p:nvGrpSpPr>
            <p:grpSpPr>
              <a:xfrm>
                <a:off x="3899267" y="285750"/>
                <a:ext cx="1631003" cy="1611366"/>
                <a:chOff x="3899267" y="285750"/>
                <a:chExt cx="1631003" cy="1611366"/>
              </a:xfrm>
            </p:grpSpPr>
            <p:sp>
              <p:nvSpPr>
                <p:cNvPr id="30" name="Rounded Rectangle 158">
                  <a:extLst>
                    <a:ext uri="{FF2B5EF4-FFF2-40B4-BE49-F238E27FC236}">
                      <a16:creationId xmlns:a16="http://schemas.microsoft.com/office/drawing/2014/main" id="{85775710-6513-4F1D-8EAC-BBAD530869DF}"/>
                    </a:ext>
                  </a:extLst>
                </p:cNvPr>
                <p:cNvSpPr/>
                <p:nvPr/>
              </p:nvSpPr>
              <p:spPr>
                <a:xfrm>
                  <a:off x="3904670" y="297116"/>
                  <a:ext cx="1625600" cy="1600000"/>
                </a:xfrm>
                <a:prstGeom prst="roundRect">
                  <a:avLst>
                    <a:gd name="adj" fmla="val 13911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Round Single Corner Rectangle 159">
                  <a:extLst>
                    <a:ext uri="{FF2B5EF4-FFF2-40B4-BE49-F238E27FC236}">
                      <a16:creationId xmlns:a16="http://schemas.microsoft.com/office/drawing/2014/main" id="{0E324D82-D4DE-4C38-90AE-0FA4F07D1348}"/>
                    </a:ext>
                  </a:extLst>
                </p:cNvPr>
                <p:cNvSpPr/>
                <p:nvPr/>
              </p:nvSpPr>
              <p:spPr>
                <a:xfrm flipH="1">
                  <a:off x="3899267" y="285750"/>
                  <a:ext cx="646900" cy="555789"/>
                </a:xfrm>
                <a:prstGeom prst="round1Rect">
                  <a:avLst>
                    <a:gd name="adj" fmla="val 2531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07C84BD-E2D1-4163-880B-25355A440433}"/>
                </a:ext>
              </a:extLst>
            </p:cNvPr>
            <p:cNvGrpSpPr/>
            <p:nvPr/>
          </p:nvGrpSpPr>
          <p:grpSpPr>
            <a:xfrm>
              <a:off x="6696398" y="5549028"/>
              <a:ext cx="1041397" cy="1013005"/>
              <a:chOff x="6648951" y="4479622"/>
              <a:chExt cx="1124118" cy="109347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D029B4-1375-45C6-916D-93512A3F8458}"/>
                  </a:ext>
                </a:extLst>
              </p:cNvPr>
              <p:cNvSpPr txBox="1"/>
              <p:nvPr/>
            </p:nvSpPr>
            <p:spPr>
              <a:xfrm flipH="1">
                <a:off x="7180948" y="5224259"/>
                <a:ext cx="592121" cy="34883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500" b="1" i="1" dirty="0">
                    <a:solidFill>
                      <a:srgbClr val="2B8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SP5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46FEC9-2DFF-409A-AF37-6F0DDC3C0DE3}"/>
                  </a:ext>
                </a:extLst>
              </p:cNvPr>
              <p:cNvSpPr txBox="1"/>
              <p:nvPr/>
            </p:nvSpPr>
            <p:spPr>
              <a:xfrm>
                <a:off x="6648951" y="4479622"/>
                <a:ext cx="905310" cy="54817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IN" sz="13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Sexual</a:t>
                </a:r>
              </a:p>
              <a:p>
                <a:pPr algn="ctr"/>
                <a:r>
                  <a:rPr lang="en-IN" sz="13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Partner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1B15CF-B82A-4210-A918-91A523FD2534}"/>
                </a:ext>
              </a:extLst>
            </p:cNvPr>
            <p:cNvSpPr/>
            <p:nvPr/>
          </p:nvSpPr>
          <p:spPr>
            <a:xfrm flipH="1">
              <a:off x="8121209" y="5424909"/>
              <a:ext cx="2052099" cy="877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514350">
                <a:defRPr/>
              </a:pPr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Sexual Partner</a:t>
              </a:r>
            </a:p>
            <a:p>
              <a:pPr defTabSz="514350">
                <a:defRPr/>
              </a:pPr>
              <a:r>
                <a:rPr lang="en-US" sz="10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Ugandan from Masaka, married, long distance truck driver who crosses the border monthly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4C3731F-1283-4BCB-A832-3A7DA0DEF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57" y="24652"/>
              <a:ext cx="822668" cy="144522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C467DE-22CE-4304-94ED-AE1348D8D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3279" y="1606621"/>
              <a:ext cx="579533" cy="10686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FDD4B2E-02A3-419A-AF6D-3B76AE0A6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80212" y="3221444"/>
              <a:ext cx="579533" cy="10686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1A3850-D5B6-40FF-8420-0EBAA7D92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13191" y="4983721"/>
              <a:ext cx="579533" cy="106864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3E9B4D1-1E7F-4CDA-BA75-270DAD892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98709" y="1961147"/>
              <a:ext cx="579533" cy="106864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1D6E2F6-03AF-43FE-BE8B-C4E790C13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005642" y="3575970"/>
              <a:ext cx="579533" cy="106864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E3A1CF7-4887-46F3-85F4-CF5A78C85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038621" y="5338247"/>
              <a:ext cx="579533" cy="106864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A520BBB-65A9-49D8-BA6B-786896384349}"/>
                </a:ext>
              </a:extLst>
            </p:cNvPr>
            <p:cNvSpPr/>
            <p:nvPr/>
          </p:nvSpPr>
          <p:spPr>
            <a:xfrm flipH="1">
              <a:off x="6553951" y="362691"/>
              <a:ext cx="2037924" cy="7232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514350">
                <a:defRPr/>
              </a:pPr>
              <a:r>
                <a:rPr lang="en-US" sz="11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Index Client </a:t>
              </a:r>
            </a:p>
            <a:p>
              <a:pPr defTabSz="514350">
                <a:defRPr/>
              </a:pPr>
              <a:r>
                <a:rPr lang="en-US" sz="10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Ugandan, resident in Malaba Uganda, ever married, female sex worker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0740E3B-767C-44F6-ADA1-BD5DC2293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562" y="828803"/>
              <a:ext cx="677959" cy="76158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C856F25-A1A2-42F9-90C1-DF9770F98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6811" y="717496"/>
              <a:ext cx="758597" cy="728731"/>
            </a:xfrm>
            <a:prstGeom prst="rect">
              <a:avLst/>
            </a:prstGeom>
          </p:spPr>
        </p:pic>
        <p:sp>
          <p:nvSpPr>
            <p:cNvPr id="101" name="Title 1">
              <a:extLst>
                <a:ext uri="{FF2B5EF4-FFF2-40B4-BE49-F238E27FC236}">
                  <a16:creationId xmlns:a16="http://schemas.microsoft.com/office/drawing/2014/main" id="{62886E9C-1A8D-4E8D-BA86-3DC119B5FB3B}"/>
                </a:ext>
              </a:extLst>
            </p:cNvPr>
            <p:cNvSpPr txBox="1">
              <a:spLocks/>
            </p:cNvSpPr>
            <p:nvPr/>
          </p:nvSpPr>
          <p:spPr>
            <a:xfrm>
              <a:off x="-1279460" y="141037"/>
              <a:ext cx="5343327" cy="6715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25" tIns="91425" rIns="91425" bIns="91425" rtlCol="0" anchor="ctr" anchorCtr="0">
              <a:noAutofit/>
            </a:bodyPr>
            <a:lstStyle>
              <a:lvl1pPr marL="0" marR="0" lv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rgbClr val="595959"/>
                </a:buClr>
                <a:buFont typeface="Calibri"/>
                <a:buNone/>
                <a:defRPr sz="4400" b="0" i="0" u="none" strike="noStrike" kern="1200" cap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lvl="1" indent="0">
                <a:spcBef>
                  <a:spcPts val="0"/>
                </a:spcBef>
                <a:buNone/>
                <a:defRPr sz="1800"/>
              </a:lvl2pPr>
              <a:lvl3pPr lvl="2" indent="0">
                <a:spcBef>
                  <a:spcPts val="0"/>
                </a:spcBef>
                <a:buNone/>
                <a:defRPr sz="1800"/>
              </a:lvl3pPr>
              <a:lvl4pPr lvl="3" indent="0">
                <a:spcBef>
                  <a:spcPts val="0"/>
                </a:spcBef>
                <a:buNone/>
                <a:defRPr sz="1800"/>
              </a:lvl4pPr>
              <a:lvl5pPr lvl="4" indent="0">
                <a:spcBef>
                  <a:spcPts val="0"/>
                </a:spcBef>
                <a:buNone/>
                <a:defRPr sz="1800"/>
              </a:lvl5pPr>
              <a:lvl6pPr lvl="5" indent="0">
                <a:spcBef>
                  <a:spcPts val="0"/>
                </a:spcBef>
                <a:buNone/>
                <a:defRPr sz="1800"/>
              </a:lvl6pPr>
              <a:lvl7pPr lvl="6" indent="0">
                <a:spcBef>
                  <a:spcPts val="0"/>
                </a:spcBef>
                <a:buNone/>
                <a:defRPr sz="1800"/>
              </a:lvl7pPr>
              <a:lvl8pPr lvl="7" indent="0">
                <a:spcBef>
                  <a:spcPts val="0"/>
                </a:spcBef>
                <a:buNone/>
                <a:defRPr sz="1800"/>
              </a:lvl8pPr>
              <a:lvl9pPr lvl="8" indent="0">
                <a:spcBef>
                  <a:spcPts val="0"/>
                </a:spcBef>
                <a:buNone/>
                <a:defRPr sz="1800"/>
              </a:lvl9pPr>
            </a:lstStyle>
            <a:p>
              <a:r>
                <a:rPr lang="en-US" sz="2400" b="1" dirty="0">
                  <a:solidFill>
                    <a:prstClr val="black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Case study PNS/ICT Network, Malaba CBHU (December 2018)</a:t>
              </a:r>
            </a:p>
          </p:txBody>
        </p:sp>
      </p:grpSp>
      <p:sp>
        <p:nvSpPr>
          <p:cNvPr id="104" name="Rounded Rectangle 107">
            <a:extLst>
              <a:ext uri="{FF2B5EF4-FFF2-40B4-BE49-F238E27FC236}">
                <a16:creationId xmlns:a16="http://schemas.microsoft.com/office/drawing/2014/main" id="{53B5195D-8BF3-4AE6-B0E1-98377F6EF1ED}"/>
              </a:ext>
            </a:extLst>
          </p:cNvPr>
          <p:cNvSpPr/>
          <p:nvPr/>
        </p:nvSpPr>
        <p:spPr>
          <a:xfrm>
            <a:off x="3059386" y="1145150"/>
            <a:ext cx="4154571" cy="5174647"/>
          </a:xfrm>
          <a:prstGeom prst="roundRect">
            <a:avLst>
              <a:gd name="adj" fmla="val 13911"/>
            </a:avLst>
          </a:prstGeom>
          <a:solidFill>
            <a:srgbClr val="92D050">
              <a:alpha val="1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ounded Rectangle 107">
            <a:extLst>
              <a:ext uri="{FF2B5EF4-FFF2-40B4-BE49-F238E27FC236}">
                <a16:creationId xmlns:a16="http://schemas.microsoft.com/office/drawing/2014/main" id="{B3F40286-A082-4A96-9DF3-C5316C53E9CD}"/>
              </a:ext>
            </a:extLst>
          </p:cNvPr>
          <p:cNvSpPr/>
          <p:nvPr/>
        </p:nvSpPr>
        <p:spPr>
          <a:xfrm>
            <a:off x="7931094" y="1162909"/>
            <a:ext cx="4225194" cy="4933113"/>
          </a:xfrm>
          <a:prstGeom prst="roundRect">
            <a:avLst>
              <a:gd name="adj" fmla="val 13911"/>
            </a:avLst>
          </a:prstGeom>
          <a:solidFill>
            <a:srgbClr val="FFC000">
              <a:alpha val="1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6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5183</TotalTime>
  <Words>978</Words>
  <Application>Microsoft Office PowerPoint</Application>
  <PresentationFormat>Widescreen</PresentationFormat>
  <Paragraphs>124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Courier New</vt:lpstr>
      <vt:lpstr>Office Theme</vt:lpstr>
      <vt:lpstr>PowerPoint Presentation</vt:lpstr>
      <vt:lpstr>CB-HIPP Goal and Result Areas</vt:lpstr>
      <vt:lpstr>CB-HIPP Cross-Border Sites </vt:lpstr>
      <vt:lpstr>PowerPoint Presentation</vt:lpstr>
      <vt:lpstr>Background/Introduction</vt:lpstr>
      <vt:lpstr>PowerPoint Presentation</vt:lpstr>
      <vt:lpstr>Cross-Border Direct Service Delivery and Referral: CBHU Model</vt:lpstr>
      <vt:lpstr>Cross-Border Direct Service Delivery and Referral: CBHU Model contd. </vt:lpstr>
      <vt:lpstr>PowerPoint Presentation</vt:lpstr>
      <vt:lpstr>Results</vt:lpstr>
      <vt:lpstr>Discussion/Recommendation/Conclusion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Kamau</dc:creator>
  <cp:lastModifiedBy>Leanne Kamau</cp:lastModifiedBy>
  <cp:revision>250</cp:revision>
  <cp:lastPrinted>2019-02-15T09:17:50Z</cp:lastPrinted>
  <dcterms:created xsi:type="dcterms:W3CDTF">2019-02-05T18:03:21Z</dcterms:created>
  <dcterms:modified xsi:type="dcterms:W3CDTF">2019-03-07T17:23:28Z</dcterms:modified>
</cp:coreProperties>
</file>