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83" r:id="rId2"/>
  </p:sldMasterIdLst>
  <p:notesMasterIdLst>
    <p:notesMasterId r:id="rId17"/>
  </p:notesMasterIdLst>
  <p:sldIdLst>
    <p:sldId id="259" r:id="rId3"/>
    <p:sldId id="291" r:id="rId4"/>
    <p:sldId id="292" r:id="rId5"/>
    <p:sldId id="288" r:id="rId6"/>
    <p:sldId id="293" r:id="rId7"/>
    <p:sldId id="294" r:id="rId8"/>
    <p:sldId id="295" r:id="rId9"/>
    <p:sldId id="296" r:id="rId10"/>
    <p:sldId id="297" r:id="rId11"/>
    <p:sldId id="298" r:id="rId12"/>
    <p:sldId id="301" r:id="rId13"/>
    <p:sldId id="300" r:id="rId14"/>
    <p:sldId id="299" r:id="rId15"/>
    <p:sldId id="286" r:id="rId16"/>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fwimi.neema64@outlook.com" initials="k" lastIdx="1" clrIdx="0">
    <p:extLst>
      <p:ext uri="{19B8F6BF-5375-455C-9EA6-DF929625EA0E}">
        <p15:presenceInfo xmlns:p15="http://schemas.microsoft.com/office/powerpoint/2012/main" userId="b0db443bf94bb1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2D64"/>
    <a:srgbClr val="3C3C3C"/>
    <a:srgbClr val="7FAB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3"/>
  </p:normalViewPr>
  <p:slideViewPr>
    <p:cSldViewPr snapToGrid="0" snapToObjects="1" showGuides="1">
      <p:cViewPr varScale="1">
        <p:scale>
          <a:sx n="81" d="100"/>
          <a:sy n="81" d="100"/>
        </p:scale>
        <p:origin x="81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26E06-3C6D-C94C-91EC-7F737D73EA4A}" type="datetimeFigureOut">
              <a:rPr lang="de-DE" smtClean="0"/>
              <a:t>04.03.2019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DCE09-9A48-3847-94A6-E171EAD9B791}" type="slidenum">
              <a:rPr lang="de-DE" smtClean="0"/>
              <a:t>‹#›</a:t>
            </a:fld>
            <a:endParaRPr lang="de-DE"/>
          </a:p>
        </p:txBody>
      </p:sp>
    </p:spTree>
    <p:extLst>
      <p:ext uri="{BB962C8B-B14F-4D97-AF65-F5344CB8AC3E}">
        <p14:creationId xmlns:p14="http://schemas.microsoft.com/office/powerpoint/2010/main" val="111537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of population lives in urban areas (2012 census)</a:t>
            </a:r>
          </a:p>
          <a:p>
            <a:r>
              <a:rPr lang="en-US" dirty="0" smtClean="0"/>
              <a:t>Facility delivery</a:t>
            </a:r>
            <a:r>
              <a:rPr lang="en-US" baseline="0" dirty="0" smtClean="0"/>
              <a:t> 64% DHS 2015</a:t>
            </a:r>
            <a:endParaRPr lang="en-US" dirty="0" smtClean="0"/>
          </a:p>
          <a:p>
            <a:r>
              <a:rPr lang="en-US" dirty="0" smtClean="0"/>
              <a:t>PNC- 35% within 48</a:t>
            </a:r>
            <a:r>
              <a:rPr lang="en-US" baseline="0" dirty="0" smtClean="0"/>
              <a:t> hours DHS 2015</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32DCE09-9A48-3847-94A6-E171EAD9B79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11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CHV</a:t>
            </a:r>
            <a:r>
              <a:rPr lang="en-US" baseline="0" dirty="0" smtClean="0"/>
              <a:t> Recruitment</a:t>
            </a:r>
          </a:p>
          <a:p>
            <a:r>
              <a:rPr lang="en-US" baseline="0" dirty="0" smtClean="0"/>
              <a:t>Training</a:t>
            </a:r>
          </a:p>
          <a:p>
            <a:r>
              <a:rPr lang="en-US" baseline="0" dirty="0" smtClean="0"/>
              <a:t>Champion Model</a:t>
            </a:r>
          </a:p>
          <a:p>
            <a:r>
              <a:rPr lang="en-US" baseline="0" dirty="0" smtClean="0"/>
              <a:t>P4P mechanism</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smtClean="0">
                <a:solidFill>
                  <a:schemeClr val="tx1"/>
                </a:solidFill>
              </a:rPr>
              <a:t>CHVs conduct household visits with clients; 3 times during </a:t>
            </a:r>
            <a:r>
              <a:rPr lang="en-US" altLang="en-US" sz="1200" i="0" dirty="0" err="1" smtClean="0">
                <a:solidFill>
                  <a:schemeClr val="tx1"/>
                </a:solidFill>
              </a:rPr>
              <a:t>pregnany</a:t>
            </a:r>
            <a:r>
              <a:rPr lang="en-US" altLang="en-US" sz="1200" i="0" dirty="0" smtClean="0">
                <a:solidFill>
                  <a:schemeClr val="tx1"/>
                </a:solidFill>
              </a:rPr>
              <a:t> and 3 times during immediate postpartum period</a:t>
            </a:r>
          </a:p>
          <a:p>
            <a:endParaRPr lang="en-US" baseline="0" dirty="0" smtClean="0"/>
          </a:p>
        </p:txBody>
      </p:sp>
      <p:sp>
        <p:nvSpPr>
          <p:cNvPr id="4" name="Slide Number Placeholder 3"/>
          <p:cNvSpPr>
            <a:spLocks noGrp="1"/>
          </p:cNvSpPr>
          <p:nvPr>
            <p:ph type="sldNum" sz="quarter" idx="10"/>
          </p:nvPr>
        </p:nvSpPr>
        <p:spPr/>
        <p:txBody>
          <a:bodyPr/>
          <a:lstStyle/>
          <a:p>
            <a:fld id="{E32DCE09-9A48-3847-94A6-E171EAD9B791}" type="slidenum">
              <a:rPr lang="de-DE" smtClean="0"/>
              <a:t>4</a:t>
            </a:fld>
            <a:endParaRPr lang="de-DE"/>
          </a:p>
        </p:txBody>
      </p:sp>
    </p:spTree>
    <p:extLst>
      <p:ext uri="{BB962C8B-B14F-4D97-AF65-F5344CB8AC3E}">
        <p14:creationId xmlns:p14="http://schemas.microsoft.com/office/powerpoint/2010/main" val="13103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byproduct of care delivery, the digital tool generates data to inform decision-making. However, Zanzibar District Health Management Teams (DHMTs) lacked the skills to interpret and act on program data, which inhibited the data from being used to its full potential to improve health.</a:t>
            </a:r>
          </a:p>
          <a:p>
            <a:endParaRPr lang="en-US" dirty="0"/>
          </a:p>
        </p:txBody>
      </p:sp>
      <p:sp>
        <p:nvSpPr>
          <p:cNvPr id="4" name="Slide Number Placeholder 3"/>
          <p:cNvSpPr>
            <a:spLocks noGrp="1"/>
          </p:cNvSpPr>
          <p:nvPr>
            <p:ph type="sldNum" sz="quarter" idx="10"/>
          </p:nvPr>
        </p:nvSpPr>
        <p:spPr/>
        <p:txBody>
          <a:bodyPr/>
          <a:lstStyle/>
          <a:p>
            <a:fld id="{E32DCE09-9A48-3847-94A6-E171EAD9B791}" type="slidenum">
              <a:rPr lang="de-DE" smtClean="0"/>
              <a:t>5</a:t>
            </a:fld>
            <a:endParaRPr lang="de-DE"/>
          </a:p>
        </p:txBody>
      </p:sp>
    </p:spTree>
    <p:extLst>
      <p:ext uri="{BB962C8B-B14F-4D97-AF65-F5344CB8AC3E}">
        <p14:creationId xmlns:p14="http://schemas.microsoft.com/office/powerpoint/2010/main" val="343972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kern="1200" dirty="0" smtClean="0">
                <a:solidFill>
                  <a:schemeClr val="tx1"/>
                </a:solidFill>
                <a:latin typeface="+mn-lt"/>
                <a:ea typeface="+mn-ea"/>
                <a:cs typeface="+mn-cs"/>
              </a:rPr>
              <a:t>D-tree co-designed programmatic data dashboards with the end-users—the DHMTs from 10/11 districts in Zanzibar—to ensure that dashboards provided interesting and actionable data for the DHMTs.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kern="1200" dirty="0" smtClean="0">
                <a:solidFill>
                  <a:schemeClr val="tx1"/>
                </a:solidFill>
                <a:latin typeface="+mn-lt"/>
                <a:ea typeface="+mn-ea"/>
                <a:cs typeface="+mn-cs"/>
              </a:rPr>
              <a:t>After orienting teams on data analytics and dashboard navigation, we supported DHMTs in designing quarterly action plans. DHMTs reviewed the data, selected priority areas of concern, and outlined specific actions to address the issues. D-tree followed up with each team on a quarterly basis to provide technical support, monitor progress, review results, and support design of the next quarter’s action plan.</a:t>
            </a:r>
            <a:endParaRPr lang="de-DE" sz="8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2DCE09-9A48-3847-94A6-E171EAD9B791}" type="slidenum">
              <a:rPr lang="de-DE" smtClean="0"/>
              <a:t>6</a:t>
            </a:fld>
            <a:endParaRPr lang="de-DE"/>
          </a:p>
        </p:txBody>
      </p:sp>
    </p:spTree>
    <p:extLst>
      <p:ext uri="{BB962C8B-B14F-4D97-AF65-F5344CB8AC3E}">
        <p14:creationId xmlns:p14="http://schemas.microsoft.com/office/powerpoint/2010/main" val="337622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DCE09-9A48-3847-94A6-E171EAD9B791}" type="slidenum">
              <a:rPr lang="de-DE" smtClean="0"/>
              <a:t>7</a:t>
            </a:fld>
            <a:endParaRPr lang="de-DE"/>
          </a:p>
        </p:txBody>
      </p:sp>
    </p:spTree>
    <p:extLst>
      <p:ext uri="{BB962C8B-B14F-4D97-AF65-F5344CB8AC3E}">
        <p14:creationId xmlns:p14="http://schemas.microsoft.com/office/powerpoint/2010/main" val="334606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DCE09-9A48-3847-94A6-E171EAD9B791}" type="slidenum">
              <a:rPr lang="de-DE" smtClean="0"/>
              <a:t>8</a:t>
            </a:fld>
            <a:endParaRPr lang="de-DE"/>
          </a:p>
        </p:txBody>
      </p:sp>
    </p:spTree>
    <p:extLst>
      <p:ext uri="{BB962C8B-B14F-4D97-AF65-F5344CB8AC3E}">
        <p14:creationId xmlns:p14="http://schemas.microsoft.com/office/powerpoint/2010/main" val="281096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DCE09-9A48-3847-94A6-E171EAD9B791}" type="slidenum">
              <a:rPr lang="de-DE" smtClean="0"/>
              <a:t>10</a:t>
            </a:fld>
            <a:endParaRPr lang="de-DE"/>
          </a:p>
        </p:txBody>
      </p:sp>
    </p:spTree>
    <p:extLst>
      <p:ext uri="{BB962C8B-B14F-4D97-AF65-F5344CB8AC3E}">
        <p14:creationId xmlns:p14="http://schemas.microsoft.com/office/powerpoint/2010/main" val="348962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smtClean="0">
                <a:solidFill>
                  <a:schemeClr val="tx1"/>
                </a:solidFill>
              </a:rPr>
              <a:t>Incorporates best practices-</a:t>
            </a:r>
            <a:r>
              <a:rPr lang="de-DE" sz="1200" b="1" i="0" baseline="0" dirty="0" smtClean="0">
                <a:solidFill>
                  <a:schemeClr val="tx1"/>
                </a:solidFill>
              </a:rPr>
              <a:t> </a:t>
            </a:r>
            <a:r>
              <a:rPr lang="en-US" sz="1200" b="0" i="0" kern="1200" dirty="0" smtClean="0">
                <a:solidFill>
                  <a:schemeClr val="tx1"/>
                </a:solidFill>
                <a:effectLst/>
                <a:latin typeface="+mn-lt"/>
                <a:ea typeface="+mn-ea"/>
                <a:cs typeface="+mn-cs"/>
              </a:rPr>
              <a:t>taking the best practices from existing programs, which includes continuing with group counselling and using existing, government approved physical job aids, in addition to technology supported individual counselling/outreach </a:t>
            </a:r>
            <a:endParaRPr lang="de-DE" sz="1200" b="1" i="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i="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smtClean="0">
                <a:solidFill>
                  <a:schemeClr val="tx1"/>
                </a:solidFill>
              </a:rPr>
              <a:t>System wide accountability—</a:t>
            </a:r>
            <a:r>
              <a:rPr lang="de-DE" sz="1200" b="0" i="0" dirty="0" smtClean="0">
                <a:solidFill>
                  <a:schemeClr val="tx1"/>
                </a:solidFill>
              </a:rPr>
              <a:t>link</a:t>
            </a:r>
            <a:r>
              <a:rPr lang="de-DE" sz="1200" b="1" i="0" dirty="0" smtClean="0">
                <a:solidFill>
                  <a:schemeClr val="tx1"/>
                </a:solidFill>
              </a:rPr>
              <a:t> </a:t>
            </a:r>
            <a:r>
              <a:rPr lang="de-DE" sz="1200" i="0" dirty="0" smtClean="0">
                <a:solidFill>
                  <a:schemeClr val="tx1"/>
                </a:solidFill>
              </a:rPr>
              <a:t>from community level to formal health system; health system capacity to oversee program,</a:t>
            </a:r>
            <a:r>
              <a:rPr lang="de-DE" sz="1200" i="0" baseline="0" dirty="0" smtClean="0">
                <a:solidFill>
                  <a:schemeClr val="tx1"/>
                </a:solidFill>
              </a:rPr>
              <a:t> guided and managed by the Ministries of Health and Local Government</a:t>
            </a:r>
            <a:endParaRPr lang="de-DE" sz="1200" i="0" dirty="0" smtClean="0">
              <a:solidFill>
                <a:schemeClr val="tx1"/>
              </a:solidFill>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0" dirty="0" smtClean="0">
                <a:solidFill>
                  <a:schemeClr val="tx1"/>
                </a:solidFill>
              </a:rPr>
              <a:t>Data</a:t>
            </a:r>
            <a:r>
              <a:rPr lang="de-DE" sz="1200" i="0" baseline="0" dirty="0" smtClean="0">
                <a:solidFill>
                  <a:schemeClr val="tx1"/>
                </a:solidFill>
              </a:rPr>
              <a:t> driven system—within system, predictive analytics and machine learning to tailor visit to health and needs of each family—save resources, while maximizing health impact. External to digital system- gov‘t making decisions based on data and actual situation at community level. Using household-level data also gives us the unique opportunity to learn about patients/families who do NOT make it into the facility, without resource-intensive surveys. This helps us target the most </a:t>
            </a:r>
            <a:r>
              <a:rPr lang="de-DE" sz="1200" b="1" i="0" baseline="0" dirty="0" smtClean="0">
                <a:solidFill>
                  <a:schemeClr val="tx1"/>
                </a:solidFill>
              </a:rPr>
              <a:t>vulnerable populations.</a:t>
            </a:r>
            <a:endParaRPr lang="en-US" b="1" dirty="0"/>
          </a:p>
        </p:txBody>
      </p:sp>
      <p:sp>
        <p:nvSpPr>
          <p:cNvPr id="4" name="Slide Number Placeholder 3"/>
          <p:cNvSpPr>
            <a:spLocks noGrp="1"/>
          </p:cNvSpPr>
          <p:nvPr>
            <p:ph type="sldNum" sz="quarter" idx="10"/>
          </p:nvPr>
        </p:nvSpPr>
        <p:spPr/>
        <p:txBody>
          <a:bodyPr/>
          <a:lstStyle/>
          <a:p>
            <a:fld id="{E32DCE09-9A48-3847-94A6-E171EAD9B791}" type="slidenum">
              <a:rPr lang="de-DE" smtClean="0"/>
              <a:t>12</a:t>
            </a:fld>
            <a:endParaRPr lang="de-DE"/>
          </a:p>
        </p:txBody>
      </p:sp>
    </p:spTree>
    <p:extLst>
      <p:ext uri="{BB962C8B-B14F-4D97-AF65-F5344CB8AC3E}">
        <p14:creationId xmlns:p14="http://schemas.microsoft.com/office/powerpoint/2010/main" val="1614366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Arial" panose="020B0604020202020204" pitchFamily="34" charset="0"/>
              </a:rPr>
              <a:t>MOH will have aggregated community data available through DHIS2, as they currently have from health facilities</a:t>
            </a:r>
          </a:p>
          <a:p>
            <a:endParaRPr lang="en-US" dirty="0"/>
          </a:p>
        </p:txBody>
      </p:sp>
      <p:sp>
        <p:nvSpPr>
          <p:cNvPr id="4" name="Slide Number Placeholder 3"/>
          <p:cNvSpPr>
            <a:spLocks noGrp="1"/>
          </p:cNvSpPr>
          <p:nvPr>
            <p:ph type="sldNum" sz="quarter" idx="10"/>
          </p:nvPr>
        </p:nvSpPr>
        <p:spPr/>
        <p:txBody>
          <a:bodyPr/>
          <a:lstStyle/>
          <a:p>
            <a:fld id="{E32DCE09-9A48-3847-94A6-E171EAD9B791}" type="slidenum">
              <a:rPr lang="de-DE" smtClean="0"/>
              <a:t>13</a:t>
            </a:fld>
            <a:endParaRPr lang="de-DE"/>
          </a:p>
        </p:txBody>
      </p:sp>
    </p:spTree>
    <p:extLst>
      <p:ext uri="{BB962C8B-B14F-4D97-AF65-F5344CB8AC3E}">
        <p14:creationId xmlns:p14="http://schemas.microsoft.com/office/powerpoint/2010/main" val="2257100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eige">
    <p:spTree>
      <p:nvGrpSpPr>
        <p:cNvPr id="1" name=""/>
        <p:cNvGrpSpPr/>
        <p:nvPr/>
      </p:nvGrpSpPr>
      <p:grpSpPr>
        <a:xfrm>
          <a:off x="0" y="0"/>
          <a:ext cx="0" cy="0"/>
          <a:chOff x="0" y="0"/>
          <a:chExt cx="0" cy="0"/>
        </a:xfrm>
      </p:grpSpPr>
      <p:sp>
        <p:nvSpPr>
          <p:cNvPr id="5" name="Rechteck 4"/>
          <p:cNvSpPr/>
          <p:nvPr userDrawn="1"/>
        </p:nvSpPr>
        <p:spPr>
          <a:xfrm>
            <a:off x="0" y="0"/>
            <a:ext cx="9144000" cy="5715000"/>
          </a:xfrm>
          <a:prstGeom prst="rect">
            <a:avLst/>
          </a:prstGeom>
          <a:solidFill>
            <a:srgbClr val="F9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535062" y="-1"/>
            <a:ext cx="8073877" cy="5715001"/>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lus Bild rechts">
    <p:spTree>
      <p:nvGrpSpPr>
        <p:cNvPr id="1" name=""/>
        <p:cNvGrpSpPr/>
        <p:nvPr/>
      </p:nvGrpSpPr>
      <p:grpSpPr>
        <a:xfrm>
          <a:off x="0" y="0"/>
          <a:ext cx="0" cy="0"/>
          <a:chOff x="0" y="0"/>
          <a:chExt cx="0" cy="0"/>
        </a:xfrm>
      </p:grpSpPr>
      <p:sp>
        <p:nvSpPr>
          <p:cNvPr id="7" name="Textplatzhalter 9"/>
          <p:cNvSpPr>
            <a:spLocks noGrp="1"/>
          </p:cNvSpPr>
          <p:nvPr>
            <p:ph type="body" sz="quarter" idx="13" hasCustomPrompt="1"/>
          </p:nvPr>
        </p:nvSpPr>
        <p:spPr>
          <a:xfrm>
            <a:off x="412527" y="1380781"/>
            <a:ext cx="3873288" cy="554038"/>
          </a:xfrm>
          <a:prstGeom prst="rect">
            <a:avLst/>
          </a:prstGeom>
        </p:spPr>
        <p:txBody>
          <a:bodyPr lIns="0">
            <a:noAutofit/>
          </a:bodyPr>
          <a:lstStyle>
            <a:lvl1pPr marL="0" indent="0">
              <a:buNone/>
              <a:defRPr sz="2000" b="1" i="1">
                <a:solidFill>
                  <a:srgbClr val="3C3C3C"/>
                </a:solidFill>
                <a:latin typeface="Novel Sans Pro SemiBold" charset="0"/>
                <a:ea typeface="Novel Sans Pro SemiBold" charset="0"/>
                <a:cs typeface="Novel Sans Pro SemiBold" charset="0"/>
              </a:defRPr>
            </a:lvl1pPr>
          </a:lstStyle>
          <a:p>
            <a:pPr lvl="0"/>
            <a:r>
              <a:rPr lang="de-DE" dirty="0"/>
              <a:t>Untertitel</a:t>
            </a:r>
          </a:p>
        </p:txBody>
      </p:sp>
      <p:sp>
        <p:nvSpPr>
          <p:cNvPr id="8" name="Textplatzhalter 9"/>
          <p:cNvSpPr>
            <a:spLocks noGrp="1"/>
          </p:cNvSpPr>
          <p:nvPr>
            <p:ph type="body" sz="quarter" idx="14" hasCustomPrompt="1"/>
          </p:nvPr>
        </p:nvSpPr>
        <p:spPr>
          <a:xfrm>
            <a:off x="412527" y="828025"/>
            <a:ext cx="3873288"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a:t>Titel</a:t>
            </a:r>
          </a:p>
        </p:txBody>
      </p:sp>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endParaRPr lang="de-DE"/>
          </a:p>
        </p:txBody>
      </p:sp>
      <p:sp>
        <p:nvSpPr>
          <p:cNvPr id="9" name="Textplatzhalter 9"/>
          <p:cNvSpPr>
            <a:spLocks noGrp="1"/>
          </p:cNvSpPr>
          <p:nvPr>
            <p:ph type="body" sz="quarter" idx="15" hasCustomPrompt="1"/>
          </p:nvPr>
        </p:nvSpPr>
        <p:spPr>
          <a:xfrm>
            <a:off x="412526" y="2236847"/>
            <a:ext cx="3873289" cy="55403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a:t>Fließtext</a:t>
            </a: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lvl="0"/>
            <a:endParaRPr lang="de-DE" dirty="0"/>
          </a:p>
        </p:txBody>
      </p:sp>
      <p:sp>
        <p:nvSpPr>
          <p:cNvPr id="10" name="Textplatzhalter 9"/>
          <p:cNvSpPr>
            <a:spLocks noGrp="1"/>
          </p:cNvSpPr>
          <p:nvPr>
            <p:ph type="body" sz="quarter" idx="16" hasCustomPrompt="1"/>
          </p:nvPr>
        </p:nvSpPr>
        <p:spPr>
          <a:xfrm>
            <a:off x="412526" y="2888424"/>
            <a:ext cx="3873289" cy="502616"/>
          </a:xfrm>
          <a:prstGeom prst="rect">
            <a:avLst/>
          </a:prstGeom>
        </p:spPr>
        <p:txBody>
          <a:bodyPr lIns="0">
            <a:no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tabLst/>
              <a:defRPr/>
            </a:pPr>
            <a:r>
              <a:rPr lang="de-DE"/>
              <a:t> Aufzählung</a:t>
            </a:r>
            <a:endParaRPr lang="de-DE" dirty="0"/>
          </a:p>
          <a:p>
            <a:pPr marL="0" marR="0" lvl="0" indent="0" algn="l" defTabSz="914400" rtl="0" eaLnBrk="1" fontAlgn="auto" latinLnBrk="0" hangingPunct="1">
              <a:lnSpc>
                <a:spcPct val="90000"/>
              </a:lnSpc>
              <a:spcBef>
                <a:spcPts val="1000"/>
              </a:spcBef>
              <a:spcAft>
                <a:spcPts val="0"/>
              </a:spcAft>
              <a:buClrTx/>
              <a:buSzTx/>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lvl="0"/>
            <a:endParaRPr lang="de-DE" dirty="0"/>
          </a:p>
        </p:txBody>
      </p:sp>
      <p:sp>
        <p:nvSpPr>
          <p:cNvPr id="3" name="Bildplatzhalter 2"/>
          <p:cNvSpPr>
            <a:spLocks noGrp="1"/>
          </p:cNvSpPr>
          <p:nvPr>
            <p:ph type="pic" sz="quarter" idx="17" hasCustomPrompt="1"/>
          </p:nvPr>
        </p:nvSpPr>
        <p:spPr>
          <a:xfrm>
            <a:off x="4565650" y="0"/>
            <a:ext cx="4578350"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a:latin typeface="Novel Sans Pro" charset="0"/>
                <a:ea typeface="Novel Sans Pro" charset="0"/>
                <a:cs typeface="Novel Sans Pro" charset="0"/>
              </a:rPr>
              <a:t>Hier Bild einfügen</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6"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a:t>Seite </a:t>
            </a:r>
            <a:fld id="{28043CAA-A377-2A46-8643-5B619ED946CC}" type="slidenum">
              <a:rPr lang="de-DE" b="1" smtClean="0"/>
              <a:pPr/>
              <a:t>‹#›</a:t>
            </a:fld>
            <a:endParaRPr lang="de-DE" b="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plus Bild links">
    <p:spTree>
      <p:nvGrpSpPr>
        <p:cNvPr id="1" name=""/>
        <p:cNvGrpSpPr/>
        <p:nvPr/>
      </p:nvGrpSpPr>
      <p:grpSpPr>
        <a:xfrm>
          <a:off x="0" y="0"/>
          <a:ext cx="0" cy="0"/>
          <a:chOff x="0" y="0"/>
          <a:chExt cx="0" cy="0"/>
        </a:xfrm>
      </p:grpSpPr>
      <p:sp>
        <p:nvSpPr>
          <p:cNvPr id="7" name="Textplatzhalter 9"/>
          <p:cNvSpPr>
            <a:spLocks noGrp="1"/>
          </p:cNvSpPr>
          <p:nvPr>
            <p:ph type="body" sz="quarter" idx="13" hasCustomPrompt="1"/>
          </p:nvPr>
        </p:nvSpPr>
        <p:spPr>
          <a:xfrm>
            <a:off x="4858187" y="1380781"/>
            <a:ext cx="3873288" cy="554038"/>
          </a:xfrm>
          <a:prstGeom prst="rect">
            <a:avLst/>
          </a:prstGeom>
        </p:spPr>
        <p:txBody>
          <a:bodyPr lIns="0">
            <a:noAutofit/>
          </a:bodyPr>
          <a:lstStyle>
            <a:lvl1pPr marL="0" indent="0">
              <a:buNone/>
              <a:defRPr sz="2000" b="1" i="1">
                <a:solidFill>
                  <a:srgbClr val="3C3C3C"/>
                </a:solidFill>
                <a:latin typeface="Novel Sans Pro SemiBold" charset="0"/>
                <a:ea typeface="Novel Sans Pro SemiBold" charset="0"/>
                <a:cs typeface="Novel Sans Pro SemiBold" charset="0"/>
              </a:defRPr>
            </a:lvl1pPr>
          </a:lstStyle>
          <a:p>
            <a:pPr lvl="0"/>
            <a:r>
              <a:rPr lang="de-DE" dirty="0"/>
              <a:t>Untertitel</a:t>
            </a:r>
          </a:p>
        </p:txBody>
      </p:sp>
      <p:sp>
        <p:nvSpPr>
          <p:cNvPr id="8" name="Textplatzhalter 9"/>
          <p:cNvSpPr>
            <a:spLocks noGrp="1"/>
          </p:cNvSpPr>
          <p:nvPr>
            <p:ph type="body" sz="quarter" idx="14" hasCustomPrompt="1"/>
          </p:nvPr>
        </p:nvSpPr>
        <p:spPr>
          <a:xfrm>
            <a:off x="4858187" y="828025"/>
            <a:ext cx="3873288"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a:t>Titel</a:t>
            </a:r>
          </a:p>
        </p:txBody>
      </p:sp>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endParaRPr lang="de-DE"/>
          </a:p>
        </p:txBody>
      </p:sp>
      <p:sp>
        <p:nvSpPr>
          <p:cNvPr id="9" name="Textplatzhalter 9"/>
          <p:cNvSpPr>
            <a:spLocks noGrp="1"/>
          </p:cNvSpPr>
          <p:nvPr>
            <p:ph type="body" sz="quarter" idx="15" hasCustomPrompt="1"/>
          </p:nvPr>
        </p:nvSpPr>
        <p:spPr>
          <a:xfrm>
            <a:off x="4858186" y="2236847"/>
            <a:ext cx="3873289" cy="55403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a:t>Fließtext</a:t>
            </a: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lvl="0"/>
            <a:endParaRPr lang="de-DE" dirty="0"/>
          </a:p>
        </p:txBody>
      </p:sp>
      <p:sp>
        <p:nvSpPr>
          <p:cNvPr id="10" name="Textplatzhalter 9"/>
          <p:cNvSpPr>
            <a:spLocks noGrp="1"/>
          </p:cNvSpPr>
          <p:nvPr>
            <p:ph type="body" sz="quarter" idx="16" hasCustomPrompt="1"/>
          </p:nvPr>
        </p:nvSpPr>
        <p:spPr>
          <a:xfrm>
            <a:off x="4858186" y="2888424"/>
            <a:ext cx="3873289" cy="502616"/>
          </a:xfrm>
          <a:prstGeom prst="rect">
            <a:avLst/>
          </a:prstGeom>
        </p:spPr>
        <p:txBody>
          <a:bodyPr lIns="0">
            <a:no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tabLst/>
              <a:defRPr/>
            </a:pPr>
            <a:r>
              <a:rPr lang="de-DE"/>
              <a:t> Aufzählung</a:t>
            </a:r>
            <a:endParaRPr lang="de-DE" dirty="0"/>
          </a:p>
          <a:p>
            <a:pPr marL="0" marR="0" lvl="0" indent="0" algn="l" defTabSz="914400" rtl="0" eaLnBrk="1" fontAlgn="auto" latinLnBrk="0" hangingPunct="1">
              <a:lnSpc>
                <a:spcPct val="90000"/>
              </a:lnSpc>
              <a:spcBef>
                <a:spcPts val="1000"/>
              </a:spcBef>
              <a:spcAft>
                <a:spcPts val="0"/>
              </a:spcAft>
              <a:buClrTx/>
              <a:buSzTx/>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lvl="0"/>
            <a:endParaRPr lang="de-DE" dirty="0"/>
          </a:p>
        </p:txBody>
      </p:sp>
      <p:sp>
        <p:nvSpPr>
          <p:cNvPr id="3" name="Bildplatzhalter 2"/>
          <p:cNvSpPr>
            <a:spLocks noGrp="1"/>
          </p:cNvSpPr>
          <p:nvPr>
            <p:ph type="pic" sz="quarter" idx="17" hasCustomPrompt="1"/>
          </p:nvPr>
        </p:nvSpPr>
        <p:spPr>
          <a:xfrm>
            <a:off x="0" y="0"/>
            <a:ext cx="4578350"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a:latin typeface="Novel Sans Pro" charset="0"/>
                <a:ea typeface="Novel Sans Pro" charset="0"/>
                <a:cs typeface="Novel Sans Pro" charset="0"/>
              </a:rPr>
              <a:t>Hier Bild einfügen</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1"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a:t>Seite </a:t>
            </a:r>
            <a:fld id="{28043CAA-A377-2A46-8643-5B619ED946CC}" type="slidenum">
              <a:rPr lang="de-DE" b="1" smtClean="0"/>
              <a:pPr/>
              <a:t>‹#›</a:t>
            </a:fld>
            <a:endParaRPr lang="de-DE" b="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im Raster">
    <p:spTree>
      <p:nvGrpSpPr>
        <p:cNvPr id="1" name=""/>
        <p:cNvGrpSpPr/>
        <p:nvPr/>
      </p:nvGrpSpPr>
      <p:grpSpPr>
        <a:xfrm>
          <a:off x="0" y="0"/>
          <a:ext cx="0" cy="0"/>
          <a:chOff x="0" y="0"/>
          <a:chExt cx="0" cy="0"/>
        </a:xfrm>
      </p:grpSpPr>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endParaRPr lang="de-DE"/>
          </a:p>
        </p:txBody>
      </p:sp>
      <p:sp>
        <p:nvSpPr>
          <p:cNvPr id="3" name="Bildplatzhalter 2"/>
          <p:cNvSpPr>
            <a:spLocks noGrp="1"/>
          </p:cNvSpPr>
          <p:nvPr>
            <p:ph type="pic" sz="quarter" idx="17" hasCustomPrompt="1"/>
          </p:nvPr>
        </p:nvSpPr>
        <p:spPr>
          <a:xfrm>
            <a:off x="412526" y="828024"/>
            <a:ext cx="3977990" cy="3639639"/>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a:latin typeface="Novel Sans Pro" charset="0"/>
                <a:ea typeface="Novel Sans Pro" charset="0"/>
                <a:cs typeface="Novel Sans Pro" charset="0"/>
              </a:rPr>
              <a:t>Hier Bild einfügen</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1"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a:t>Seite </a:t>
            </a:r>
            <a:fld id="{28043CAA-A377-2A46-8643-5B619ED946CC}" type="slidenum">
              <a:rPr lang="de-DE" b="1" smtClean="0"/>
              <a:pPr/>
              <a:t>‹#›</a:t>
            </a:fld>
            <a:endParaRPr lang="de-DE" b="1" dirty="0"/>
          </a:p>
        </p:txBody>
      </p:sp>
      <p:sp>
        <p:nvSpPr>
          <p:cNvPr id="16" name="Bildplatzhalter 2"/>
          <p:cNvSpPr>
            <a:spLocks noGrp="1"/>
          </p:cNvSpPr>
          <p:nvPr>
            <p:ph type="pic" sz="quarter" idx="18" hasCustomPrompt="1"/>
          </p:nvPr>
        </p:nvSpPr>
        <p:spPr>
          <a:xfrm>
            <a:off x="4753485" y="828024"/>
            <a:ext cx="3977990" cy="3639639"/>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a:latin typeface="Novel Sans Pro" charset="0"/>
                <a:ea typeface="Novel Sans Pro" charset="0"/>
                <a:cs typeface="Novel Sans Pro" charset="0"/>
              </a:rPr>
              <a:t>Hier Bild einfügen</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ilder vollflächig">
    <p:spTree>
      <p:nvGrpSpPr>
        <p:cNvPr id="1" name=""/>
        <p:cNvGrpSpPr/>
        <p:nvPr/>
      </p:nvGrpSpPr>
      <p:grpSpPr>
        <a:xfrm>
          <a:off x="0" y="0"/>
          <a:ext cx="0" cy="0"/>
          <a:chOff x="0" y="0"/>
          <a:chExt cx="0" cy="0"/>
        </a:xfrm>
      </p:grpSpPr>
      <p:sp>
        <p:nvSpPr>
          <p:cNvPr id="16" name="Bildplatzhalter 2"/>
          <p:cNvSpPr>
            <a:spLocks noGrp="1"/>
          </p:cNvSpPr>
          <p:nvPr>
            <p:ph type="pic" sz="quarter" idx="18" hasCustomPrompt="1"/>
          </p:nvPr>
        </p:nvSpPr>
        <p:spPr>
          <a:xfrm>
            <a:off x="4572000" y="0"/>
            <a:ext cx="4571999"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a:latin typeface="Novel Sans Pro" charset="0"/>
                <a:ea typeface="Novel Sans Pro" charset="0"/>
                <a:cs typeface="Novel Sans Pro" charset="0"/>
              </a:rPr>
              <a:t>Hier Bild einfügen</a:t>
            </a:r>
            <a:endParaRPr lang="de-DE"/>
          </a:p>
        </p:txBody>
      </p:sp>
      <p:sp>
        <p:nvSpPr>
          <p:cNvPr id="3" name="Bildplatzhalter 2"/>
          <p:cNvSpPr>
            <a:spLocks noGrp="1"/>
          </p:cNvSpPr>
          <p:nvPr>
            <p:ph type="pic" sz="quarter" idx="17" hasCustomPrompt="1"/>
          </p:nvPr>
        </p:nvSpPr>
        <p:spPr>
          <a:xfrm>
            <a:off x="0" y="0"/>
            <a:ext cx="4572000"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a:latin typeface="Novel Sans Pro" charset="0"/>
                <a:ea typeface="Novel Sans Pro" charset="0"/>
                <a:cs typeface="Novel Sans Pro" charset="0"/>
              </a:rPr>
              <a:t>Hier Bild einfügen</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im Raster">
    <p:spTree>
      <p:nvGrpSpPr>
        <p:cNvPr id="1" name=""/>
        <p:cNvGrpSpPr/>
        <p:nvPr/>
      </p:nvGrpSpPr>
      <p:grpSpPr>
        <a:xfrm>
          <a:off x="0" y="0"/>
          <a:ext cx="0" cy="0"/>
          <a:chOff x="0" y="0"/>
          <a:chExt cx="0" cy="0"/>
        </a:xfrm>
      </p:grpSpPr>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endParaRPr lang="de-DE"/>
          </a:p>
        </p:txBody>
      </p:sp>
      <p:sp>
        <p:nvSpPr>
          <p:cNvPr id="3" name="Bildplatzhalter 2"/>
          <p:cNvSpPr>
            <a:spLocks noGrp="1"/>
          </p:cNvSpPr>
          <p:nvPr>
            <p:ph type="pic" sz="quarter" idx="17" hasCustomPrompt="1"/>
          </p:nvPr>
        </p:nvSpPr>
        <p:spPr>
          <a:xfrm>
            <a:off x="412525" y="828024"/>
            <a:ext cx="8336049" cy="3639639"/>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a:latin typeface="Novel Sans Pro" charset="0"/>
                <a:ea typeface="Novel Sans Pro" charset="0"/>
                <a:cs typeface="Novel Sans Pro" charset="0"/>
              </a:rPr>
              <a:t>Hier Bild einfügen</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1"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a:t>Seite </a:t>
            </a:r>
            <a:fld id="{28043CAA-A377-2A46-8643-5B619ED946CC}" type="slidenum">
              <a:rPr lang="de-DE" b="1" smtClean="0"/>
              <a:pPr/>
              <a:t>‹#›</a:t>
            </a:fld>
            <a:endParaRPr lang="de-DE" b="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3" name="Bildplatzhalter 2"/>
          <p:cNvSpPr>
            <a:spLocks noGrp="1"/>
          </p:cNvSpPr>
          <p:nvPr>
            <p:ph type="pic" sz="quarter" idx="17" hasCustomPrompt="1"/>
          </p:nvPr>
        </p:nvSpPr>
        <p:spPr>
          <a:xfrm>
            <a:off x="0" y="0"/>
            <a:ext cx="9144000"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a:latin typeface="Novel Sans Pro" charset="0"/>
                <a:ea typeface="Novel Sans Pro" charset="0"/>
                <a:cs typeface="Novel Sans Pro" charset="0"/>
              </a:rPr>
              <a:t>Hier Bild einfügen</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uf lila">
    <p:spTree>
      <p:nvGrpSpPr>
        <p:cNvPr id="1" name=""/>
        <p:cNvGrpSpPr/>
        <p:nvPr/>
      </p:nvGrpSpPr>
      <p:grpSpPr>
        <a:xfrm>
          <a:off x="0" y="0"/>
          <a:ext cx="0" cy="0"/>
          <a:chOff x="0" y="0"/>
          <a:chExt cx="0" cy="0"/>
        </a:xfrm>
      </p:grpSpPr>
      <p:sp>
        <p:nvSpPr>
          <p:cNvPr id="5" name="Rechteck 4"/>
          <p:cNvSpPr/>
          <p:nvPr userDrawn="1"/>
        </p:nvSpPr>
        <p:spPr>
          <a:xfrm>
            <a:off x="0" y="0"/>
            <a:ext cx="9144000" cy="5715000"/>
          </a:xfrm>
          <a:prstGeom prst="rect">
            <a:avLst/>
          </a:prstGeom>
          <a:solidFill>
            <a:srgbClr val="9E2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9"/>
          <p:cNvSpPr>
            <a:spLocks noGrp="1"/>
          </p:cNvSpPr>
          <p:nvPr>
            <p:ph type="body" sz="quarter" idx="14" hasCustomPrompt="1"/>
          </p:nvPr>
        </p:nvSpPr>
        <p:spPr>
          <a:xfrm>
            <a:off x="954657" y="2580481"/>
            <a:ext cx="7234686" cy="554038"/>
          </a:xfrm>
          <a:prstGeom prst="rect">
            <a:avLst/>
          </a:prstGeom>
        </p:spPr>
        <p:txBody>
          <a:bodyPr lIns="0">
            <a:noAutofit/>
          </a:bodyPr>
          <a:lstStyle>
            <a:lvl1pPr marL="0" indent="0">
              <a:buNone/>
              <a:defRPr sz="3600" b="1" i="0">
                <a:solidFill>
                  <a:schemeClr val="bg1"/>
                </a:solidFill>
                <a:latin typeface="Novel Sans Pro ExtraBold" charset="0"/>
                <a:ea typeface="Novel Sans Pro ExtraBold" charset="0"/>
                <a:cs typeface="Novel Sans Pro ExtraBold" charset="0"/>
              </a:defRPr>
            </a:lvl1pPr>
          </a:lstStyle>
          <a:p>
            <a:pPr lvl="0"/>
            <a:r>
              <a:rPr lang="de-DE" dirty="0"/>
              <a:t>“Hier steht z.B. ein Zitat“</a:t>
            </a:r>
          </a:p>
        </p:txBody>
      </p:sp>
    </p:spTree>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beige">
    <p:spTree>
      <p:nvGrpSpPr>
        <p:cNvPr id="1" name=""/>
        <p:cNvGrpSpPr/>
        <p:nvPr/>
      </p:nvGrpSpPr>
      <p:grpSpPr>
        <a:xfrm>
          <a:off x="0" y="0"/>
          <a:ext cx="0" cy="0"/>
          <a:chOff x="0" y="0"/>
          <a:chExt cx="0" cy="0"/>
        </a:xfrm>
      </p:grpSpPr>
      <p:sp>
        <p:nvSpPr>
          <p:cNvPr id="5" name="Rechteck 4"/>
          <p:cNvSpPr/>
          <p:nvPr userDrawn="1"/>
        </p:nvSpPr>
        <p:spPr>
          <a:xfrm>
            <a:off x="0" y="0"/>
            <a:ext cx="9144000" cy="5715000"/>
          </a:xfrm>
          <a:prstGeom prst="rect">
            <a:avLst/>
          </a:prstGeom>
          <a:solidFill>
            <a:srgbClr val="F9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535062" y="-1"/>
            <a:ext cx="8073877" cy="5715001"/>
          </a:xfrm>
          <a:prstGeom prst="rect">
            <a:avLst/>
          </a:prstGeom>
        </p:spPr>
      </p:pic>
    </p:spTree>
    <p:extLst>
      <p:ext uri="{BB962C8B-B14F-4D97-AF65-F5344CB8AC3E}">
        <p14:creationId xmlns:p14="http://schemas.microsoft.com/office/powerpoint/2010/main" val="2671241548"/>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lila">
    <p:spTree>
      <p:nvGrpSpPr>
        <p:cNvPr id="1" name=""/>
        <p:cNvGrpSpPr/>
        <p:nvPr/>
      </p:nvGrpSpPr>
      <p:grpSpPr>
        <a:xfrm>
          <a:off x="0" y="0"/>
          <a:ext cx="0" cy="0"/>
          <a:chOff x="0" y="0"/>
          <a:chExt cx="0" cy="0"/>
        </a:xfrm>
      </p:grpSpPr>
      <p:sp>
        <p:nvSpPr>
          <p:cNvPr id="5" name="Rechteck 4"/>
          <p:cNvSpPr/>
          <p:nvPr userDrawn="1"/>
        </p:nvSpPr>
        <p:spPr>
          <a:xfrm>
            <a:off x="0" y="0"/>
            <a:ext cx="9144000" cy="5715000"/>
          </a:xfrm>
          <a:prstGeom prst="rect">
            <a:avLst/>
          </a:prstGeom>
          <a:solidFill>
            <a:srgbClr val="9E2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535062" y="-1"/>
            <a:ext cx="8073877" cy="5715000"/>
          </a:xfrm>
          <a:prstGeom prst="rect">
            <a:avLst/>
          </a:prstGeom>
        </p:spPr>
      </p:pic>
    </p:spTree>
    <p:extLst>
      <p:ext uri="{BB962C8B-B14F-4D97-AF65-F5344CB8AC3E}">
        <p14:creationId xmlns:p14="http://schemas.microsoft.com/office/powerpoint/2010/main" val="40417540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nur Text">
    <p:spTree>
      <p:nvGrpSpPr>
        <p:cNvPr id="1" name=""/>
        <p:cNvGrpSpPr/>
        <p:nvPr/>
      </p:nvGrpSpPr>
      <p:grpSpPr>
        <a:xfrm>
          <a:off x="0" y="0"/>
          <a:ext cx="0" cy="0"/>
          <a:chOff x="0" y="0"/>
          <a:chExt cx="0" cy="0"/>
        </a:xfrm>
      </p:grpSpPr>
      <p:sp>
        <p:nvSpPr>
          <p:cNvPr id="10" name="Rechteck 9"/>
          <p:cNvSpPr/>
          <p:nvPr userDrawn="1"/>
        </p:nvSpPr>
        <p:spPr>
          <a:xfrm>
            <a:off x="0" y="0"/>
            <a:ext cx="9144000" cy="5715000"/>
          </a:xfrm>
          <a:prstGeom prst="rect">
            <a:avLst/>
          </a:prstGeom>
          <a:solidFill>
            <a:srgbClr val="F9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userDrawn="1"/>
        </p:nvSpPr>
        <p:spPr>
          <a:xfrm>
            <a:off x="0" y="0"/>
            <a:ext cx="9144000" cy="4537099"/>
          </a:xfrm>
          <a:prstGeom prst="rect">
            <a:avLst/>
          </a:prstGeom>
          <a:solidFill>
            <a:srgbClr val="9E2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9"/>
          <p:cNvSpPr>
            <a:spLocks noGrp="1"/>
          </p:cNvSpPr>
          <p:nvPr>
            <p:ph type="body" sz="quarter" idx="11" hasCustomPrompt="1"/>
          </p:nvPr>
        </p:nvSpPr>
        <p:spPr>
          <a:xfrm>
            <a:off x="620713" y="1782813"/>
            <a:ext cx="7886700" cy="554038"/>
          </a:xfrm>
          <a:prstGeom prst="rect">
            <a:avLst/>
          </a:prstGeom>
        </p:spPr>
        <p:txBody>
          <a:bodyPr lIns="0"/>
          <a:lstStyle>
            <a:lvl1pPr marL="0" indent="0">
              <a:buNone/>
              <a:defRPr sz="2400" b="0" i="1">
                <a:solidFill>
                  <a:schemeClr val="bg1"/>
                </a:solidFill>
                <a:latin typeface="Novel Sans Pro" charset="0"/>
                <a:ea typeface="Novel Sans Pro" charset="0"/>
                <a:cs typeface="Novel Sans Pro" charset="0"/>
              </a:defRPr>
            </a:lvl1pPr>
          </a:lstStyle>
          <a:p>
            <a:pPr lvl="0"/>
            <a:r>
              <a:rPr lang="de-DE" dirty="0" smtClean="0"/>
              <a:t>Hier ein Untertitel</a:t>
            </a:r>
            <a:endParaRPr lang="de-DE" dirty="0"/>
          </a:p>
        </p:txBody>
      </p:sp>
      <p:sp>
        <p:nvSpPr>
          <p:cNvPr id="18" name="Textplatzhalter 9"/>
          <p:cNvSpPr>
            <a:spLocks noGrp="1"/>
          </p:cNvSpPr>
          <p:nvPr>
            <p:ph type="body" sz="quarter" idx="12" hasCustomPrompt="1"/>
          </p:nvPr>
        </p:nvSpPr>
        <p:spPr>
          <a:xfrm>
            <a:off x="620713" y="1198042"/>
            <a:ext cx="7886700" cy="554038"/>
          </a:xfrm>
          <a:prstGeom prst="rect">
            <a:avLst/>
          </a:prstGeom>
        </p:spPr>
        <p:txBody>
          <a:bodyPr lIns="0"/>
          <a:lstStyle>
            <a:lvl1pPr marL="0" indent="0">
              <a:buNone/>
              <a:defRPr sz="2800" b="1" i="0">
                <a:solidFill>
                  <a:schemeClr val="bg1"/>
                </a:solidFill>
                <a:latin typeface="Novel Sans Pro ExtraBold" charset="0"/>
                <a:ea typeface="Novel Sans Pro ExtraBold" charset="0"/>
                <a:cs typeface="Novel Sans Pro ExtraBold" charset="0"/>
              </a:defRPr>
            </a:lvl1pPr>
          </a:lstStyle>
          <a:p>
            <a:pPr lvl="0"/>
            <a:r>
              <a:rPr lang="de-DE" dirty="0" smtClean="0"/>
              <a:t>Hier steht ein Titel</a:t>
            </a:r>
            <a:endParaRPr lang="de-DE" dirty="0"/>
          </a:p>
        </p:txBody>
      </p:sp>
      <p:pic>
        <p:nvPicPr>
          <p:cNvPr id="22" name="Bild 21"/>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342608" y="4832883"/>
            <a:ext cx="1597956" cy="586332"/>
          </a:xfrm>
          <a:prstGeom prst="rect">
            <a:avLst/>
          </a:prstGeom>
        </p:spPr>
      </p:pic>
    </p:spTree>
    <p:extLst>
      <p:ext uri="{BB962C8B-B14F-4D97-AF65-F5344CB8AC3E}">
        <p14:creationId xmlns:p14="http://schemas.microsoft.com/office/powerpoint/2010/main" val="117411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lila">
    <p:spTree>
      <p:nvGrpSpPr>
        <p:cNvPr id="1" name=""/>
        <p:cNvGrpSpPr/>
        <p:nvPr/>
      </p:nvGrpSpPr>
      <p:grpSpPr>
        <a:xfrm>
          <a:off x="0" y="0"/>
          <a:ext cx="0" cy="0"/>
          <a:chOff x="0" y="0"/>
          <a:chExt cx="0" cy="0"/>
        </a:xfrm>
      </p:grpSpPr>
      <p:sp>
        <p:nvSpPr>
          <p:cNvPr id="5" name="Rechteck 4"/>
          <p:cNvSpPr/>
          <p:nvPr userDrawn="1"/>
        </p:nvSpPr>
        <p:spPr>
          <a:xfrm>
            <a:off x="0" y="0"/>
            <a:ext cx="9144000" cy="5715000"/>
          </a:xfrm>
          <a:prstGeom prst="rect">
            <a:avLst/>
          </a:prstGeom>
          <a:solidFill>
            <a:srgbClr val="9E2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535062" y="-1"/>
            <a:ext cx="8073877" cy="5715000"/>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10" name="Rechteck 9"/>
          <p:cNvSpPr/>
          <p:nvPr userDrawn="1"/>
        </p:nvSpPr>
        <p:spPr>
          <a:xfrm>
            <a:off x="0" y="0"/>
            <a:ext cx="9144000" cy="5715000"/>
          </a:xfrm>
          <a:prstGeom prst="rect">
            <a:avLst/>
          </a:prstGeom>
          <a:solidFill>
            <a:srgbClr val="F9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0"/>
            <a:ext cx="9144000" cy="4537099"/>
          </a:xfrm>
          <a:prstGeom prst="rect">
            <a:avLst/>
          </a:prstGeom>
          <a:solidFill>
            <a:srgbClr val="9E2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9"/>
          <p:cNvSpPr>
            <a:spLocks noGrp="1"/>
          </p:cNvSpPr>
          <p:nvPr>
            <p:ph type="body" sz="quarter" idx="11" hasCustomPrompt="1"/>
          </p:nvPr>
        </p:nvSpPr>
        <p:spPr>
          <a:xfrm>
            <a:off x="620713" y="1077817"/>
            <a:ext cx="7886700" cy="554038"/>
          </a:xfrm>
          <a:prstGeom prst="rect">
            <a:avLst/>
          </a:prstGeom>
        </p:spPr>
        <p:txBody>
          <a:bodyPr lIns="0"/>
          <a:lstStyle>
            <a:lvl1pPr marL="0" indent="0">
              <a:buNone/>
              <a:defRPr sz="2400" b="0" i="1">
                <a:solidFill>
                  <a:schemeClr val="bg1"/>
                </a:solidFill>
                <a:latin typeface="Novel Sans Pro" charset="0"/>
                <a:ea typeface="Novel Sans Pro" charset="0"/>
                <a:cs typeface="Novel Sans Pro" charset="0"/>
              </a:defRPr>
            </a:lvl1pPr>
          </a:lstStyle>
          <a:p>
            <a:pPr lvl="0"/>
            <a:r>
              <a:rPr lang="de-DE" dirty="0" smtClean="0"/>
              <a:t>Hier ein Untertitel</a:t>
            </a:r>
            <a:endParaRPr lang="de-DE" dirty="0"/>
          </a:p>
        </p:txBody>
      </p:sp>
      <p:sp>
        <p:nvSpPr>
          <p:cNvPr id="18" name="Textplatzhalter 9"/>
          <p:cNvSpPr>
            <a:spLocks noGrp="1"/>
          </p:cNvSpPr>
          <p:nvPr>
            <p:ph type="body" sz="quarter" idx="12" hasCustomPrompt="1"/>
          </p:nvPr>
        </p:nvSpPr>
        <p:spPr>
          <a:xfrm>
            <a:off x="620713" y="493046"/>
            <a:ext cx="7886700" cy="554038"/>
          </a:xfrm>
          <a:prstGeom prst="rect">
            <a:avLst/>
          </a:prstGeom>
        </p:spPr>
        <p:txBody>
          <a:bodyPr lIns="0"/>
          <a:lstStyle>
            <a:lvl1pPr marL="0" indent="0">
              <a:buNone/>
              <a:defRPr sz="2800" b="1" i="0">
                <a:solidFill>
                  <a:schemeClr val="bg1"/>
                </a:solidFill>
                <a:latin typeface="Novel Sans Pro ExtraBold" charset="0"/>
                <a:ea typeface="Novel Sans Pro ExtraBold" charset="0"/>
                <a:cs typeface="Novel Sans Pro ExtraBold" charset="0"/>
              </a:defRPr>
            </a:lvl1pPr>
          </a:lstStyle>
          <a:p>
            <a:pPr lvl="0"/>
            <a:r>
              <a:rPr lang="de-DE" dirty="0" smtClean="0"/>
              <a:t>Hier steht ein Titel</a:t>
            </a:r>
            <a:endParaRPr lang="de-DE" dirty="0"/>
          </a:p>
        </p:txBody>
      </p:sp>
      <p:sp>
        <p:nvSpPr>
          <p:cNvPr id="3" name="Bildplatzhalter 2"/>
          <p:cNvSpPr>
            <a:spLocks noGrp="1"/>
          </p:cNvSpPr>
          <p:nvPr>
            <p:ph type="pic" sz="quarter" idx="13" hasCustomPrompt="1"/>
          </p:nvPr>
        </p:nvSpPr>
        <p:spPr>
          <a:xfrm>
            <a:off x="0" y="1877662"/>
            <a:ext cx="6558729" cy="3541554"/>
          </a:xfrm>
          <a:prstGeom prst="rect">
            <a:avLst/>
          </a:prstGeom>
        </p:spPr>
        <p:txBody>
          <a:bodyPr/>
          <a:lstStyle>
            <a:lvl1pPr marL="0" indent="0">
              <a:buNone/>
              <a:defRPr b="0" i="0" baseline="0">
                <a:solidFill>
                  <a:schemeClr val="bg1"/>
                </a:solidFill>
                <a:latin typeface="Novel Sans Pro" charset="0"/>
                <a:ea typeface="Novel Sans Pro" charset="0"/>
                <a:cs typeface="Novel Sans Pro" charset="0"/>
              </a:defRPr>
            </a:lvl1pPr>
          </a:lstStyle>
          <a:p>
            <a:r>
              <a:rPr lang="de-DE" b="0" i="0" dirty="0" smtClean="0">
                <a:latin typeface="Novel Sans Pro" charset="0"/>
                <a:ea typeface="Novel Sans Pro" charset="0"/>
                <a:cs typeface="Novel Sans Pro" charset="0"/>
              </a:rPr>
              <a:t>Hier Bild einfügen</a:t>
            </a:r>
            <a:endParaRPr lang="de-DE" dirty="0"/>
          </a:p>
        </p:txBody>
      </p:sp>
      <p:pic>
        <p:nvPicPr>
          <p:cNvPr id="9" name="Bild 8"/>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342608" y="4832883"/>
            <a:ext cx="1597956" cy="586332"/>
          </a:xfrm>
          <a:prstGeom prst="rect">
            <a:avLst/>
          </a:prstGeom>
        </p:spPr>
      </p:pic>
    </p:spTree>
    <p:extLst>
      <p:ext uri="{BB962C8B-B14F-4D97-AF65-F5344CB8AC3E}">
        <p14:creationId xmlns:p14="http://schemas.microsoft.com/office/powerpoint/2010/main" val="3981197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weiß">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smtClean="0"/>
              <a:t>Seite </a:t>
            </a:r>
            <a:fld id="{28043CAA-A377-2A46-8643-5B619ED946CC}" type="slidenum">
              <a:rPr lang="de-DE" b="1" smtClean="0"/>
              <a:pPr/>
              <a:t>‹#›</a:t>
            </a:fld>
            <a:endParaRPr lang="de-DE" b="1" dirty="0"/>
          </a:p>
        </p:txBody>
      </p:sp>
      <p:sp>
        <p:nvSpPr>
          <p:cNvPr id="7" name="Textplatzhalter 9"/>
          <p:cNvSpPr>
            <a:spLocks noGrp="1"/>
          </p:cNvSpPr>
          <p:nvPr>
            <p:ph type="body" sz="quarter" idx="13" hasCustomPrompt="1"/>
          </p:nvPr>
        </p:nvSpPr>
        <p:spPr>
          <a:xfrm>
            <a:off x="412526" y="1731867"/>
            <a:ext cx="8318948" cy="554038"/>
          </a:xfrm>
          <a:prstGeom prst="rect">
            <a:avLst/>
          </a:prstGeom>
        </p:spPr>
        <p:txBody>
          <a:bodyPr lIns="0"/>
          <a:lstStyle>
            <a:lvl1pPr marL="0" indent="0">
              <a:buNone/>
              <a:defRPr sz="2400" b="0" i="1">
                <a:solidFill>
                  <a:srgbClr val="9E2D64"/>
                </a:solidFill>
                <a:latin typeface="Novel Sans Pro" charset="0"/>
                <a:ea typeface="Novel Sans Pro" charset="0"/>
                <a:cs typeface="Novel Sans Pro" charset="0"/>
              </a:defRPr>
            </a:lvl1pPr>
          </a:lstStyle>
          <a:p>
            <a:pPr lvl="0"/>
            <a:r>
              <a:rPr lang="de-DE" dirty="0" smtClean="0"/>
              <a:t>Hier ein Untertitel</a:t>
            </a:r>
            <a:endParaRPr lang="de-DE" dirty="0"/>
          </a:p>
        </p:txBody>
      </p:sp>
      <p:sp>
        <p:nvSpPr>
          <p:cNvPr id="8" name="Textplatzhalter 9"/>
          <p:cNvSpPr>
            <a:spLocks noGrp="1"/>
          </p:cNvSpPr>
          <p:nvPr>
            <p:ph type="body" sz="quarter" idx="14" hasCustomPrompt="1"/>
          </p:nvPr>
        </p:nvSpPr>
        <p:spPr>
          <a:xfrm>
            <a:off x="412526" y="1209916"/>
            <a:ext cx="8318949"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smtClean="0"/>
              <a:t>Hier steht ein Titel</a:t>
            </a:r>
            <a:endParaRPr lang="de-DE" dirty="0"/>
          </a:p>
        </p:txBody>
      </p:sp>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smtClean="0"/>
              <a:t>Thema / Abschnitt etc.</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Tree>
    <p:extLst>
      <p:ext uri="{BB962C8B-B14F-4D97-AF65-F5344CB8AC3E}">
        <p14:creationId xmlns:p14="http://schemas.microsoft.com/office/powerpoint/2010/main" val="503148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weiß mit Bild">
    <p:spTree>
      <p:nvGrpSpPr>
        <p:cNvPr id="1" name=""/>
        <p:cNvGrpSpPr/>
        <p:nvPr/>
      </p:nvGrpSpPr>
      <p:grpSpPr>
        <a:xfrm>
          <a:off x="0" y="0"/>
          <a:ext cx="0" cy="0"/>
          <a:chOff x="0" y="0"/>
          <a:chExt cx="0" cy="0"/>
        </a:xfrm>
      </p:grpSpPr>
      <p:sp>
        <p:nvSpPr>
          <p:cNvPr id="7" name="Textplatzhalter 9"/>
          <p:cNvSpPr>
            <a:spLocks noGrp="1"/>
          </p:cNvSpPr>
          <p:nvPr>
            <p:ph type="body" sz="quarter" idx="13" hasCustomPrompt="1"/>
          </p:nvPr>
        </p:nvSpPr>
        <p:spPr>
          <a:xfrm>
            <a:off x="412526" y="1599862"/>
            <a:ext cx="7886700" cy="554038"/>
          </a:xfrm>
          <a:prstGeom prst="rect">
            <a:avLst/>
          </a:prstGeom>
        </p:spPr>
        <p:txBody>
          <a:bodyPr lIns="0"/>
          <a:lstStyle>
            <a:lvl1pPr marL="0" indent="0">
              <a:buNone/>
              <a:defRPr sz="2400" b="0" i="1">
                <a:solidFill>
                  <a:srgbClr val="9E2D64"/>
                </a:solidFill>
                <a:latin typeface="Novel Sans Pro" charset="0"/>
                <a:ea typeface="Novel Sans Pro" charset="0"/>
                <a:cs typeface="Novel Sans Pro" charset="0"/>
              </a:defRPr>
            </a:lvl1pPr>
          </a:lstStyle>
          <a:p>
            <a:pPr lvl="0"/>
            <a:r>
              <a:rPr lang="de-DE" dirty="0" smtClean="0"/>
              <a:t>Hier ein Untertitel</a:t>
            </a:r>
            <a:endParaRPr lang="de-DE" dirty="0"/>
          </a:p>
        </p:txBody>
      </p:sp>
      <p:sp>
        <p:nvSpPr>
          <p:cNvPr id="8" name="Textplatzhalter 9"/>
          <p:cNvSpPr>
            <a:spLocks noGrp="1"/>
          </p:cNvSpPr>
          <p:nvPr>
            <p:ph type="body" sz="quarter" idx="14" hasCustomPrompt="1"/>
          </p:nvPr>
        </p:nvSpPr>
        <p:spPr>
          <a:xfrm>
            <a:off x="412526" y="1077911"/>
            <a:ext cx="7886700"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smtClean="0"/>
              <a:t>Hier steht ein Titel</a:t>
            </a:r>
            <a:endParaRPr lang="de-DE" dirty="0"/>
          </a:p>
        </p:txBody>
      </p:sp>
      <p:sp>
        <p:nvSpPr>
          <p:cNvPr id="9" name="Bildplatzhalter 2"/>
          <p:cNvSpPr>
            <a:spLocks noGrp="1"/>
          </p:cNvSpPr>
          <p:nvPr>
            <p:ph type="pic" sz="quarter" idx="15" hasCustomPrompt="1"/>
          </p:nvPr>
        </p:nvSpPr>
        <p:spPr>
          <a:xfrm>
            <a:off x="0" y="2519835"/>
            <a:ext cx="9144000" cy="2623665"/>
          </a:xfrm>
          <a:prstGeom prst="rect">
            <a:avLst/>
          </a:prstGeom>
        </p:spPr>
        <p:txBody>
          <a:bodyPr/>
          <a:lstStyle>
            <a:lvl1pPr marL="0" indent="0">
              <a:buNone/>
              <a:defRPr b="0" i="0" baseline="0">
                <a:solidFill>
                  <a:srgbClr val="3C3C3C"/>
                </a:solidFill>
                <a:latin typeface="Novel Sans Pro" charset="0"/>
                <a:ea typeface="Novel Sans Pro" charset="0"/>
                <a:cs typeface="Novel Sans Pro" charset="0"/>
              </a:defRPr>
            </a:lvl1pPr>
          </a:lstStyle>
          <a:p>
            <a:r>
              <a:rPr lang="de-DE" b="0" i="0" dirty="0" smtClean="0">
                <a:latin typeface="Novel Sans Pro" charset="0"/>
                <a:ea typeface="Novel Sans Pro" charset="0"/>
                <a:cs typeface="Novel Sans Pro" charset="0"/>
              </a:rPr>
              <a:t>Hier Bild einfügen</a:t>
            </a:r>
            <a:endParaRPr lang="de-DE" dirty="0"/>
          </a:p>
        </p:txBody>
      </p:sp>
      <p:cxnSp>
        <p:nvCxnSpPr>
          <p:cNvPr id="10" name="Gerade Verbindung 9"/>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Tree>
    <p:extLst>
      <p:ext uri="{BB962C8B-B14F-4D97-AF65-F5344CB8AC3E}">
        <p14:creationId xmlns:p14="http://schemas.microsoft.com/office/powerpoint/2010/main" val="725502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n Kasten">
    <p:spTree>
      <p:nvGrpSpPr>
        <p:cNvPr id="1" name=""/>
        <p:cNvGrpSpPr/>
        <p:nvPr/>
      </p:nvGrpSpPr>
      <p:grpSpPr>
        <a:xfrm>
          <a:off x="0" y="0"/>
          <a:ext cx="0" cy="0"/>
          <a:chOff x="0" y="0"/>
          <a:chExt cx="0" cy="0"/>
        </a:xfrm>
      </p:grpSpPr>
      <p:sp>
        <p:nvSpPr>
          <p:cNvPr id="8" name="Textplatzhalter 9"/>
          <p:cNvSpPr>
            <a:spLocks noGrp="1"/>
          </p:cNvSpPr>
          <p:nvPr>
            <p:ph type="body" sz="quarter" idx="14" hasCustomPrompt="1"/>
          </p:nvPr>
        </p:nvSpPr>
        <p:spPr>
          <a:xfrm>
            <a:off x="412526" y="3029773"/>
            <a:ext cx="2687359" cy="1281029"/>
          </a:xfrm>
          <a:prstGeom prst="rect">
            <a:avLst/>
          </a:prstGeom>
          <a:solidFill>
            <a:srgbClr val="9E2D64"/>
          </a:solidFill>
        </p:spPr>
        <p:txBody>
          <a:bodyPr wrap="square" lIns="180000" tIns="360000" rIns="180000" bIns="360000" anchor="ctr">
            <a:spAutoFit/>
          </a:bodyPr>
          <a:lstStyle>
            <a:lvl1pPr marL="0" indent="0" algn="ctr">
              <a:lnSpc>
                <a:spcPct val="100000"/>
              </a:lnSpc>
              <a:spcBef>
                <a:spcPts val="0"/>
              </a:spcBef>
              <a:buNone/>
              <a:defRPr sz="3600" b="1" i="0">
                <a:solidFill>
                  <a:schemeClr val="bg1"/>
                </a:solidFill>
                <a:latin typeface="Novel Sans Pro SemiBold" charset="0"/>
                <a:ea typeface="Novel Sans Pro SemiBold" charset="0"/>
                <a:cs typeface="Novel Sans Pro SemiBold" charset="0"/>
              </a:defRPr>
            </a:lvl1pPr>
          </a:lstStyle>
          <a:p>
            <a:pPr lvl="0"/>
            <a:r>
              <a:rPr lang="de-DE" dirty="0" smtClean="0"/>
              <a:t>TEXT</a:t>
            </a:r>
            <a:endParaRPr lang="de-DE" dirty="0"/>
          </a:p>
        </p:txBody>
      </p:sp>
      <p:sp>
        <p:nvSpPr>
          <p:cNvPr id="16" name="Textplatzhalter 9"/>
          <p:cNvSpPr>
            <a:spLocks noGrp="1"/>
          </p:cNvSpPr>
          <p:nvPr>
            <p:ph type="body" sz="quarter" idx="15" hasCustomPrompt="1"/>
          </p:nvPr>
        </p:nvSpPr>
        <p:spPr>
          <a:xfrm>
            <a:off x="6044116" y="3029773"/>
            <a:ext cx="2687359" cy="1281029"/>
          </a:xfrm>
          <a:prstGeom prst="rect">
            <a:avLst/>
          </a:prstGeom>
          <a:solidFill>
            <a:srgbClr val="9E2D64"/>
          </a:solidFill>
        </p:spPr>
        <p:txBody>
          <a:bodyPr wrap="square" lIns="180000" tIns="360000" rIns="180000" bIns="360000" anchor="ctr">
            <a:spAutoFit/>
          </a:bodyPr>
          <a:lstStyle>
            <a:lvl1pPr marL="0" indent="0" algn="ctr">
              <a:lnSpc>
                <a:spcPct val="100000"/>
              </a:lnSpc>
              <a:spcBef>
                <a:spcPts val="0"/>
              </a:spcBef>
              <a:buNone/>
              <a:defRPr sz="3600" b="1" i="0">
                <a:solidFill>
                  <a:schemeClr val="bg1"/>
                </a:solidFill>
                <a:latin typeface="Novel Sans Pro SemiBold" charset="0"/>
                <a:ea typeface="Novel Sans Pro SemiBold" charset="0"/>
                <a:cs typeface="Novel Sans Pro SemiBold" charset="0"/>
              </a:defRPr>
            </a:lvl1pPr>
          </a:lstStyle>
          <a:p>
            <a:pPr lvl="0"/>
            <a:r>
              <a:rPr lang="de-DE" dirty="0" smtClean="0"/>
              <a:t>TEXT</a:t>
            </a:r>
            <a:endParaRPr lang="de-DE" dirty="0"/>
          </a:p>
        </p:txBody>
      </p:sp>
      <p:cxnSp>
        <p:nvCxnSpPr>
          <p:cNvPr id="20" name="Gerade Verbindung 19"/>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22" name="Fußzeilenplatzhalter 4"/>
          <p:cNvSpPr>
            <a:spLocks noGrp="1"/>
          </p:cNvSpPr>
          <p:nvPr>
            <p:ph type="ftr" sz="quarter" idx="11"/>
          </p:nvPr>
        </p:nvSpPr>
        <p:spPr>
          <a:xfrm>
            <a:off x="3947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smtClean="0"/>
              <a:t>Thema / Abschnitt etc.</a:t>
            </a:r>
            <a:endParaRPr lang="de-DE"/>
          </a:p>
        </p:txBody>
      </p:sp>
      <p:sp>
        <p:nvSpPr>
          <p:cNvPr id="24" name="Textplatzhalter 9"/>
          <p:cNvSpPr>
            <a:spLocks noGrp="1"/>
          </p:cNvSpPr>
          <p:nvPr>
            <p:ph type="body" sz="quarter" idx="16" hasCustomPrompt="1"/>
          </p:nvPr>
        </p:nvSpPr>
        <p:spPr>
          <a:xfrm>
            <a:off x="3228321" y="3029773"/>
            <a:ext cx="2687359" cy="1281029"/>
          </a:xfrm>
          <a:prstGeom prst="rect">
            <a:avLst/>
          </a:prstGeom>
          <a:solidFill>
            <a:srgbClr val="9E2D64"/>
          </a:solidFill>
        </p:spPr>
        <p:txBody>
          <a:bodyPr wrap="square" lIns="180000" tIns="360000" rIns="180000" bIns="360000" anchor="ctr">
            <a:spAutoFit/>
          </a:bodyPr>
          <a:lstStyle>
            <a:lvl1pPr marL="0" indent="0" algn="ctr">
              <a:lnSpc>
                <a:spcPct val="100000"/>
              </a:lnSpc>
              <a:spcBef>
                <a:spcPts val="0"/>
              </a:spcBef>
              <a:buNone/>
              <a:defRPr sz="3600" b="1" i="0">
                <a:solidFill>
                  <a:schemeClr val="bg1"/>
                </a:solidFill>
                <a:latin typeface="Novel Sans Pro SemiBold" charset="0"/>
                <a:ea typeface="Novel Sans Pro SemiBold" charset="0"/>
                <a:cs typeface="Novel Sans Pro SemiBold" charset="0"/>
              </a:defRPr>
            </a:lvl1pPr>
          </a:lstStyle>
          <a:p>
            <a:pPr lvl="0"/>
            <a:r>
              <a:rPr lang="de-DE" dirty="0" smtClean="0"/>
              <a:t>TEXT</a:t>
            </a:r>
            <a:endParaRPr lang="de-DE" dirty="0"/>
          </a:p>
        </p:txBody>
      </p:sp>
      <p:pic>
        <p:nvPicPr>
          <p:cNvPr id="25" name="Bild 2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26"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smtClean="0"/>
              <a:t>Seite </a:t>
            </a:r>
            <a:fld id="{28043CAA-A377-2A46-8643-5B619ED946CC}" type="slidenum">
              <a:rPr lang="de-DE" b="1" smtClean="0"/>
              <a:pPr/>
              <a:t>‹#›</a:t>
            </a:fld>
            <a:endParaRPr lang="de-DE" b="1" dirty="0"/>
          </a:p>
        </p:txBody>
      </p:sp>
    </p:spTree>
    <p:extLst>
      <p:ext uri="{BB962C8B-B14F-4D97-AF65-F5344CB8AC3E}">
        <p14:creationId xmlns:p14="http://schemas.microsoft.com/office/powerpoint/2010/main" val="3853886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ße Zahl">
    <p:spTree>
      <p:nvGrpSpPr>
        <p:cNvPr id="1" name=""/>
        <p:cNvGrpSpPr/>
        <p:nvPr/>
      </p:nvGrpSpPr>
      <p:grpSpPr>
        <a:xfrm>
          <a:off x="0" y="0"/>
          <a:ext cx="0" cy="0"/>
          <a:chOff x="0" y="0"/>
          <a:chExt cx="0" cy="0"/>
        </a:xfrm>
      </p:grpSpPr>
      <p:sp>
        <p:nvSpPr>
          <p:cNvPr id="8" name="Textplatzhalter 9"/>
          <p:cNvSpPr>
            <a:spLocks noGrp="1"/>
          </p:cNvSpPr>
          <p:nvPr>
            <p:ph type="body" sz="quarter" idx="14" hasCustomPrompt="1"/>
          </p:nvPr>
        </p:nvSpPr>
        <p:spPr>
          <a:xfrm>
            <a:off x="412526" y="2588183"/>
            <a:ext cx="2687359" cy="1107996"/>
          </a:xfrm>
          <a:prstGeom prst="rect">
            <a:avLst/>
          </a:prstGeom>
          <a:noFill/>
        </p:spPr>
        <p:txBody>
          <a:bodyPr wrap="square" lIns="0" tIns="0" rIns="0" bIns="0" anchor="ctr">
            <a:normAutofit/>
          </a:bodyPr>
          <a:lstStyle>
            <a:lvl1pPr marL="0" indent="0" algn="ctr">
              <a:lnSpc>
                <a:spcPct val="100000"/>
              </a:lnSpc>
              <a:spcBef>
                <a:spcPts val="0"/>
              </a:spcBef>
              <a:buNone/>
              <a:defRPr sz="7200" b="1" i="0">
                <a:solidFill>
                  <a:srgbClr val="7FABDC"/>
                </a:solidFill>
                <a:latin typeface="Novel Sans Pro ExtraBold" charset="0"/>
                <a:ea typeface="Novel Sans Pro ExtraBold" charset="0"/>
                <a:cs typeface="Novel Sans Pro ExtraBold" charset="0"/>
              </a:defRPr>
            </a:lvl1pPr>
          </a:lstStyle>
          <a:p>
            <a:pPr lvl="0"/>
            <a:r>
              <a:rPr lang="de-DE" smtClean="0"/>
              <a:t>1.000</a:t>
            </a:r>
          </a:p>
        </p:txBody>
      </p:sp>
      <p:cxnSp>
        <p:nvCxnSpPr>
          <p:cNvPr id="20" name="Gerade Verbindung 19"/>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22" name="Fußzeilenplatzhalter 4"/>
          <p:cNvSpPr>
            <a:spLocks noGrp="1"/>
          </p:cNvSpPr>
          <p:nvPr>
            <p:ph type="ftr" sz="quarter" idx="11"/>
          </p:nvPr>
        </p:nvSpPr>
        <p:spPr>
          <a:xfrm>
            <a:off x="3947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smtClean="0"/>
              <a:t>Thema / Abschnitt etc.</a:t>
            </a:r>
            <a:endParaRPr lang="de-DE"/>
          </a:p>
        </p:txBody>
      </p:sp>
      <p:pic>
        <p:nvPicPr>
          <p:cNvPr id="25" name="Bild 2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0" name="Textplatzhalter 9"/>
          <p:cNvSpPr>
            <a:spLocks noGrp="1"/>
          </p:cNvSpPr>
          <p:nvPr>
            <p:ph type="body" sz="quarter" idx="15" hasCustomPrompt="1"/>
          </p:nvPr>
        </p:nvSpPr>
        <p:spPr>
          <a:xfrm>
            <a:off x="412526" y="3695670"/>
            <a:ext cx="2687359" cy="307777"/>
          </a:xfrm>
          <a:prstGeom prst="rect">
            <a:avLst/>
          </a:prstGeom>
          <a:noFill/>
        </p:spPr>
        <p:txBody>
          <a:bodyPr wrap="square" lIns="0" tIns="0" rIns="0" bIns="0" anchor="ctr">
            <a:spAutoFit/>
          </a:bodyPr>
          <a:lstStyle>
            <a:lvl1pPr marL="0" indent="0" algn="ctr">
              <a:lnSpc>
                <a:spcPct val="100000"/>
              </a:lnSpc>
              <a:spcBef>
                <a:spcPts val="0"/>
              </a:spcBef>
              <a:buNone/>
              <a:defRPr sz="2000" b="0" i="1">
                <a:solidFill>
                  <a:srgbClr val="7FABDC"/>
                </a:solidFill>
                <a:latin typeface="Novel Sans Pro" charset="0"/>
                <a:ea typeface="Novel Sans Pro" charset="0"/>
                <a:cs typeface="Novel Sans Pro" charset="0"/>
              </a:defRPr>
            </a:lvl1pPr>
          </a:lstStyle>
          <a:p>
            <a:pPr lvl="0"/>
            <a:r>
              <a:rPr lang="de-DE" dirty="0" smtClean="0"/>
              <a:t>Beschreibung</a:t>
            </a:r>
          </a:p>
        </p:txBody>
      </p:sp>
      <p:sp>
        <p:nvSpPr>
          <p:cNvPr id="11" name="Textplatzhalter 9"/>
          <p:cNvSpPr>
            <a:spLocks noGrp="1"/>
          </p:cNvSpPr>
          <p:nvPr>
            <p:ph type="body" sz="quarter" idx="16" hasCustomPrompt="1"/>
          </p:nvPr>
        </p:nvSpPr>
        <p:spPr>
          <a:xfrm>
            <a:off x="6026316" y="2588183"/>
            <a:ext cx="2687359" cy="1107996"/>
          </a:xfrm>
          <a:prstGeom prst="rect">
            <a:avLst/>
          </a:prstGeom>
          <a:noFill/>
        </p:spPr>
        <p:txBody>
          <a:bodyPr wrap="none" lIns="0" tIns="0" rIns="0" bIns="0" anchor="ctr">
            <a:normAutofit/>
          </a:bodyPr>
          <a:lstStyle>
            <a:lvl1pPr marL="0" indent="0" algn="ctr">
              <a:lnSpc>
                <a:spcPct val="100000"/>
              </a:lnSpc>
              <a:spcBef>
                <a:spcPts val="0"/>
              </a:spcBef>
              <a:buNone/>
              <a:defRPr sz="7200" b="1" i="0">
                <a:solidFill>
                  <a:srgbClr val="7FABDC"/>
                </a:solidFill>
                <a:latin typeface="Novel Sans Pro ExtraBold" charset="0"/>
                <a:ea typeface="Novel Sans Pro ExtraBold" charset="0"/>
                <a:cs typeface="Novel Sans Pro ExtraBold" charset="0"/>
              </a:defRPr>
            </a:lvl1pPr>
          </a:lstStyle>
          <a:p>
            <a:pPr lvl="0"/>
            <a:r>
              <a:rPr lang="de-DE" dirty="0" smtClean="0"/>
              <a:t>1.000</a:t>
            </a:r>
          </a:p>
        </p:txBody>
      </p:sp>
      <p:sp>
        <p:nvSpPr>
          <p:cNvPr id="12" name="Textplatzhalter 9"/>
          <p:cNvSpPr>
            <a:spLocks noGrp="1"/>
          </p:cNvSpPr>
          <p:nvPr>
            <p:ph type="body" sz="quarter" idx="17" hasCustomPrompt="1"/>
          </p:nvPr>
        </p:nvSpPr>
        <p:spPr>
          <a:xfrm>
            <a:off x="6026316" y="3695670"/>
            <a:ext cx="2687359" cy="307777"/>
          </a:xfrm>
          <a:prstGeom prst="rect">
            <a:avLst/>
          </a:prstGeom>
          <a:noFill/>
        </p:spPr>
        <p:txBody>
          <a:bodyPr wrap="square" lIns="0" tIns="0" rIns="0" bIns="0" anchor="ctr">
            <a:spAutoFit/>
          </a:bodyPr>
          <a:lstStyle>
            <a:lvl1pPr marL="0" indent="0" algn="ctr">
              <a:lnSpc>
                <a:spcPct val="100000"/>
              </a:lnSpc>
              <a:spcBef>
                <a:spcPts val="0"/>
              </a:spcBef>
              <a:buNone/>
              <a:defRPr sz="2000" b="0" i="1">
                <a:solidFill>
                  <a:srgbClr val="7FABDC"/>
                </a:solidFill>
                <a:latin typeface="Novel Sans Pro" charset="0"/>
                <a:ea typeface="Novel Sans Pro" charset="0"/>
                <a:cs typeface="Novel Sans Pro" charset="0"/>
              </a:defRPr>
            </a:lvl1pPr>
          </a:lstStyle>
          <a:p>
            <a:pPr lvl="0"/>
            <a:r>
              <a:rPr lang="de-DE" dirty="0" smtClean="0"/>
              <a:t>Beschreibung</a:t>
            </a:r>
          </a:p>
        </p:txBody>
      </p:sp>
      <p:sp>
        <p:nvSpPr>
          <p:cNvPr id="13" name="Textplatzhalter 9"/>
          <p:cNvSpPr>
            <a:spLocks noGrp="1"/>
          </p:cNvSpPr>
          <p:nvPr>
            <p:ph type="body" sz="quarter" idx="18" hasCustomPrompt="1"/>
          </p:nvPr>
        </p:nvSpPr>
        <p:spPr>
          <a:xfrm>
            <a:off x="3219421" y="2588183"/>
            <a:ext cx="2687359" cy="1107996"/>
          </a:xfrm>
          <a:prstGeom prst="rect">
            <a:avLst/>
          </a:prstGeom>
          <a:noFill/>
        </p:spPr>
        <p:txBody>
          <a:bodyPr wrap="square" lIns="0" tIns="0" rIns="0" bIns="0" anchor="ctr">
            <a:normAutofit/>
          </a:bodyPr>
          <a:lstStyle>
            <a:lvl1pPr marL="0" indent="0" algn="ctr">
              <a:lnSpc>
                <a:spcPct val="100000"/>
              </a:lnSpc>
              <a:spcBef>
                <a:spcPts val="0"/>
              </a:spcBef>
              <a:buNone/>
              <a:defRPr sz="7200" b="1" i="0">
                <a:solidFill>
                  <a:srgbClr val="7FABDC"/>
                </a:solidFill>
                <a:latin typeface="Novel Sans Pro ExtraBold" charset="0"/>
                <a:ea typeface="Novel Sans Pro ExtraBold" charset="0"/>
                <a:cs typeface="Novel Sans Pro ExtraBold" charset="0"/>
              </a:defRPr>
            </a:lvl1pPr>
          </a:lstStyle>
          <a:p>
            <a:pPr lvl="0"/>
            <a:r>
              <a:rPr lang="de-DE" dirty="0" smtClean="0"/>
              <a:t>1.000</a:t>
            </a:r>
          </a:p>
        </p:txBody>
      </p:sp>
      <p:sp>
        <p:nvSpPr>
          <p:cNvPr id="14" name="Textplatzhalter 9"/>
          <p:cNvSpPr>
            <a:spLocks noGrp="1"/>
          </p:cNvSpPr>
          <p:nvPr>
            <p:ph type="body" sz="quarter" idx="19" hasCustomPrompt="1"/>
          </p:nvPr>
        </p:nvSpPr>
        <p:spPr>
          <a:xfrm>
            <a:off x="3219421" y="3695670"/>
            <a:ext cx="2687359" cy="307777"/>
          </a:xfrm>
          <a:prstGeom prst="rect">
            <a:avLst/>
          </a:prstGeom>
          <a:noFill/>
        </p:spPr>
        <p:txBody>
          <a:bodyPr wrap="square" lIns="0" tIns="0" rIns="0" bIns="0" anchor="ctr">
            <a:spAutoFit/>
          </a:bodyPr>
          <a:lstStyle>
            <a:lvl1pPr marL="0" indent="0" algn="ctr">
              <a:lnSpc>
                <a:spcPct val="100000"/>
              </a:lnSpc>
              <a:spcBef>
                <a:spcPts val="0"/>
              </a:spcBef>
              <a:buNone/>
              <a:defRPr sz="2000" b="0" i="1">
                <a:solidFill>
                  <a:srgbClr val="7FABDC"/>
                </a:solidFill>
                <a:latin typeface="Novel Sans Pro" charset="0"/>
                <a:ea typeface="Novel Sans Pro" charset="0"/>
                <a:cs typeface="Novel Sans Pro" charset="0"/>
              </a:defRPr>
            </a:lvl1pPr>
          </a:lstStyle>
          <a:p>
            <a:pPr lvl="0"/>
            <a:r>
              <a:rPr lang="de-DE" dirty="0" smtClean="0"/>
              <a:t>Beschreibung</a:t>
            </a:r>
          </a:p>
        </p:txBody>
      </p:sp>
      <p:sp>
        <p:nvSpPr>
          <p:cNvPr id="15"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smtClean="0"/>
              <a:t>Seite </a:t>
            </a:r>
            <a:fld id="{28043CAA-A377-2A46-8643-5B619ED946CC}" type="slidenum">
              <a:rPr lang="de-DE" b="1" smtClean="0"/>
              <a:pPr/>
              <a:t>‹#›</a:t>
            </a:fld>
            <a:endParaRPr lang="de-DE" b="1" dirty="0"/>
          </a:p>
        </p:txBody>
      </p:sp>
    </p:spTree>
    <p:extLst>
      <p:ext uri="{BB962C8B-B14F-4D97-AF65-F5344CB8AC3E}">
        <p14:creationId xmlns:p14="http://schemas.microsoft.com/office/powerpoint/2010/main" val="2216183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sfolie normal">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smtClean="0"/>
              <a:t>Seite </a:t>
            </a:r>
            <a:fld id="{28043CAA-A377-2A46-8643-5B619ED946CC}" type="slidenum">
              <a:rPr lang="de-DE" b="1" smtClean="0"/>
              <a:pPr/>
              <a:t>‹#›</a:t>
            </a:fld>
            <a:endParaRPr lang="de-DE" b="1" dirty="0"/>
          </a:p>
        </p:txBody>
      </p:sp>
      <p:sp>
        <p:nvSpPr>
          <p:cNvPr id="7" name="Textplatzhalter 9"/>
          <p:cNvSpPr>
            <a:spLocks noGrp="1"/>
          </p:cNvSpPr>
          <p:nvPr>
            <p:ph type="body" sz="quarter" idx="13" hasCustomPrompt="1"/>
          </p:nvPr>
        </p:nvSpPr>
        <p:spPr>
          <a:xfrm>
            <a:off x="412526" y="1640572"/>
            <a:ext cx="8318948" cy="554038"/>
          </a:xfrm>
          <a:prstGeom prst="rect">
            <a:avLst/>
          </a:prstGeom>
        </p:spPr>
        <p:txBody>
          <a:bodyPr lIns="0"/>
          <a:lstStyle>
            <a:lvl1pPr marL="0" indent="0">
              <a:buNone/>
              <a:defRPr sz="2000" b="1" i="1">
                <a:solidFill>
                  <a:srgbClr val="3C3C3C"/>
                </a:solidFill>
                <a:latin typeface="Novel Sans Pro SemiBold" charset="0"/>
                <a:ea typeface="Novel Sans Pro SemiBold" charset="0"/>
                <a:cs typeface="Novel Sans Pro SemiBold" charset="0"/>
              </a:defRPr>
            </a:lvl1pPr>
          </a:lstStyle>
          <a:p>
            <a:pPr lvl="0"/>
            <a:r>
              <a:rPr lang="de-DE" dirty="0" smtClean="0"/>
              <a:t>Hier ein Untertitel</a:t>
            </a:r>
            <a:endParaRPr lang="de-DE" dirty="0"/>
          </a:p>
        </p:txBody>
      </p:sp>
      <p:sp>
        <p:nvSpPr>
          <p:cNvPr id="8" name="Textplatzhalter 9"/>
          <p:cNvSpPr>
            <a:spLocks noGrp="1"/>
          </p:cNvSpPr>
          <p:nvPr>
            <p:ph type="body" sz="quarter" idx="14" hasCustomPrompt="1"/>
          </p:nvPr>
        </p:nvSpPr>
        <p:spPr>
          <a:xfrm>
            <a:off x="412526" y="828025"/>
            <a:ext cx="8318949"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smtClean="0"/>
              <a:t>Hier steht ein Titel</a:t>
            </a:r>
            <a:endParaRPr lang="de-DE" dirty="0"/>
          </a:p>
        </p:txBody>
      </p:sp>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smtClean="0"/>
              <a:t>Thema / Abschnitt etc.</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9" name="Textplatzhalter 9"/>
          <p:cNvSpPr>
            <a:spLocks noGrp="1"/>
          </p:cNvSpPr>
          <p:nvPr>
            <p:ph type="body" sz="quarter" idx="15" hasCustomPrompt="1"/>
          </p:nvPr>
        </p:nvSpPr>
        <p:spPr>
          <a:xfrm>
            <a:off x="412526" y="2050867"/>
            <a:ext cx="8318948" cy="554038"/>
          </a:xfrm>
          <a:prstGeom prst="rect">
            <a:avLst/>
          </a:prstGeom>
        </p:spPr>
        <p:txBody>
          <a:bodyPr l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dirty="0" smtClean="0"/>
              <a:t> Hier ein Fließtext Hier ein Fließtext Hier ein Fließtext Hier ein Fließtext</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dirty="0" smtClean="0"/>
              <a:t> Hier ein Fließtext Hier ein Fließtext Hier ein Fließtext Hier ein Fließtext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lvl="0"/>
            <a:endParaRPr lang="de-DE" dirty="0"/>
          </a:p>
        </p:txBody>
      </p:sp>
      <p:sp>
        <p:nvSpPr>
          <p:cNvPr id="10" name="Textplatzhalter 9"/>
          <p:cNvSpPr>
            <a:spLocks noGrp="1"/>
          </p:cNvSpPr>
          <p:nvPr>
            <p:ph type="body" sz="quarter" idx="16" hasCustomPrompt="1"/>
          </p:nvPr>
        </p:nvSpPr>
        <p:spPr>
          <a:xfrm>
            <a:off x="412526" y="3066622"/>
            <a:ext cx="8318948" cy="502616"/>
          </a:xfrm>
          <a:prstGeom prst="rect">
            <a:avLst/>
          </a:prstGeom>
        </p:spPr>
        <p:txBody>
          <a:bodyPr lIns="0"/>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tabLst/>
              <a:defRPr/>
            </a:pPr>
            <a:r>
              <a:rPr lang="de-DE" dirty="0" smtClean="0"/>
              <a:t> Und hier eine Aufzählung</a:t>
            </a:r>
          </a:p>
          <a:p>
            <a:pPr marL="0" marR="0" lvl="0" indent="0" algn="l" defTabSz="914400" rtl="0" eaLnBrk="1" fontAlgn="auto" latinLnBrk="0" hangingPunct="1">
              <a:lnSpc>
                <a:spcPct val="90000"/>
              </a:lnSpc>
              <a:spcBef>
                <a:spcPts val="1000"/>
              </a:spcBef>
              <a:spcAft>
                <a:spcPts val="0"/>
              </a:spcAft>
              <a:buClrTx/>
              <a:buSzTx/>
              <a:tabLst/>
              <a:defRPr/>
            </a:pP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lvl="0"/>
            <a:endParaRPr lang="de-DE" dirty="0"/>
          </a:p>
        </p:txBody>
      </p:sp>
    </p:spTree>
    <p:extLst>
      <p:ext uri="{BB962C8B-B14F-4D97-AF65-F5344CB8AC3E}">
        <p14:creationId xmlns:p14="http://schemas.microsoft.com/office/powerpoint/2010/main" val="1828577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plus Bild rechts">
    <p:spTree>
      <p:nvGrpSpPr>
        <p:cNvPr id="1" name=""/>
        <p:cNvGrpSpPr/>
        <p:nvPr/>
      </p:nvGrpSpPr>
      <p:grpSpPr>
        <a:xfrm>
          <a:off x="0" y="0"/>
          <a:ext cx="0" cy="0"/>
          <a:chOff x="0" y="0"/>
          <a:chExt cx="0" cy="0"/>
        </a:xfrm>
      </p:grpSpPr>
      <p:sp>
        <p:nvSpPr>
          <p:cNvPr id="7" name="Textplatzhalter 9"/>
          <p:cNvSpPr>
            <a:spLocks noGrp="1"/>
          </p:cNvSpPr>
          <p:nvPr>
            <p:ph type="body" sz="quarter" idx="13" hasCustomPrompt="1"/>
          </p:nvPr>
        </p:nvSpPr>
        <p:spPr>
          <a:xfrm>
            <a:off x="412527" y="1380781"/>
            <a:ext cx="3873288" cy="554038"/>
          </a:xfrm>
          <a:prstGeom prst="rect">
            <a:avLst/>
          </a:prstGeom>
        </p:spPr>
        <p:txBody>
          <a:bodyPr lIns="0">
            <a:noAutofit/>
          </a:bodyPr>
          <a:lstStyle>
            <a:lvl1pPr marL="0" indent="0">
              <a:buNone/>
              <a:defRPr sz="2000" b="1" i="1">
                <a:solidFill>
                  <a:srgbClr val="3C3C3C"/>
                </a:solidFill>
                <a:latin typeface="Novel Sans Pro SemiBold" charset="0"/>
                <a:ea typeface="Novel Sans Pro SemiBold" charset="0"/>
                <a:cs typeface="Novel Sans Pro SemiBold" charset="0"/>
              </a:defRPr>
            </a:lvl1pPr>
          </a:lstStyle>
          <a:p>
            <a:pPr lvl="0"/>
            <a:r>
              <a:rPr lang="de-DE" dirty="0" smtClean="0"/>
              <a:t>Untertitel</a:t>
            </a:r>
            <a:endParaRPr lang="de-DE" dirty="0"/>
          </a:p>
        </p:txBody>
      </p:sp>
      <p:sp>
        <p:nvSpPr>
          <p:cNvPr id="8" name="Textplatzhalter 9"/>
          <p:cNvSpPr>
            <a:spLocks noGrp="1"/>
          </p:cNvSpPr>
          <p:nvPr>
            <p:ph type="body" sz="quarter" idx="14" hasCustomPrompt="1"/>
          </p:nvPr>
        </p:nvSpPr>
        <p:spPr>
          <a:xfrm>
            <a:off x="412527" y="828025"/>
            <a:ext cx="3873288"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smtClean="0"/>
              <a:t>Titel</a:t>
            </a:r>
            <a:endParaRPr lang="de-DE" dirty="0"/>
          </a:p>
        </p:txBody>
      </p:sp>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smtClean="0"/>
              <a:t>Thema / Abschnitt etc.</a:t>
            </a:r>
            <a:endParaRPr lang="de-DE"/>
          </a:p>
        </p:txBody>
      </p:sp>
      <p:sp>
        <p:nvSpPr>
          <p:cNvPr id="9" name="Textplatzhalter 9"/>
          <p:cNvSpPr>
            <a:spLocks noGrp="1"/>
          </p:cNvSpPr>
          <p:nvPr>
            <p:ph type="body" sz="quarter" idx="15" hasCustomPrompt="1"/>
          </p:nvPr>
        </p:nvSpPr>
        <p:spPr>
          <a:xfrm>
            <a:off x="412526" y="2236847"/>
            <a:ext cx="3873289" cy="55403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smtClean="0"/>
              <a:t>Fließtext</a:t>
            </a: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lvl="0"/>
            <a:endParaRPr lang="de-DE" dirty="0"/>
          </a:p>
        </p:txBody>
      </p:sp>
      <p:sp>
        <p:nvSpPr>
          <p:cNvPr id="10" name="Textplatzhalter 9"/>
          <p:cNvSpPr>
            <a:spLocks noGrp="1"/>
          </p:cNvSpPr>
          <p:nvPr>
            <p:ph type="body" sz="quarter" idx="16" hasCustomPrompt="1"/>
          </p:nvPr>
        </p:nvSpPr>
        <p:spPr>
          <a:xfrm>
            <a:off x="412526" y="2888424"/>
            <a:ext cx="3873289" cy="502616"/>
          </a:xfrm>
          <a:prstGeom prst="rect">
            <a:avLst/>
          </a:prstGeom>
        </p:spPr>
        <p:txBody>
          <a:bodyPr lIns="0">
            <a:no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tabLst/>
              <a:defRPr/>
            </a:pPr>
            <a:r>
              <a:rPr lang="de-DE" smtClean="0"/>
              <a:t> Aufzählung</a:t>
            </a:r>
            <a:endParaRPr lang="de-DE" dirty="0" smtClean="0"/>
          </a:p>
          <a:p>
            <a:pPr marL="0" marR="0" lvl="0" indent="0" algn="l" defTabSz="914400" rtl="0" eaLnBrk="1" fontAlgn="auto" latinLnBrk="0" hangingPunct="1">
              <a:lnSpc>
                <a:spcPct val="90000"/>
              </a:lnSpc>
              <a:spcBef>
                <a:spcPts val="1000"/>
              </a:spcBef>
              <a:spcAft>
                <a:spcPts val="0"/>
              </a:spcAft>
              <a:buClrTx/>
              <a:buSzTx/>
              <a:tabLst/>
              <a:defRPr/>
            </a:pP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lvl="0"/>
            <a:endParaRPr lang="de-DE" dirty="0"/>
          </a:p>
        </p:txBody>
      </p:sp>
      <p:sp>
        <p:nvSpPr>
          <p:cNvPr id="3" name="Bildplatzhalter 2"/>
          <p:cNvSpPr>
            <a:spLocks noGrp="1"/>
          </p:cNvSpPr>
          <p:nvPr>
            <p:ph type="pic" sz="quarter" idx="17" hasCustomPrompt="1"/>
          </p:nvPr>
        </p:nvSpPr>
        <p:spPr>
          <a:xfrm>
            <a:off x="4565650" y="0"/>
            <a:ext cx="4578350"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smtClean="0">
                <a:latin typeface="Novel Sans Pro" charset="0"/>
                <a:ea typeface="Novel Sans Pro" charset="0"/>
                <a:cs typeface="Novel Sans Pro" charset="0"/>
              </a:rPr>
              <a:t>Hier Bild einfügen</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6"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smtClean="0"/>
              <a:t>Seite </a:t>
            </a:r>
            <a:fld id="{28043CAA-A377-2A46-8643-5B619ED946CC}" type="slidenum">
              <a:rPr lang="de-DE" b="1" smtClean="0"/>
              <a:pPr/>
              <a:t>‹#›</a:t>
            </a:fld>
            <a:endParaRPr lang="de-DE" b="1" dirty="0"/>
          </a:p>
        </p:txBody>
      </p:sp>
    </p:spTree>
    <p:extLst>
      <p:ext uri="{BB962C8B-B14F-4D97-AF65-F5344CB8AC3E}">
        <p14:creationId xmlns:p14="http://schemas.microsoft.com/office/powerpoint/2010/main" val="171783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plus Bild links">
    <p:spTree>
      <p:nvGrpSpPr>
        <p:cNvPr id="1" name=""/>
        <p:cNvGrpSpPr/>
        <p:nvPr/>
      </p:nvGrpSpPr>
      <p:grpSpPr>
        <a:xfrm>
          <a:off x="0" y="0"/>
          <a:ext cx="0" cy="0"/>
          <a:chOff x="0" y="0"/>
          <a:chExt cx="0" cy="0"/>
        </a:xfrm>
      </p:grpSpPr>
      <p:sp>
        <p:nvSpPr>
          <p:cNvPr id="7" name="Textplatzhalter 9"/>
          <p:cNvSpPr>
            <a:spLocks noGrp="1"/>
          </p:cNvSpPr>
          <p:nvPr>
            <p:ph type="body" sz="quarter" idx="13" hasCustomPrompt="1"/>
          </p:nvPr>
        </p:nvSpPr>
        <p:spPr>
          <a:xfrm>
            <a:off x="4858187" y="1380781"/>
            <a:ext cx="3873288" cy="554038"/>
          </a:xfrm>
          <a:prstGeom prst="rect">
            <a:avLst/>
          </a:prstGeom>
        </p:spPr>
        <p:txBody>
          <a:bodyPr lIns="0">
            <a:noAutofit/>
          </a:bodyPr>
          <a:lstStyle>
            <a:lvl1pPr marL="0" indent="0">
              <a:buNone/>
              <a:defRPr sz="2000" b="1" i="1">
                <a:solidFill>
                  <a:srgbClr val="3C3C3C"/>
                </a:solidFill>
                <a:latin typeface="Novel Sans Pro SemiBold" charset="0"/>
                <a:ea typeface="Novel Sans Pro SemiBold" charset="0"/>
                <a:cs typeface="Novel Sans Pro SemiBold" charset="0"/>
              </a:defRPr>
            </a:lvl1pPr>
          </a:lstStyle>
          <a:p>
            <a:pPr lvl="0"/>
            <a:r>
              <a:rPr lang="de-DE" dirty="0" smtClean="0"/>
              <a:t>Untertitel</a:t>
            </a:r>
            <a:endParaRPr lang="de-DE" dirty="0"/>
          </a:p>
        </p:txBody>
      </p:sp>
      <p:sp>
        <p:nvSpPr>
          <p:cNvPr id="8" name="Textplatzhalter 9"/>
          <p:cNvSpPr>
            <a:spLocks noGrp="1"/>
          </p:cNvSpPr>
          <p:nvPr>
            <p:ph type="body" sz="quarter" idx="14" hasCustomPrompt="1"/>
          </p:nvPr>
        </p:nvSpPr>
        <p:spPr>
          <a:xfrm>
            <a:off x="4858187" y="828025"/>
            <a:ext cx="3873288"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smtClean="0"/>
              <a:t>Titel</a:t>
            </a:r>
            <a:endParaRPr lang="de-DE" dirty="0"/>
          </a:p>
        </p:txBody>
      </p:sp>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smtClean="0"/>
              <a:t>Thema / Abschnitt etc.</a:t>
            </a:r>
            <a:endParaRPr lang="de-DE"/>
          </a:p>
        </p:txBody>
      </p:sp>
      <p:sp>
        <p:nvSpPr>
          <p:cNvPr id="9" name="Textplatzhalter 9"/>
          <p:cNvSpPr>
            <a:spLocks noGrp="1"/>
          </p:cNvSpPr>
          <p:nvPr>
            <p:ph type="body" sz="quarter" idx="15" hasCustomPrompt="1"/>
          </p:nvPr>
        </p:nvSpPr>
        <p:spPr>
          <a:xfrm>
            <a:off x="4858186" y="2236847"/>
            <a:ext cx="3873289" cy="55403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smtClean="0"/>
              <a:t>Fließtext</a:t>
            </a: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lvl="0"/>
            <a:endParaRPr lang="de-DE" dirty="0"/>
          </a:p>
        </p:txBody>
      </p:sp>
      <p:sp>
        <p:nvSpPr>
          <p:cNvPr id="10" name="Textplatzhalter 9"/>
          <p:cNvSpPr>
            <a:spLocks noGrp="1"/>
          </p:cNvSpPr>
          <p:nvPr>
            <p:ph type="body" sz="quarter" idx="16" hasCustomPrompt="1"/>
          </p:nvPr>
        </p:nvSpPr>
        <p:spPr>
          <a:xfrm>
            <a:off x="4858186" y="2888424"/>
            <a:ext cx="3873289" cy="502616"/>
          </a:xfrm>
          <a:prstGeom prst="rect">
            <a:avLst/>
          </a:prstGeom>
        </p:spPr>
        <p:txBody>
          <a:bodyPr lIns="0">
            <a:no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tabLst/>
              <a:defRPr/>
            </a:pPr>
            <a:r>
              <a:rPr lang="de-DE" smtClean="0"/>
              <a:t> Aufzählung</a:t>
            </a:r>
            <a:endParaRPr lang="de-DE" dirty="0" smtClean="0"/>
          </a:p>
          <a:p>
            <a:pPr marL="0" marR="0" lvl="0" indent="0" algn="l" defTabSz="914400" rtl="0" eaLnBrk="1" fontAlgn="auto" latinLnBrk="0" hangingPunct="1">
              <a:lnSpc>
                <a:spcPct val="90000"/>
              </a:lnSpc>
              <a:spcBef>
                <a:spcPts val="1000"/>
              </a:spcBef>
              <a:spcAft>
                <a:spcPts val="0"/>
              </a:spcAft>
              <a:buClrTx/>
              <a:buSzTx/>
              <a:tabLst/>
              <a:defRPr/>
            </a:pP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smtClean="0"/>
          </a:p>
          <a:p>
            <a:pPr lvl="0"/>
            <a:endParaRPr lang="de-DE" dirty="0"/>
          </a:p>
        </p:txBody>
      </p:sp>
      <p:sp>
        <p:nvSpPr>
          <p:cNvPr id="3" name="Bildplatzhalter 2"/>
          <p:cNvSpPr>
            <a:spLocks noGrp="1"/>
          </p:cNvSpPr>
          <p:nvPr>
            <p:ph type="pic" sz="quarter" idx="17" hasCustomPrompt="1"/>
          </p:nvPr>
        </p:nvSpPr>
        <p:spPr>
          <a:xfrm>
            <a:off x="0" y="0"/>
            <a:ext cx="4578350"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smtClean="0">
                <a:latin typeface="Novel Sans Pro" charset="0"/>
                <a:ea typeface="Novel Sans Pro" charset="0"/>
                <a:cs typeface="Novel Sans Pro" charset="0"/>
              </a:rPr>
              <a:t>Hier Bild einfügen</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1"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smtClean="0"/>
              <a:t>Seite </a:t>
            </a:r>
            <a:fld id="{28043CAA-A377-2A46-8643-5B619ED946CC}" type="slidenum">
              <a:rPr lang="de-DE" b="1" smtClean="0"/>
              <a:pPr/>
              <a:t>‹#›</a:t>
            </a:fld>
            <a:endParaRPr lang="de-DE" b="1" dirty="0"/>
          </a:p>
        </p:txBody>
      </p:sp>
    </p:spTree>
    <p:extLst>
      <p:ext uri="{BB962C8B-B14F-4D97-AF65-F5344CB8AC3E}">
        <p14:creationId xmlns:p14="http://schemas.microsoft.com/office/powerpoint/2010/main" val="34075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Bilder im Raster">
    <p:spTree>
      <p:nvGrpSpPr>
        <p:cNvPr id="1" name=""/>
        <p:cNvGrpSpPr/>
        <p:nvPr/>
      </p:nvGrpSpPr>
      <p:grpSpPr>
        <a:xfrm>
          <a:off x="0" y="0"/>
          <a:ext cx="0" cy="0"/>
          <a:chOff x="0" y="0"/>
          <a:chExt cx="0" cy="0"/>
        </a:xfrm>
      </p:grpSpPr>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smtClean="0"/>
              <a:t>Thema / Abschnitt etc.</a:t>
            </a:r>
            <a:endParaRPr lang="de-DE"/>
          </a:p>
        </p:txBody>
      </p:sp>
      <p:sp>
        <p:nvSpPr>
          <p:cNvPr id="3" name="Bildplatzhalter 2"/>
          <p:cNvSpPr>
            <a:spLocks noGrp="1"/>
          </p:cNvSpPr>
          <p:nvPr>
            <p:ph type="pic" sz="quarter" idx="17" hasCustomPrompt="1"/>
          </p:nvPr>
        </p:nvSpPr>
        <p:spPr>
          <a:xfrm>
            <a:off x="412526" y="828024"/>
            <a:ext cx="3977990" cy="3639639"/>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smtClean="0">
                <a:latin typeface="Novel Sans Pro" charset="0"/>
                <a:ea typeface="Novel Sans Pro" charset="0"/>
                <a:cs typeface="Novel Sans Pro" charset="0"/>
              </a:rPr>
              <a:t>Hier Bild einfügen</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1"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smtClean="0"/>
              <a:t>Seite </a:t>
            </a:r>
            <a:fld id="{28043CAA-A377-2A46-8643-5B619ED946CC}" type="slidenum">
              <a:rPr lang="de-DE" b="1" smtClean="0"/>
              <a:pPr/>
              <a:t>‹#›</a:t>
            </a:fld>
            <a:endParaRPr lang="de-DE" b="1" dirty="0"/>
          </a:p>
        </p:txBody>
      </p:sp>
      <p:sp>
        <p:nvSpPr>
          <p:cNvPr id="16" name="Bildplatzhalter 2"/>
          <p:cNvSpPr>
            <a:spLocks noGrp="1"/>
          </p:cNvSpPr>
          <p:nvPr>
            <p:ph type="pic" sz="quarter" idx="18" hasCustomPrompt="1"/>
          </p:nvPr>
        </p:nvSpPr>
        <p:spPr>
          <a:xfrm>
            <a:off x="4753485" y="828024"/>
            <a:ext cx="3977990" cy="3639639"/>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smtClean="0">
                <a:latin typeface="Novel Sans Pro" charset="0"/>
                <a:ea typeface="Novel Sans Pro" charset="0"/>
                <a:cs typeface="Novel Sans Pro" charset="0"/>
              </a:rPr>
              <a:t>Hier Bild einfügen</a:t>
            </a:r>
            <a:endParaRPr lang="de-DE"/>
          </a:p>
        </p:txBody>
      </p:sp>
    </p:spTree>
    <p:extLst>
      <p:ext uri="{BB962C8B-B14F-4D97-AF65-F5344CB8AC3E}">
        <p14:creationId xmlns:p14="http://schemas.microsoft.com/office/powerpoint/2010/main" val="1901629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Bilder vollflächig">
    <p:spTree>
      <p:nvGrpSpPr>
        <p:cNvPr id="1" name=""/>
        <p:cNvGrpSpPr/>
        <p:nvPr/>
      </p:nvGrpSpPr>
      <p:grpSpPr>
        <a:xfrm>
          <a:off x="0" y="0"/>
          <a:ext cx="0" cy="0"/>
          <a:chOff x="0" y="0"/>
          <a:chExt cx="0" cy="0"/>
        </a:xfrm>
      </p:grpSpPr>
      <p:sp>
        <p:nvSpPr>
          <p:cNvPr id="16" name="Bildplatzhalter 2"/>
          <p:cNvSpPr>
            <a:spLocks noGrp="1"/>
          </p:cNvSpPr>
          <p:nvPr>
            <p:ph type="pic" sz="quarter" idx="18" hasCustomPrompt="1"/>
          </p:nvPr>
        </p:nvSpPr>
        <p:spPr>
          <a:xfrm>
            <a:off x="4572000" y="0"/>
            <a:ext cx="4571999"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smtClean="0">
                <a:latin typeface="Novel Sans Pro" charset="0"/>
                <a:ea typeface="Novel Sans Pro" charset="0"/>
                <a:cs typeface="Novel Sans Pro" charset="0"/>
              </a:rPr>
              <a:t>Hier Bild einfügen</a:t>
            </a:r>
            <a:endParaRPr lang="de-DE"/>
          </a:p>
        </p:txBody>
      </p:sp>
      <p:sp>
        <p:nvSpPr>
          <p:cNvPr id="3" name="Bildplatzhalter 2"/>
          <p:cNvSpPr>
            <a:spLocks noGrp="1"/>
          </p:cNvSpPr>
          <p:nvPr>
            <p:ph type="pic" sz="quarter" idx="17" hasCustomPrompt="1"/>
          </p:nvPr>
        </p:nvSpPr>
        <p:spPr>
          <a:xfrm>
            <a:off x="0" y="0"/>
            <a:ext cx="4572000"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smtClean="0">
                <a:latin typeface="Novel Sans Pro" charset="0"/>
                <a:ea typeface="Novel Sans Pro" charset="0"/>
                <a:cs typeface="Novel Sans Pro" charset="0"/>
              </a:rPr>
              <a:t>Hier Bild einfügen</a:t>
            </a:r>
            <a:endParaRPr lang="de-DE"/>
          </a:p>
        </p:txBody>
      </p:sp>
    </p:spTree>
    <p:extLst>
      <p:ext uri="{BB962C8B-B14F-4D97-AF65-F5344CB8AC3E}">
        <p14:creationId xmlns:p14="http://schemas.microsoft.com/office/powerpoint/2010/main" val="368841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nur Text">
    <p:spTree>
      <p:nvGrpSpPr>
        <p:cNvPr id="1" name=""/>
        <p:cNvGrpSpPr/>
        <p:nvPr/>
      </p:nvGrpSpPr>
      <p:grpSpPr>
        <a:xfrm>
          <a:off x="0" y="0"/>
          <a:ext cx="0" cy="0"/>
          <a:chOff x="0" y="0"/>
          <a:chExt cx="0" cy="0"/>
        </a:xfrm>
      </p:grpSpPr>
      <p:sp>
        <p:nvSpPr>
          <p:cNvPr id="10" name="Rechteck 9"/>
          <p:cNvSpPr/>
          <p:nvPr userDrawn="1"/>
        </p:nvSpPr>
        <p:spPr>
          <a:xfrm>
            <a:off x="0" y="259773"/>
            <a:ext cx="9144000" cy="4883727"/>
          </a:xfrm>
          <a:prstGeom prst="rect">
            <a:avLst/>
          </a:prstGeom>
          <a:solidFill>
            <a:srgbClr val="F9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userDrawn="1"/>
        </p:nvSpPr>
        <p:spPr>
          <a:xfrm>
            <a:off x="0" y="0"/>
            <a:ext cx="9144000" cy="4135583"/>
          </a:xfrm>
          <a:prstGeom prst="rect">
            <a:avLst/>
          </a:prstGeom>
          <a:solidFill>
            <a:srgbClr val="9E2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9"/>
          <p:cNvSpPr>
            <a:spLocks noGrp="1"/>
          </p:cNvSpPr>
          <p:nvPr>
            <p:ph type="body" sz="quarter" idx="11" hasCustomPrompt="1"/>
          </p:nvPr>
        </p:nvSpPr>
        <p:spPr>
          <a:xfrm>
            <a:off x="620713" y="1782813"/>
            <a:ext cx="7886700" cy="554038"/>
          </a:xfrm>
          <a:prstGeom prst="rect">
            <a:avLst/>
          </a:prstGeom>
        </p:spPr>
        <p:txBody>
          <a:bodyPr lIns="0"/>
          <a:lstStyle>
            <a:lvl1pPr marL="0" indent="0">
              <a:buNone/>
              <a:defRPr sz="2400" b="0" i="1">
                <a:solidFill>
                  <a:schemeClr val="bg1"/>
                </a:solidFill>
                <a:latin typeface="Novel Sans Pro" charset="0"/>
                <a:ea typeface="Novel Sans Pro" charset="0"/>
                <a:cs typeface="Novel Sans Pro" charset="0"/>
              </a:defRPr>
            </a:lvl1pPr>
          </a:lstStyle>
          <a:p>
            <a:pPr lvl="0"/>
            <a:r>
              <a:rPr lang="de-DE" dirty="0"/>
              <a:t>Hier ein Untertitel</a:t>
            </a:r>
          </a:p>
        </p:txBody>
      </p:sp>
      <p:sp>
        <p:nvSpPr>
          <p:cNvPr id="18" name="Textplatzhalter 9"/>
          <p:cNvSpPr>
            <a:spLocks noGrp="1"/>
          </p:cNvSpPr>
          <p:nvPr>
            <p:ph type="body" sz="quarter" idx="12" hasCustomPrompt="1"/>
          </p:nvPr>
        </p:nvSpPr>
        <p:spPr>
          <a:xfrm>
            <a:off x="620713" y="1198042"/>
            <a:ext cx="7886700" cy="554038"/>
          </a:xfrm>
          <a:prstGeom prst="rect">
            <a:avLst/>
          </a:prstGeom>
        </p:spPr>
        <p:txBody>
          <a:bodyPr lIns="0"/>
          <a:lstStyle>
            <a:lvl1pPr marL="0" indent="0">
              <a:buNone/>
              <a:defRPr sz="2800" b="1" i="0">
                <a:solidFill>
                  <a:schemeClr val="bg1"/>
                </a:solidFill>
                <a:latin typeface="Novel Sans Pro ExtraBold" charset="0"/>
                <a:ea typeface="Novel Sans Pro ExtraBold" charset="0"/>
                <a:cs typeface="Novel Sans Pro ExtraBold" charset="0"/>
              </a:defRPr>
            </a:lvl1pPr>
          </a:lstStyle>
          <a:p>
            <a:pPr lvl="0"/>
            <a:r>
              <a:rPr lang="de-DE" dirty="0"/>
              <a:t>Hier steht ein Titel</a:t>
            </a:r>
          </a:p>
        </p:txBody>
      </p:sp>
      <p:pic>
        <p:nvPicPr>
          <p:cNvPr id="22" name="Bild 21"/>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342608" y="4346375"/>
            <a:ext cx="1597956" cy="586332"/>
          </a:xfrm>
          <a:prstGeom prst="rect">
            <a:avLst/>
          </a:prstGeom>
        </p:spPr>
      </p:pic>
    </p:spTree>
    <p:extLst>
      <p:ext uri="{BB962C8B-B14F-4D97-AF65-F5344CB8AC3E}">
        <p14:creationId xmlns:p14="http://schemas.microsoft.com/office/powerpoint/2010/main" val="1917570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im Raster">
    <p:spTree>
      <p:nvGrpSpPr>
        <p:cNvPr id="1" name=""/>
        <p:cNvGrpSpPr/>
        <p:nvPr/>
      </p:nvGrpSpPr>
      <p:grpSpPr>
        <a:xfrm>
          <a:off x="0" y="0"/>
          <a:ext cx="0" cy="0"/>
          <a:chOff x="0" y="0"/>
          <a:chExt cx="0" cy="0"/>
        </a:xfrm>
      </p:grpSpPr>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smtClean="0"/>
              <a:t>Thema / Abschnitt etc.</a:t>
            </a:r>
            <a:endParaRPr lang="de-DE"/>
          </a:p>
        </p:txBody>
      </p:sp>
      <p:sp>
        <p:nvSpPr>
          <p:cNvPr id="3" name="Bildplatzhalter 2"/>
          <p:cNvSpPr>
            <a:spLocks noGrp="1"/>
          </p:cNvSpPr>
          <p:nvPr>
            <p:ph type="pic" sz="quarter" idx="17" hasCustomPrompt="1"/>
          </p:nvPr>
        </p:nvSpPr>
        <p:spPr>
          <a:xfrm>
            <a:off x="412525" y="828024"/>
            <a:ext cx="8336049" cy="3639639"/>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smtClean="0">
                <a:latin typeface="Novel Sans Pro" charset="0"/>
                <a:ea typeface="Novel Sans Pro" charset="0"/>
                <a:cs typeface="Novel Sans Pro" charset="0"/>
              </a:rPr>
              <a:t>Hier Bild einfügen</a:t>
            </a:r>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1"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smtClean="0"/>
              <a:t>Seite </a:t>
            </a:r>
            <a:fld id="{28043CAA-A377-2A46-8643-5B619ED946CC}" type="slidenum">
              <a:rPr lang="de-DE" b="1" smtClean="0"/>
              <a:pPr/>
              <a:t>‹#›</a:t>
            </a:fld>
            <a:endParaRPr lang="de-DE" b="1" dirty="0"/>
          </a:p>
        </p:txBody>
      </p:sp>
    </p:spTree>
    <p:extLst>
      <p:ext uri="{BB962C8B-B14F-4D97-AF65-F5344CB8AC3E}">
        <p14:creationId xmlns:p14="http://schemas.microsoft.com/office/powerpoint/2010/main" val="73698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3" name="Bildplatzhalter 2"/>
          <p:cNvSpPr>
            <a:spLocks noGrp="1"/>
          </p:cNvSpPr>
          <p:nvPr>
            <p:ph type="pic" sz="quarter" idx="17" hasCustomPrompt="1"/>
          </p:nvPr>
        </p:nvSpPr>
        <p:spPr>
          <a:xfrm>
            <a:off x="0" y="0"/>
            <a:ext cx="9144000" cy="5143500"/>
          </a:xfrm>
          <a:prstGeom prst="rect">
            <a:avLst/>
          </a:prstGeom>
        </p:spPr>
        <p:txBody>
          <a:bodyPr anchor="ctr"/>
          <a:lstStyle>
            <a:lvl1pPr marL="0" indent="0">
              <a:buNone/>
              <a:defRPr b="0" i="0">
                <a:solidFill>
                  <a:srgbClr val="3C3C3C"/>
                </a:solidFill>
                <a:latin typeface="Novel Sans Pro" charset="0"/>
                <a:ea typeface="Novel Sans Pro" charset="0"/>
                <a:cs typeface="Novel Sans Pro" charset="0"/>
              </a:defRPr>
            </a:lvl1pPr>
          </a:lstStyle>
          <a:p>
            <a:r>
              <a:rPr lang="de-DE" b="0" i="0" smtClean="0">
                <a:latin typeface="Novel Sans Pro" charset="0"/>
                <a:ea typeface="Novel Sans Pro" charset="0"/>
                <a:cs typeface="Novel Sans Pro" charset="0"/>
              </a:rPr>
              <a:t>Hier Bild einfügen</a:t>
            </a:r>
            <a:endParaRPr lang="de-DE"/>
          </a:p>
        </p:txBody>
      </p:sp>
    </p:spTree>
    <p:extLst>
      <p:ext uri="{BB962C8B-B14F-4D97-AF65-F5344CB8AC3E}">
        <p14:creationId xmlns:p14="http://schemas.microsoft.com/office/powerpoint/2010/main" val="2640307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uf lila">
    <p:spTree>
      <p:nvGrpSpPr>
        <p:cNvPr id="1" name=""/>
        <p:cNvGrpSpPr/>
        <p:nvPr/>
      </p:nvGrpSpPr>
      <p:grpSpPr>
        <a:xfrm>
          <a:off x="0" y="0"/>
          <a:ext cx="0" cy="0"/>
          <a:chOff x="0" y="0"/>
          <a:chExt cx="0" cy="0"/>
        </a:xfrm>
      </p:grpSpPr>
      <p:sp>
        <p:nvSpPr>
          <p:cNvPr id="5" name="Rechteck 4"/>
          <p:cNvSpPr/>
          <p:nvPr userDrawn="1"/>
        </p:nvSpPr>
        <p:spPr>
          <a:xfrm>
            <a:off x="0" y="0"/>
            <a:ext cx="9144000" cy="5715000"/>
          </a:xfrm>
          <a:prstGeom prst="rect">
            <a:avLst/>
          </a:prstGeom>
          <a:solidFill>
            <a:srgbClr val="9E2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9"/>
          <p:cNvSpPr>
            <a:spLocks noGrp="1"/>
          </p:cNvSpPr>
          <p:nvPr>
            <p:ph type="body" sz="quarter" idx="14" hasCustomPrompt="1"/>
          </p:nvPr>
        </p:nvSpPr>
        <p:spPr>
          <a:xfrm>
            <a:off x="954657" y="2580481"/>
            <a:ext cx="7234686" cy="554038"/>
          </a:xfrm>
          <a:prstGeom prst="rect">
            <a:avLst/>
          </a:prstGeom>
        </p:spPr>
        <p:txBody>
          <a:bodyPr lIns="0">
            <a:noAutofit/>
          </a:bodyPr>
          <a:lstStyle>
            <a:lvl1pPr marL="0" indent="0">
              <a:buNone/>
              <a:defRPr sz="3600" b="1" i="0">
                <a:solidFill>
                  <a:schemeClr val="bg1"/>
                </a:solidFill>
                <a:latin typeface="Novel Sans Pro ExtraBold" charset="0"/>
                <a:ea typeface="Novel Sans Pro ExtraBold" charset="0"/>
                <a:cs typeface="Novel Sans Pro ExtraBold" charset="0"/>
              </a:defRPr>
            </a:lvl1pPr>
          </a:lstStyle>
          <a:p>
            <a:pPr lvl="0"/>
            <a:r>
              <a:rPr lang="de-DE" dirty="0" smtClean="0"/>
              <a:t>“Hier steht z.B. ein Zitat“</a:t>
            </a:r>
            <a:endParaRPr lang="de-DE" dirty="0"/>
          </a:p>
        </p:txBody>
      </p:sp>
    </p:spTree>
    <p:extLst>
      <p:ext uri="{BB962C8B-B14F-4D97-AF65-F5344CB8AC3E}">
        <p14:creationId xmlns:p14="http://schemas.microsoft.com/office/powerpoint/2010/main" val="1431898977"/>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19F6F-7979-4392-ABAE-32495A62CD27}"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53F46-F0DD-4C81-A4C8-0517CB187054}" type="slidenum">
              <a:rPr lang="en-US" smtClean="0"/>
              <a:t>‹#›</a:t>
            </a:fld>
            <a:endParaRPr lang="en-US"/>
          </a:p>
        </p:txBody>
      </p:sp>
    </p:spTree>
    <p:extLst>
      <p:ext uri="{BB962C8B-B14F-4D97-AF65-F5344CB8AC3E}">
        <p14:creationId xmlns:p14="http://schemas.microsoft.com/office/powerpoint/2010/main" val="232835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61F1128-3355-F643-B11B-021864456EDB}"/>
              </a:ext>
            </a:extLst>
          </p:cNvPr>
          <p:cNvSpPr/>
          <p:nvPr userDrawn="1"/>
        </p:nvSpPr>
        <p:spPr>
          <a:xfrm>
            <a:off x="0" y="259773"/>
            <a:ext cx="9144000" cy="4883727"/>
          </a:xfrm>
          <a:prstGeom prst="rect">
            <a:avLst/>
          </a:prstGeom>
          <a:solidFill>
            <a:srgbClr val="F9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D35601F5-3173-E54B-9CA3-F92960B13F2B}"/>
              </a:ext>
            </a:extLst>
          </p:cNvPr>
          <p:cNvSpPr/>
          <p:nvPr userDrawn="1"/>
        </p:nvSpPr>
        <p:spPr>
          <a:xfrm>
            <a:off x="0" y="0"/>
            <a:ext cx="9144000" cy="4135583"/>
          </a:xfrm>
          <a:prstGeom prst="rect">
            <a:avLst/>
          </a:prstGeom>
          <a:solidFill>
            <a:srgbClr val="9E2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9"/>
          <p:cNvSpPr>
            <a:spLocks noGrp="1"/>
          </p:cNvSpPr>
          <p:nvPr>
            <p:ph type="body" sz="quarter" idx="11" hasCustomPrompt="1"/>
          </p:nvPr>
        </p:nvSpPr>
        <p:spPr>
          <a:xfrm>
            <a:off x="620713" y="1077817"/>
            <a:ext cx="7886700" cy="554038"/>
          </a:xfrm>
          <a:prstGeom prst="rect">
            <a:avLst/>
          </a:prstGeom>
        </p:spPr>
        <p:txBody>
          <a:bodyPr lIns="0"/>
          <a:lstStyle>
            <a:lvl1pPr marL="0" indent="0">
              <a:buNone/>
              <a:defRPr sz="2400" b="0" i="1">
                <a:solidFill>
                  <a:schemeClr val="bg1"/>
                </a:solidFill>
                <a:latin typeface="Novel Sans Pro" charset="0"/>
                <a:ea typeface="Novel Sans Pro" charset="0"/>
                <a:cs typeface="Novel Sans Pro" charset="0"/>
              </a:defRPr>
            </a:lvl1pPr>
          </a:lstStyle>
          <a:p>
            <a:pPr lvl="0"/>
            <a:r>
              <a:rPr lang="de-DE" dirty="0"/>
              <a:t>Hier ein Untertitel</a:t>
            </a:r>
          </a:p>
        </p:txBody>
      </p:sp>
      <p:sp>
        <p:nvSpPr>
          <p:cNvPr id="18" name="Textplatzhalter 9"/>
          <p:cNvSpPr>
            <a:spLocks noGrp="1"/>
          </p:cNvSpPr>
          <p:nvPr>
            <p:ph type="body" sz="quarter" idx="12" hasCustomPrompt="1"/>
          </p:nvPr>
        </p:nvSpPr>
        <p:spPr>
          <a:xfrm>
            <a:off x="620713" y="493046"/>
            <a:ext cx="7886700" cy="554038"/>
          </a:xfrm>
          <a:prstGeom prst="rect">
            <a:avLst/>
          </a:prstGeom>
        </p:spPr>
        <p:txBody>
          <a:bodyPr lIns="0"/>
          <a:lstStyle>
            <a:lvl1pPr marL="0" indent="0">
              <a:buNone/>
              <a:defRPr sz="2800" b="1" i="0">
                <a:solidFill>
                  <a:schemeClr val="bg1"/>
                </a:solidFill>
                <a:latin typeface="Novel Sans Pro ExtraBold" charset="0"/>
                <a:ea typeface="Novel Sans Pro ExtraBold" charset="0"/>
                <a:cs typeface="Novel Sans Pro ExtraBold" charset="0"/>
              </a:defRPr>
            </a:lvl1pPr>
          </a:lstStyle>
          <a:p>
            <a:pPr lvl="0"/>
            <a:r>
              <a:rPr lang="de-DE" dirty="0"/>
              <a:t>Hier steht ein Titel</a:t>
            </a:r>
          </a:p>
        </p:txBody>
      </p:sp>
      <p:sp>
        <p:nvSpPr>
          <p:cNvPr id="3" name="Bildplatzhalter 2"/>
          <p:cNvSpPr>
            <a:spLocks noGrp="1"/>
          </p:cNvSpPr>
          <p:nvPr>
            <p:ph type="pic" sz="quarter" idx="13" hasCustomPrompt="1"/>
          </p:nvPr>
        </p:nvSpPr>
        <p:spPr>
          <a:xfrm>
            <a:off x="0" y="1877662"/>
            <a:ext cx="6558729" cy="3265838"/>
          </a:xfrm>
          <a:prstGeom prst="rect">
            <a:avLst/>
          </a:prstGeom>
        </p:spPr>
        <p:txBody>
          <a:bodyPr/>
          <a:lstStyle>
            <a:lvl1pPr marL="0" indent="0">
              <a:buNone/>
              <a:defRPr b="0" i="0" baseline="0">
                <a:solidFill>
                  <a:schemeClr val="bg1"/>
                </a:solidFill>
                <a:latin typeface="Novel Sans Pro" charset="0"/>
                <a:ea typeface="Novel Sans Pro" charset="0"/>
                <a:cs typeface="Novel Sans Pro" charset="0"/>
              </a:defRPr>
            </a:lvl1pPr>
          </a:lstStyle>
          <a:p>
            <a:r>
              <a:rPr lang="de-DE" b="0" i="0" dirty="0">
                <a:latin typeface="Novel Sans Pro" charset="0"/>
                <a:ea typeface="Novel Sans Pro" charset="0"/>
                <a:cs typeface="Novel Sans Pro" charset="0"/>
              </a:rPr>
              <a:t>Hier Bild einfügen</a:t>
            </a:r>
            <a:endParaRPr lang="de-DE" dirty="0"/>
          </a:p>
        </p:txBody>
      </p:sp>
      <p:pic>
        <p:nvPicPr>
          <p:cNvPr id="13" name="Bild 21">
            <a:extLst>
              <a:ext uri="{FF2B5EF4-FFF2-40B4-BE49-F238E27FC236}">
                <a16:creationId xmlns:a16="http://schemas.microsoft.com/office/drawing/2014/main" id="{1C5C17F4-D7A8-044B-8949-FC5746881A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342608" y="4346375"/>
            <a:ext cx="1597956" cy="586332"/>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weiß">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a:t>Seite </a:t>
            </a:r>
            <a:fld id="{28043CAA-A377-2A46-8643-5B619ED946CC}" type="slidenum">
              <a:rPr lang="de-DE" b="1" smtClean="0"/>
              <a:pPr/>
              <a:t>‹#›</a:t>
            </a:fld>
            <a:endParaRPr lang="de-DE" b="1" dirty="0"/>
          </a:p>
        </p:txBody>
      </p:sp>
      <p:sp>
        <p:nvSpPr>
          <p:cNvPr id="7" name="Textplatzhalter 9"/>
          <p:cNvSpPr>
            <a:spLocks noGrp="1"/>
          </p:cNvSpPr>
          <p:nvPr>
            <p:ph type="body" sz="quarter" idx="13" hasCustomPrompt="1"/>
          </p:nvPr>
        </p:nvSpPr>
        <p:spPr>
          <a:xfrm>
            <a:off x="412526" y="1731867"/>
            <a:ext cx="8318948" cy="554038"/>
          </a:xfrm>
          <a:prstGeom prst="rect">
            <a:avLst/>
          </a:prstGeom>
        </p:spPr>
        <p:txBody>
          <a:bodyPr lIns="0"/>
          <a:lstStyle>
            <a:lvl1pPr marL="0" indent="0">
              <a:buNone/>
              <a:defRPr sz="2400" b="0" i="1">
                <a:solidFill>
                  <a:srgbClr val="9E2D64"/>
                </a:solidFill>
                <a:latin typeface="Novel Sans Pro" charset="0"/>
                <a:ea typeface="Novel Sans Pro" charset="0"/>
                <a:cs typeface="Novel Sans Pro" charset="0"/>
              </a:defRPr>
            </a:lvl1pPr>
          </a:lstStyle>
          <a:p>
            <a:pPr lvl="0"/>
            <a:r>
              <a:rPr lang="de-DE" dirty="0"/>
              <a:t>Hier ein Untertitel</a:t>
            </a:r>
          </a:p>
        </p:txBody>
      </p:sp>
      <p:sp>
        <p:nvSpPr>
          <p:cNvPr id="8" name="Textplatzhalter 9"/>
          <p:cNvSpPr>
            <a:spLocks noGrp="1"/>
          </p:cNvSpPr>
          <p:nvPr>
            <p:ph type="body" sz="quarter" idx="14" hasCustomPrompt="1"/>
          </p:nvPr>
        </p:nvSpPr>
        <p:spPr>
          <a:xfrm>
            <a:off x="412526" y="1209916"/>
            <a:ext cx="8318949"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a:t>Hier steht ein Titel</a:t>
            </a:r>
          </a:p>
        </p:txBody>
      </p:sp>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Tree>
    <p:extLst>
      <p:ext uri="{BB962C8B-B14F-4D97-AF65-F5344CB8AC3E}">
        <p14:creationId xmlns:p14="http://schemas.microsoft.com/office/powerpoint/2010/main" val="177200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weiß mit Bild">
    <p:spTree>
      <p:nvGrpSpPr>
        <p:cNvPr id="1" name=""/>
        <p:cNvGrpSpPr/>
        <p:nvPr/>
      </p:nvGrpSpPr>
      <p:grpSpPr>
        <a:xfrm>
          <a:off x="0" y="0"/>
          <a:ext cx="0" cy="0"/>
          <a:chOff x="0" y="0"/>
          <a:chExt cx="0" cy="0"/>
        </a:xfrm>
      </p:grpSpPr>
      <p:sp>
        <p:nvSpPr>
          <p:cNvPr id="7" name="Textplatzhalter 9"/>
          <p:cNvSpPr>
            <a:spLocks noGrp="1"/>
          </p:cNvSpPr>
          <p:nvPr>
            <p:ph type="body" sz="quarter" idx="13" hasCustomPrompt="1"/>
          </p:nvPr>
        </p:nvSpPr>
        <p:spPr>
          <a:xfrm>
            <a:off x="412526" y="1599862"/>
            <a:ext cx="7886700" cy="554038"/>
          </a:xfrm>
          <a:prstGeom prst="rect">
            <a:avLst/>
          </a:prstGeom>
        </p:spPr>
        <p:txBody>
          <a:bodyPr lIns="0"/>
          <a:lstStyle>
            <a:lvl1pPr marL="0" indent="0">
              <a:buNone/>
              <a:defRPr sz="2400" b="0" i="1">
                <a:solidFill>
                  <a:srgbClr val="9E2D64"/>
                </a:solidFill>
                <a:latin typeface="Novel Sans Pro" charset="0"/>
                <a:ea typeface="Novel Sans Pro" charset="0"/>
                <a:cs typeface="Novel Sans Pro" charset="0"/>
              </a:defRPr>
            </a:lvl1pPr>
          </a:lstStyle>
          <a:p>
            <a:pPr lvl="0"/>
            <a:r>
              <a:rPr lang="de-DE" dirty="0"/>
              <a:t>Hier ein Untertitel</a:t>
            </a:r>
          </a:p>
        </p:txBody>
      </p:sp>
      <p:sp>
        <p:nvSpPr>
          <p:cNvPr id="8" name="Textplatzhalter 9"/>
          <p:cNvSpPr>
            <a:spLocks noGrp="1"/>
          </p:cNvSpPr>
          <p:nvPr>
            <p:ph type="body" sz="quarter" idx="14" hasCustomPrompt="1"/>
          </p:nvPr>
        </p:nvSpPr>
        <p:spPr>
          <a:xfrm>
            <a:off x="412526" y="1077911"/>
            <a:ext cx="7886700"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a:t>Hier steht ein Titel</a:t>
            </a:r>
          </a:p>
        </p:txBody>
      </p:sp>
      <p:sp>
        <p:nvSpPr>
          <p:cNvPr id="9" name="Bildplatzhalter 2"/>
          <p:cNvSpPr>
            <a:spLocks noGrp="1"/>
          </p:cNvSpPr>
          <p:nvPr>
            <p:ph type="pic" sz="quarter" idx="15" hasCustomPrompt="1"/>
          </p:nvPr>
        </p:nvSpPr>
        <p:spPr>
          <a:xfrm>
            <a:off x="0" y="2519835"/>
            <a:ext cx="9144000" cy="2623665"/>
          </a:xfrm>
          <a:prstGeom prst="rect">
            <a:avLst/>
          </a:prstGeom>
        </p:spPr>
        <p:txBody>
          <a:bodyPr/>
          <a:lstStyle>
            <a:lvl1pPr marL="0" indent="0">
              <a:buNone/>
              <a:defRPr b="0" i="0" baseline="0">
                <a:solidFill>
                  <a:srgbClr val="3C3C3C"/>
                </a:solidFill>
                <a:latin typeface="Novel Sans Pro" charset="0"/>
                <a:ea typeface="Novel Sans Pro" charset="0"/>
                <a:cs typeface="Novel Sans Pro" charset="0"/>
              </a:defRPr>
            </a:lvl1pPr>
          </a:lstStyle>
          <a:p>
            <a:r>
              <a:rPr lang="de-DE" b="0" i="0" dirty="0">
                <a:latin typeface="Novel Sans Pro" charset="0"/>
                <a:ea typeface="Novel Sans Pro" charset="0"/>
                <a:cs typeface="Novel Sans Pro" charset="0"/>
              </a:rPr>
              <a:t>Hier Bild einfügen</a:t>
            </a:r>
            <a:endParaRPr lang="de-DE" dirty="0"/>
          </a:p>
        </p:txBody>
      </p:sp>
      <p:cxnSp>
        <p:nvCxnSpPr>
          <p:cNvPr id="10" name="Gerade Verbindung 9"/>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pic>
        <p:nvPicPr>
          <p:cNvPr id="16" name="Bild 15"/>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Kasten">
    <p:spTree>
      <p:nvGrpSpPr>
        <p:cNvPr id="1" name=""/>
        <p:cNvGrpSpPr/>
        <p:nvPr/>
      </p:nvGrpSpPr>
      <p:grpSpPr>
        <a:xfrm>
          <a:off x="0" y="0"/>
          <a:ext cx="0" cy="0"/>
          <a:chOff x="0" y="0"/>
          <a:chExt cx="0" cy="0"/>
        </a:xfrm>
      </p:grpSpPr>
      <p:sp>
        <p:nvSpPr>
          <p:cNvPr id="8" name="Textplatzhalter 9"/>
          <p:cNvSpPr>
            <a:spLocks noGrp="1"/>
          </p:cNvSpPr>
          <p:nvPr>
            <p:ph type="body" sz="quarter" idx="14" hasCustomPrompt="1"/>
          </p:nvPr>
        </p:nvSpPr>
        <p:spPr>
          <a:xfrm>
            <a:off x="412526" y="3029773"/>
            <a:ext cx="2687359" cy="1281029"/>
          </a:xfrm>
          <a:prstGeom prst="rect">
            <a:avLst/>
          </a:prstGeom>
          <a:solidFill>
            <a:srgbClr val="9E2D64"/>
          </a:solidFill>
        </p:spPr>
        <p:txBody>
          <a:bodyPr wrap="square" lIns="180000" tIns="360000" rIns="180000" bIns="360000" anchor="ctr">
            <a:spAutoFit/>
          </a:bodyPr>
          <a:lstStyle>
            <a:lvl1pPr marL="0" indent="0" algn="ctr">
              <a:lnSpc>
                <a:spcPct val="100000"/>
              </a:lnSpc>
              <a:spcBef>
                <a:spcPts val="0"/>
              </a:spcBef>
              <a:buNone/>
              <a:defRPr sz="3600" b="1" i="0">
                <a:solidFill>
                  <a:schemeClr val="bg1"/>
                </a:solidFill>
                <a:latin typeface="Novel Sans Pro SemiBold" charset="0"/>
                <a:ea typeface="Novel Sans Pro SemiBold" charset="0"/>
                <a:cs typeface="Novel Sans Pro SemiBold" charset="0"/>
              </a:defRPr>
            </a:lvl1pPr>
          </a:lstStyle>
          <a:p>
            <a:pPr lvl="0"/>
            <a:r>
              <a:rPr lang="de-DE" dirty="0"/>
              <a:t>TEXT</a:t>
            </a:r>
          </a:p>
        </p:txBody>
      </p:sp>
      <p:sp>
        <p:nvSpPr>
          <p:cNvPr id="16" name="Textplatzhalter 9"/>
          <p:cNvSpPr>
            <a:spLocks noGrp="1"/>
          </p:cNvSpPr>
          <p:nvPr>
            <p:ph type="body" sz="quarter" idx="15" hasCustomPrompt="1"/>
          </p:nvPr>
        </p:nvSpPr>
        <p:spPr>
          <a:xfrm>
            <a:off x="6044116" y="3029773"/>
            <a:ext cx="2687359" cy="1281029"/>
          </a:xfrm>
          <a:prstGeom prst="rect">
            <a:avLst/>
          </a:prstGeom>
          <a:solidFill>
            <a:srgbClr val="9E2D64"/>
          </a:solidFill>
        </p:spPr>
        <p:txBody>
          <a:bodyPr wrap="square" lIns="180000" tIns="360000" rIns="180000" bIns="360000" anchor="ctr">
            <a:spAutoFit/>
          </a:bodyPr>
          <a:lstStyle>
            <a:lvl1pPr marL="0" indent="0" algn="ctr">
              <a:lnSpc>
                <a:spcPct val="100000"/>
              </a:lnSpc>
              <a:spcBef>
                <a:spcPts val="0"/>
              </a:spcBef>
              <a:buNone/>
              <a:defRPr sz="3600" b="1" i="0">
                <a:solidFill>
                  <a:schemeClr val="bg1"/>
                </a:solidFill>
                <a:latin typeface="Novel Sans Pro SemiBold" charset="0"/>
                <a:ea typeface="Novel Sans Pro SemiBold" charset="0"/>
                <a:cs typeface="Novel Sans Pro SemiBold" charset="0"/>
              </a:defRPr>
            </a:lvl1pPr>
          </a:lstStyle>
          <a:p>
            <a:pPr lvl="0"/>
            <a:r>
              <a:rPr lang="de-DE" dirty="0"/>
              <a:t>TEXT</a:t>
            </a:r>
          </a:p>
        </p:txBody>
      </p:sp>
      <p:cxnSp>
        <p:nvCxnSpPr>
          <p:cNvPr id="20" name="Gerade Verbindung 19"/>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22" name="Fußzeilenplatzhalter 4"/>
          <p:cNvSpPr>
            <a:spLocks noGrp="1"/>
          </p:cNvSpPr>
          <p:nvPr>
            <p:ph type="ftr" sz="quarter" idx="11"/>
          </p:nvPr>
        </p:nvSpPr>
        <p:spPr>
          <a:xfrm>
            <a:off x="3947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endParaRPr lang="de-DE"/>
          </a:p>
        </p:txBody>
      </p:sp>
      <p:sp>
        <p:nvSpPr>
          <p:cNvPr id="24" name="Textplatzhalter 9"/>
          <p:cNvSpPr>
            <a:spLocks noGrp="1"/>
          </p:cNvSpPr>
          <p:nvPr>
            <p:ph type="body" sz="quarter" idx="16" hasCustomPrompt="1"/>
          </p:nvPr>
        </p:nvSpPr>
        <p:spPr>
          <a:xfrm>
            <a:off x="3228321" y="3029773"/>
            <a:ext cx="2687359" cy="1281029"/>
          </a:xfrm>
          <a:prstGeom prst="rect">
            <a:avLst/>
          </a:prstGeom>
          <a:solidFill>
            <a:srgbClr val="9E2D64"/>
          </a:solidFill>
        </p:spPr>
        <p:txBody>
          <a:bodyPr wrap="square" lIns="180000" tIns="360000" rIns="180000" bIns="360000" anchor="ctr">
            <a:spAutoFit/>
          </a:bodyPr>
          <a:lstStyle>
            <a:lvl1pPr marL="0" indent="0" algn="ctr">
              <a:lnSpc>
                <a:spcPct val="100000"/>
              </a:lnSpc>
              <a:spcBef>
                <a:spcPts val="0"/>
              </a:spcBef>
              <a:buNone/>
              <a:defRPr sz="3600" b="1" i="0">
                <a:solidFill>
                  <a:schemeClr val="bg1"/>
                </a:solidFill>
                <a:latin typeface="Novel Sans Pro SemiBold" charset="0"/>
                <a:ea typeface="Novel Sans Pro SemiBold" charset="0"/>
                <a:cs typeface="Novel Sans Pro SemiBold" charset="0"/>
              </a:defRPr>
            </a:lvl1pPr>
          </a:lstStyle>
          <a:p>
            <a:pPr lvl="0"/>
            <a:r>
              <a:rPr lang="de-DE" dirty="0"/>
              <a:t>TEXT</a:t>
            </a:r>
          </a:p>
        </p:txBody>
      </p:sp>
      <p:pic>
        <p:nvPicPr>
          <p:cNvPr id="25" name="Bild 2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26"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a:t>Seite </a:t>
            </a:r>
            <a:fld id="{28043CAA-A377-2A46-8643-5B619ED946CC}" type="slidenum">
              <a:rPr lang="de-DE" b="1" smtClean="0"/>
              <a:pPr/>
              <a:t>‹#›</a:t>
            </a:fld>
            <a:endParaRPr lang="de-DE" b="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ße Zahl">
    <p:spTree>
      <p:nvGrpSpPr>
        <p:cNvPr id="1" name=""/>
        <p:cNvGrpSpPr/>
        <p:nvPr/>
      </p:nvGrpSpPr>
      <p:grpSpPr>
        <a:xfrm>
          <a:off x="0" y="0"/>
          <a:ext cx="0" cy="0"/>
          <a:chOff x="0" y="0"/>
          <a:chExt cx="0" cy="0"/>
        </a:xfrm>
      </p:grpSpPr>
      <p:sp>
        <p:nvSpPr>
          <p:cNvPr id="8" name="Textplatzhalter 9"/>
          <p:cNvSpPr>
            <a:spLocks noGrp="1"/>
          </p:cNvSpPr>
          <p:nvPr>
            <p:ph type="body" sz="quarter" idx="14" hasCustomPrompt="1"/>
          </p:nvPr>
        </p:nvSpPr>
        <p:spPr>
          <a:xfrm>
            <a:off x="412526" y="2588183"/>
            <a:ext cx="2687359" cy="1107996"/>
          </a:xfrm>
          <a:prstGeom prst="rect">
            <a:avLst/>
          </a:prstGeom>
          <a:noFill/>
        </p:spPr>
        <p:txBody>
          <a:bodyPr wrap="square" lIns="0" tIns="0" rIns="0" bIns="0" anchor="ctr">
            <a:normAutofit/>
          </a:bodyPr>
          <a:lstStyle>
            <a:lvl1pPr marL="0" indent="0" algn="ctr">
              <a:lnSpc>
                <a:spcPct val="100000"/>
              </a:lnSpc>
              <a:spcBef>
                <a:spcPts val="0"/>
              </a:spcBef>
              <a:buNone/>
              <a:defRPr sz="7200" b="1" i="0">
                <a:solidFill>
                  <a:srgbClr val="7FABDC"/>
                </a:solidFill>
                <a:latin typeface="Novel Sans Pro ExtraBold" charset="0"/>
                <a:ea typeface="Novel Sans Pro ExtraBold" charset="0"/>
                <a:cs typeface="Novel Sans Pro ExtraBold" charset="0"/>
              </a:defRPr>
            </a:lvl1pPr>
          </a:lstStyle>
          <a:p>
            <a:pPr lvl="0"/>
            <a:r>
              <a:rPr lang="de-DE"/>
              <a:t>1.000</a:t>
            </a:r>
          </a:p>
        </p:txBody>
      </p:sp>
      <p:cxnSp>
        <p:nvCxnSpPr>
          <p:cNvPr id="20" name="Gerade Verbindung 19"/>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22" name="Fußzeilenplatzhalter 4"/>
          <p:cNvSpPr>
            <a:spLocks noGrp="1"/>
          </p:cNvSpPr>
          <p:nvPr>
            <p:ph type="ftr" sz="quarter" idx="11"/>
          </p:nvPr>
        </p:nvSpPr>
        <p:spPr>
          <a:xfrm>
            <a:off x="3947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endParaRPr lang="de-DE"/>
          </a:p>
        </p:txBody>
      </p:sp>
      <p:pic>
        <p:nvPicPr>
          <p:cNvPr id="25" name="Bild 2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10" name="Textplatzhalter 9"/>
          <p:cNvSpPr>
            <a:spLocks noGrp="1"/>
          </p:cNvSpPr>
          <p:nvPr>
            <p:ph type="body" sz="quarter" idx="15" hasCustomPrompt="1"/>
          </p:nvPr>
        </p:nvSpPr>
        <p:spPr>
          <a:xfrm>
            <a:off x="412526" y="3695670"/>
            <a:ext cx="2687359" cy="307777"/>
          </a:xfrm>
          <a:prstGeom prst="rect">
            <a:avLst/>
          </a:prstGeom>
          <a:noFill/>
        </p:spPr>
        <p:txBody>
          <a:bodyPr wrap="square" lIns="0" tIns="0" rIns="0" bIns="0" anchor="ctr">
            <a:spAutoFit/>
          </a:bodyPr>
          <a:lstStyle>
            <a:lvl1pPr marL="0" indent="0" algn="ctr">
              <a:lnSpc>
                <a:spcPct val="100000"/>
              </a:lnSpc>
              <a:spcBef>
                <a:spcPts val="0"/>
              </a:spcBef>
              <a:buNone/>
              <a:defRPr sz="2000" b="0" i="1">
                <a:solidFill>
                  <a:srgbClr val="7FABDC"/>
                </a:solidFill>
                <a:latin typeface="Novel Sans Pro" charset="0"/>
                <a:ea typeface="Novel Sans Pro" charset="0"/>
                <a:cs typeface="Novel Sans Pro" charset="0"/>
              </a:defRPr>
            </a:lvl1pPr>
          </a:lstStyle>
          <a:p>
            <a:pPr lvl="0"/>
            <a:r>
              <a:rPr lang="de-DE" dirty="0"/>
              <a:t>Beschreibung</a:t>
            </a:r>
          </a:p>
        </p:txBody>
      </p:sp>
      <p:sp>
        <p:nvSpPr>
          <p:cNvPr id="11" name="Textplatzhalter 9"/>
          <p:cNvSpPr>
            <a:spLocks noGrp="1"/>
          </p:cNvSpPr>
          <p:nvPr>
            <p:ph type="body" sz="quarter" idx="16" hasCustomPrompt="1"/>
          </p:nvPr>
        </p:nvSpPr>
        <p:spPr>
          <a:xfrm>
            <a:off x="6026316" y="2588183"/>
            <a:ext cx="2687359" cy="1107996"/>
          </a:xfrm>
          <a:prstGeom prst="rect">
            <a:avLst/>
          </a:prstGeom>
          <a:noFill/>
        </p:spPr>
        <p:txBody>
          <a:bodyPr wrap="none" lIns="0" tIns="0" rIns="0" bIns="0" anchor="ctr">
            <a:normAutofit/>
          </a:bodyPr>
          <a:lstStyle>
            <a:lvl1pPr marL="0" indent="0" algn="ctr">
              <a:lnSpc>
                <a:spcPct val="100000"/>
              </a:lnSpc>
              <a:spcBef>
                <a:spcPts val="0"/>
              </a:spcBef>
              <a:buNone/>
              <a:defRPr sz="7200" b="1" i="0">
                <a:solidFill>
                  <a:srgbClr val="7FABDC"/>
                </a:solidFill>
                <a:latin typeface="Novel Sans Pro ExtraBold" charset="0"/>
                <a:ea typeface="Novel Sans Pro ExtraBold" charset="0"/>
                <a:cs typeface="Novel Sans Pro ExtraBold" charset="0"/>
              </a:defRPr>
            </a:lvl1pPr>
          </a:lstStyle>
          <a:p>
            <a:pPr lvl="0"/>
            <a:r>
              <a:rPr lang="de-DE" dirty="0"/>
              <a:t>1.000</a:t>
            </a:r>
          </a:p>
        </p:txBody>
      </p:sp>
      <p:sp>
        <p:nvSpPr>
          <p:cNvPr id="12" name="Textplatzhalter 9"/>
          <p:cNvSpPr>
            <a:spLocks noGrp="1"/>
          </p:cNvSpPr>
          <p:nvPr>
            <p:ph type="body" sz="quarter" idx="17" hasCustomPrompt="1"/>
          </p:nvPr>
        </p:nvSpPr>
        <p:spPr>
          <a:xfrm>
            <a:off x="6026316" y="3695670"/>
            <a:ext cx="2687359" cy="307777"/>
          </a:xfrm>
          <a:prstGeom prst="rect">
            <a:avLst/>
          </a:prstGeom>
          <a:noFill/>
        </p:spPr>
        <p:txBody>
          <a:bodyPr wrap="square" lIns="0" tIns="0" rIns="0" bIns="0" anchor="ctr">
            <a:spAutoFit/>
          </a:bodyPr>
          <a:lstStyle>
            <a:lvl1pPr marL="0" indent="0" algn="ctr">
              <a:lnSpc>
                <a:spcPct val="100000"/>
              </a:lnSpc>
              <a:spcBef>
                <a:spcPts val="0"/>
              </a:spcBef>
              <a:buNone/>
              <a:defRPr sz="2000" b="0" i="1">
                <a:solidFill>
                  <a:srgbClr val="7FABDC"/>
                </a:solidFill>
                <a:latin typeface="Novel Sans Pro" charset="0"/>
                <a:ea typeface="Novel Sans Pro" charset="0"/>
                <a:cs typeface="Novel Sans Pro" charset="0"/>
              </a:defRPr>
            </a:lvl1pPr>
          </a:lstStyle>
          <a:p>
            <a:pPr lvl="0"/>
            <a:r>
              <a:rPr lang="de-DE" dirty="0"/>
              <a:t>Beschreibung</a:t>
            </a:r>
          </a:p>
        </p:txBody>
      </p:sp>
      <p:sp>
        <p:nvSpPr>
          <p:cNvPr id="13" name="Textplatzhalter 9"/>
          <p:cNvSpPr>
            <a:spLocks noGrp="1"/>
          </p:cNvSpPr>
          <p:nvPr>
            <p:ph type="body" sz="quarter" idx="18" hasCustomPrompt="1"/>
          </p:nvPr>
        </p:nvSpPr>
        <p:spPr>
          <a:xfrm>
            <a:off x="3219421" y="2588183"/>
            <a:ext cx="2687359" cy="1107996"/>
          </a:xfrm>
          <a:prstGeom prst="rect">
            <a:avLst/>
          </a:prstGeom>
          <a:noFill/>
        </p:spPr>
        <p:txBody>
          <a:bodyPr wrap="square" lIns="0" tIns="0" rIns="0" bIns="0" anchor="ctr">
            <a:normAutofit/>
          </a:bodyPr>
          <a:lstStyle>
            <a:lvl1pPr marL="0" indent="0" algn="ctr">
              <a:lnSpc>
                <a:spcPct val="100000"/>
              </a:lnSpc>
              <a:spcBef>
                <a:spcPts val="0"/>
              </a:spcBef>
              <a:buNone/>
              <a:defRPr sz="7200" b="1" i="0">
                <a:solidFill>
                  <a:srgbClr val="7FABDC"/>
                </a:solidFill>
                <a:latin typeface="Novel Sans Pro ExtraBold" charset="0"/>
                <a:ea typeface="Novel Sans Pro ExtraBold" charset="0"/>
                <a:cs typeface="Novel Sans Pro ExtraBold" charset="0"/>
              </a:defRPr>
            </a:lvl1pPr>
          </a:lstStyle>
          <a:p>
            <a:pPr lvl="0"/>
            <a:r>
              <a:rPr lang="de-DE" dirty="0"/>
              <a:t>1.000</a:t>
            </a:r>
          </a:p>
        </p:txBody>
      </p:sp>
      <p:sp>
        <p:nvSpPr>
          <p:cNvPr id="14" name="Textplatzhalter 9"/>
          <p:cNvSpPr>
            <a:spLocks noGrp="1"/>
          </p:cNvSpPr>
          <p:nvPr>
            <p:ph type="body" sz="quarter" idx="19" hasCustomPrompt="1"/>
          </p:nvPr>
        </p:nvSpPr>
        <p:spPr>
          <a:xfrm>
            <a:off x="3219421" y="3695670"/>
            <a:ext cx="2687359" cy="307777"/>
          </a:xfrm>
          <a:prstGeom prst="rect">
            <a:avLst/>
          </a:prstGeom>
          <a:noFill/>
        </p:spPr>
        <p:txBody>
          <a:bodyPr wrap="square" lIns="0" tIns="0" rIns="0" bIns="0" anchor="ctr">
            <a:spAutoFit/>
          </a:bodyPr>
          <a:lstStyle>
            <a:lvl1pPr marL="0" indent="0" algn="ctr">
              <a:lnSpc>
                <a:spcPct val="100000"/>
              </a:lnSpc>
              <a:spcBef>
                <a:spcPts val="0"/>
              </a:spcBef>
              <a:buNone/>
              <a:defRPr sz="2000" b="0" i="1">
                <a:solidFill>
                  <a:srgbClr val="7FABDC"/>
                </a:solidFill>
                <a:latin typeface="Novel Sans Pro" charset="0"/>
                <a:ea typeface="Novel Sans Pro" charset="0"/>
                <a:cs typeface="Novel Sans Pro" charset="0"/>
              </a:defRPr>
            </a:lvl1pPr>
          </a:lstStyle>
          <a:p>
            <a:pPr lvl="0"/>
            <a:r>
              <a:rPr lang="de-DE" dirty="0"/>
              <a:t>Beschreibung</a:t>
            </a:r>
          </a:p>
        </p:txBody>
      </p:sp>
      <p:sp>
        <p:nvSpPr>
          <p:cNvPr id="15"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a:t>Seite </a:t>
            </a:r>
            <a:fld id="{28043CAA-A377-2A46-8643-5B619ED946CC}" type="slidenum">
              <a:rPr lang="de-DE" b="1" smtClean="0"/>
              <a:pPr/>
              <a:t>‹#›</a:t>
            </a:fld>
            <a:endParaRPr lang="de-DE" b="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folie normal">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6674075" y="4760102"/>
            <a:ext cx="2057400" cy="274637"/>
          </a:xfrm>
          <a:prstGeom prst="rect">
            <a:avLst/>
          </a:prstGeom>
        </p:spPr>
        <p:txBody>
          <a:bodyPr rIns="0"/>
          <a:lstStyle>
            <a:lvl1pPr algn="r">
              <a:defRPr sz="900" b="0" i="0">
                <a:solidFill>
                  <a:schemeClr val="tx1">
                    <a:lumMod val="50000"/>
                    <a:lumOff val="50000"/>
                  </a:schemeClr>
                </a:solidFill>
                <a:latin typeface="Novel Sans Pro Light" charset="0"/>
                <a:ea typeface="Novel Sans Pro Light" charset="0"/>
                <a:cs typeface="Novel Sans Pro Light" charset="0"/>
              </a:defRPr>
            </a:lvl1pPr>
          </a:lstStyle>
          <a:p>
            <a:r>
              <a:rPr lang="de-DE" dirty="0"/>
              <a:t>Seite </a:t>
            </a:r>
            <a:fld id="{28043CAA-A377-2A46-8643-5B619ED946CC}" type="slidenum">
              <a:rPr lang="de-DE" b="1" smtClean="0"/>
              <a:pPr/>
              <a:t>‹#›</a:t>
            </a:fld>
            <a:endParaRPr lang="de-DE" b="1" dirty="0"/>
          </a:p>
        </p:txBody>
      </p:sp>
      <p:sp>
        <p:nvSpPr>
          <p:cNvPr id="7" name="Textplatzhalter 9"/>
          <p:cNvSpPr>
            <a:spLocks noGrp="1"/>
          </p:cNvSpPr>
          <p:nvPr>
            <p:ph type="body" sz="quarter" idx="13" hasCustomPrompt="1"/>
          </p:nvPr>
        </p:nvSpPr>
        <p:spPr>
          <a:xfrm>
            <a:off x="412526" y="1640572"/>
            <a:ext cx="8318948" cy="554038"/>
          </a:xfrm>
          <a:prstGeom prst="rect">
            <a:avLst/>
          </a:prstGeom>
        </p:spPr>
        <p:txBody>
          <a:bodyPr lIns="0"/>
          <a:lstStyle>
            <a:lvl1pPr marL="0" indent="0">
              <a:buNone/>
              <a:defRPr sz="2000" b="1" i="1">
                <a:solidFill>
                  <a:srgbClr val="3C3C3C"/>
                </a:solidFill>
                <a:latin typeface="Novel Sans Pro SemiBold" charset="0"/>
                <a:ea typeface="Novel Sans Pro SemiBold" charset="0"/>
                <a:cs typeface="Novel Sans Pro SemiBold" charset="0"/>
              </a:defRPr>
            </a:lvl1pPr>
          </a:lstStyle>
          <a:p>
            <a:pPr lvl="0"/>
            <a:r>
              <a:rPr lang="de-DE" dirty="0"/>
              <a:t>Hier ein Untertitel</a:t>
            </a:r>
          </a:p>
        </p:txBody>
      </p:sp>
      <p:sp>
        <p:nvSpPr>
          <p:cNvPr id="8" name="Textplatzhalter 9"/>
          <p:cNvSpPr>
            <a:spLocks noGrp="1"/>
          </p:cNvSpPr>
          <p:nvPr>
            <p:ph type="body" sz="quarter" idx="14" hasCustomPrompt="1"/>
          </p:nvPr>
        </p:nvSpPr>
        <p:spPr>
          <a:xfrm>
            <a:off x="412526" y="828025"/>
            <a:ext cx="8318949" cy="554038"/>
          </a:xfrm>
          <a:prstGeom prst="rect">
            <a:avLst/>
          </a:prstGeom>
        </p:spPr>
        <p:txBody>
          <a:bodyPr lIns="0">
            <a:noAutofit/>
          </a:bodyPr>
          <a:lstStyle>
            <a:lvl1pPr marL="0" indent="0">
              <a:buNone/>
              <a:defRPr sz="3600" b="1" i="0">
                <a:solidFill>
                  <a:srgbClr val="9E2D64"/>
                </a:solidFill>
                <a:latin typeface="Novel Sans Pro ExtraBold" charset="0"/>
                <a:ea typeface="Novel Sans Pro ExtraBold" charset="0"/>
                <a:cs typeface="Novel Sans Pro ExtraBold" charset="0"/>
              </a:defRPr>
            </a:lvl1pPr>
          </a:lstStyle>
          <a:p>
            <a:pPr lvl="0"/>
            <a:r>
              <a:rPr lang="de-DE" dirty="0"/>
              <a:t>Hier steht ein Titel</a:t>
            </a:r>
          </a:p>
        </p:txBody>
      </p:sp>
      <p:cxnSp>
        <p:nvCxnSpPr>
          <p:cNvPr id="12" name="Gerade Verbindung 11"/>
          <p:cNvCxnSpPr/>
          <p:nvPr userDrawn="1"/>
        </p:nvCxnSpPr>
        <p:spPr>
          <a:xfrm>
            <a:off x="412526" y="711976"/>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12526" y="4613882"/>
            <a:ext cx="8318949" cy="0"/>
          </a:xfrm>
          <a:prstGeom prst="line">
            <a:avLst/>
          </a:prstGeom>
          <a:ln>
            <a:solidFill>
              <a:srgbClr val="9E2D64"/>
            </a:solidFill>
          </a:ln>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11"/>
          </p:nvPr>
        </p:nvSpPr>
        <p:spPr>
          <a:xfrm>
            <a:off x="412526" y="4767263"/>
            <a:ext cx="3086100" cy="274637"/>
          </a:xfrm>
          <a:prstGeom prst="rect">
            <a:avLst/>
          </a:prstGeom>
        </p:spPr>
        <p:txBody>
          <a:bodyPr lIns="0"/>
          <a:lstStyle>
            <a:lvl1pPr>
              <a:defRPr sz="900" b="0" i="0">
                <a:solidFill>
                  <a:schemeClr val="tx1">
                    <a:lumMod val="50000"/>
                    <a:lumOff val="50000"/>
                  </a:schemeClr>
                </a:solidFill>
                <a:latin typeface="Novel Sans Pro Light" charset="0"/>
                <a:ea typeface="Novel Sans Pro Light" charset="0"/>
                <a:cs typeface="Novel Sans Pro Light" charset="0"/>
              </a:defRPr>
            </a:lvl1pPr>
          </a:lstStyle>
          <a:p>
            <a:endParaRPr lang="de-DE"/>
          </a:p>
        </p:txBody>
      </p:sp>
      <p:pic>
        <p:nvPicPr>
          <p:cNvPr id="15" name="Bild 14"/>
          <p:cNvPicPr>
            <a:picLocks noChangeAspect="1"/>
          </p:cNvPicPr>
          <p:nvPr userDrawn="1"/>
        </p:nvPicPr>
        <p:blipFill rotWithShape="1">
          <a:blip r:embed="rId2">
            <a:extLst>
              <a:ext uri="{28A0092B-C50C-407E-A947-70E740481C1C}">
                <a14:useLocalDpi xmlns:a14="http://schemas.microsoft.com/office/drawing/2010/main" val="0"/>
              </a:ext>
            </a:extLst>
          </a:blip>
          <a:srcRect l="31486" t="34054" r="22213" b="41945"/>
          <a:stretch/>
        </p:blipFill>
        <p:spPr>
          <a:xfrm rot="10800000" flipH="1" flipV="1">
            <a:off x="7536928" y="151342"/>
            <a:ext cx="1211647" cy="444585"/>
          </a:xfrm>
          <a:prstGeom prst="rect">
            <a:avLst/>
          </a:prstGeom>
        </p:spPr>
      </p:pic>
      <p:sp>
        <p:nvSpPr>
          <p:cNvPr id="9" name="Textplatzhalter 9"/>
          <p:cNvSpPr>
            <a:spLocks noGrp="1"/>
          </p:cNvSpPr>
          <p:nvPr>
            <p:ph type="body" sz="quarter" idx="15" hasCustomPrompt="1"/>
          </p:nvPr>
        </p:nvSpPr>
        <p:spPr>
          <a:xfrm>
            <a:off x="412526" y="2050867"/>
            <a:ext cx="8318948" cy="554038"/>
          </a:xfrm>
          <a:prstGeom prst="rect">
            <a:avLst/>
          </a:prstGeom>
        </p:spPr>
        <p:txBody>
          <a:bodyPr l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dirty="0"/>
              <a:t> Hier ein Fließtext Hier ein Fließtext Hier ein Fließtext Hier ein Fließtext</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dirty="0"/>
              <a:t> Hier ein Fließtext Hier ein Fließtext Hier ein Fließtext Hier ein Fließtext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lvl="0"/>
            <a:endParaRPr lang="de-DE" dirty="0"/>
          </a:p>
        </p:txBody>
      </p:sp>
      <p:sp>
        <p:nvSpPr>
          <p:cNvPr id="10" name="Textplatzhalter 9"/>
          <p:cNvSpPr>
            <a:spLocks noGrp="1"/>
          </p:cNvSpPr>
          <p:nvPr>
            <p:ph type="body" sz="quarter" idx="16" hasCustomPrompt="1"/>
          </p:nvPr>
        </p:nvSpPr>
        <p:spPr>
          <a:xfrm>
            <a:off x="412526" y="3066622"/>
            <a:ext cx="8318948" cy="502616"/>
          </a:xfrm>
          <a:prstGeom prst="rect">
            <a:avLst/>
          </a:prstGeom>
        </p:spPr>
        <p:txBody>
          <a:bodyPr lIns="0"/>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1600" b="0" i="0" baseline="0">
                <a:solidFill>
                  <a:srgbClr val="3C3C3C"/>
                </a:solidFill>
                <a:latin typeface="Novel Sans Pro" charset="0"/>
                <a:ea typeface="Novel Sans Pro" charset="0"/>
                <a:cs typeface="Novel Sans Pro" charset="0"/>
              </a:defRPr>
            </a:lvl1pPr>
          </a:lstStyle>
          <a:p>
            <a:pPr marL="0" marR="0" lvl="0" indent="0" algn="l" defTabSz="914400" rtl="0" eaLnBrk="1" fontAlgn="auto" latinLnBrk="0" hangingPunct="1">
              <a:lnSpc>
                <a:spcPct val="90000"/>
              </a:lnSpc>
              <a:spcBef>
                <a:spcPts val="1000"/>
              </a:spcBef>
              <a:spcAft>
                <a:spcPts val="0"/>
              </a:spcAft>
              <a:buClrTx/>
              <a:buSzTx/>
              <a:tabLst/>
              <a:defRPr/>
            </a:pPr>
            <a:r>
              <a:rPr lang="de-DE" dirty="0"/>
              <a:t> Und hier eine Aufzählung</a:t>
            </a:r>
          </a:p>
          <a:p>
            <a:pPr marL="0" marR="0" lvl="0" indent="0" algn="l" defTabSz="914400" rtl="0" eaLnBrk="1" fontAlgn="auto" latinLnBrk="0" hangingPunct="1">
              <a:lnSpc>
                <a:spcPct val="90000"/>
              </a:lnSpc>
              <a:spcBef>
                <a:spcPts val="1000"/>
              </a:spcBef>
              <a:spcAft>
                <a:spcPts val="0"/>
              </a:spcAft>
              <a:buClrTx/>
              <a:buSzTx/>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de-DE" dirty="0"/>
          </a:p>
          <a:p>
            <a:pPr lvl="0"/>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8033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8" r:id="rId4"/>
    <p:sldLayoutId id="2147483670" r:id="rId5"/>
    <p:sldLayoutId id="2147483671" r:id="rId6"/>
    <p:sldLayoutId id="2147483672" r:id="rId7"/>
    <p:sldLayoutId id="2147483673" r:id="rId8"/>
    <p:sldLayoutId id="2147483675" r:id="rId9"/>
    <p:sldLayoutId id="2147483674" r:id="rId10"/>
    <p:sldLayoutId id="2147483676" r:id="rId11"/>
    <p:sldLayoutId id="2147483677" r:id="rId12"/>
    <p:sldLayoutId id="2147483678" r:id="rId13"/>
    <p:sldLayoutId id="2147483679" r:id="rId14"/>
    <p:sldLayoutId id="2147483681" r:id="rId15"/>
    <p:sldLayoutId id="214748368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4193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620713" y="1170268"/>
            <a:ext cx="7886700" cy="554038"/>
          </a:xfrm>
        </p:spPr>
        <p:txBody>
          <a:bodyPr/>
          <a:lstStyle/>
          <a:p>
            <a:r>
              <a:rPr lang="de-DE" i="0" dirty="0" smtClean="0">
                <a:solidFill>
                  <a:schemeClr val="accent1">
                    <a:lumMod val="60000"/>
                    <a:lumOff val="40000"/>
                  </a:schemeClr>
                </a:solidFill>
                <a:latin typeface="Century Gothic" panose="020B0502020202020204" pitchFamily="34" charset="0"/>
              </a:rPr>
              <a:t>The 7th EAHSC</a:t>
            </a:r>
            <a:endParaRPr lang="de-DE" i="0" dirty="0">
              <a:solidFill>
                <a:schemeClr val="accent1">
                  <a:lumMod val="60000"/>
                  <a:lumOff val="40000"/>
                </a:schemeClr>
              </a:solidFill>
              <a:latin typeface="Century Gothic" panose="020B0502020202020204" pitchFamily="34" charset="0"/>
            </a:endParaRPr>
          </a:p>
        </p:txBody>
      </p:sp>
      <p:sp>
        <p:nvSpPr>
          <p:cNvPr id="3" name="Textplatzhalter 2"/>
          <p:cNvSpPr>
            <a:spLocks noGrp="1"/>
          </p:cNvSpPr>
          <p:nvPr>
            <p:ph type="body" sz="quarter" idx="12"/>
          </p:nvPr>
        </p:nvSpPr>
        <p:spPr>
          <a:xfrm>
            <a:off x="620713" y="1587791"/>
            <a:ext cx="7886700" cy="1252331"/>
          </a:xfrm>
        </p:spPr>
        <p:txBody>
          <a:bodyPr/>
          <a:lstStyle/>
          <a:p>
            <a:r>
              <a:rPr lang="en-US" dirty="0">
                <a:latin typeface="+mj-lt"/>
              </a:rPr>
              <a:t>Building District Health Managers’ Capacity to Utilize Data for Decision-Making: A Case Study from Zanzibar</a:t>
            </a:r>
            <a:endParaRPr lang="de-DE" dirty="0">
              <a:latin typeface="+mj-lt"/>
            </a:endParaRPr>
          </a:p>
        </p:txBody>
      </p:sp>
      <p:sp>
        <p:nvSpPr>
          <p:cNvPr id="5" name="Textplatzhalter 2"/>
          <p:cNvSpPr txBox="1">
            <a:spLocks/>
          </p:cNvSpPr>
          <p:nvPr/>
        </p:nvSpPr>
        <p:spPr>
          <a:xfrm>
            <a:off x="620713" y="2840122"/>
            <a:ext cx="7886700" cy="817478"/>
          </a:xfrm>
          <a:prstGeom prst="rect">
            <a:avLst/>
          </a:prstGeom>
        </p:spPr>
        <p:txBody>
          <a:bodyPr lIns="0"/>
          <a:lstStyle>
            <a:lvl1pPr marL="0" indent="0" algn="l" defTabSz="914400" rtl="0" eaLnBrk="1" latinLnBrk="0" hangingPunct="1">
              <a:lnSpc>
                <a:spcPct val="90000"/>
              </a:lnSpc>
              <a:spcBef>
                <a:spcPts val="1000"/>
              </a:spcBef>
              <a:buFont typeface="Arial"/>
              <a:buNone/>
              <a:defRPr sz="2800" b="1" i="0" kern="1200">
                <a:solidFill>
                  <a:schemeClr val="bg1"/>
                </a:solidFill>
                <a:latin typeface="Novel Sans Pro ExtraBold" charset="0"/>
                <a:ea typeface="Novel Sans Pro ExtraBold" charset="0"/>
                <a:cs typeface="Novel Sans Pro ExtraBol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pPr>
            <a:r>
              <a:rPr lang="de-DE" sz="1600" dirty="0" smtClean="0">
                <a:latin typeface="Century Gothic" panose="020B0502020202020204" pitchFamily="34" charset="0"/>
              </a:rPr>
              <a:t>Presenter: Rachel Hofmann, MSPH</a:t>
            </a:r>
          </a:p>
          <a:p>
            <a:pPr>
              <a:spcBef>
                <a:spcPts val="0"/>
              </a:spcBef>
            </a:pPr>
            <a:r>
              <a:rPr lang="de-DE" sz="1600" dirty="0" smtClean="0">
                <a:latin typeface="Century Gothic" panose="020B0502020202020204" pitchFamily="34" charset="0"/>
              </a:rPr>
              <a:t>Co-Authors: Omar Abdalla, Jalia Tibaijuka, Samira Said, Salum Mbaruok</a:t>
            </a:r>
          </a:p>
          <a:p>
            <a:pPr>
              <a:spcBef>
                <a:spcPts val="0"/>
              </a:spcBef>
            </a:pPr>
            <a:r>
              <a:rPr lang="de-DE" sz="1600" dirty="0" smtClean="0">
                <a:latin typeface="Century Gothic" panose="020B0502020202020204" pitchFamily="34" charset="0"/>
              </a:rPr>
              <a:t>D-tree International</a:t>
            </a:r>
          </a:p>
          <a:p>
            <a:pPr>
              <a:spcBef>
                <a:spcPts val="0"/>
              </a:spcBef>
            </a:pPr>
            <a:r>
              <a:rPr lang="de-DE" sz="1600" dirty="0" smtClean="0">
                <a:solidFill>
                  <a:schemeClr val="accent1">
                    <a:lumMod val="60000"/>
                    <a:lumOff val="40000"/>
                  </a:schemeClr>
                </a:solidFill>
                <a:latin typeface="Century Gothic" panose="020B0502020202020204" pitchFamily="34" charset="0"/>
              </a:rPr>
              <a:t>www.d-tree.org</a:t>
            </a:r>
            <a:endParaRPr lang="de-DE" sz="1600" dirty="0">
              <a:solidFill>
                <a:schemeClr val="accent1">
                  <a:lumMod val="60000"/>
                  <a:lumOff val="40000"/>
                </a:schemeClr>
              </a:solidFill>
              <a:latin typeface="Century Gothic" panose="020B0502020202020204" pitchFamily="34" charset="0"/>
            </a:endParaRPr>
          </a:p>
        </p:txBody>
      </p:sp>
      <p:pic>
        <p:nvPicPr>
          <p:cNvPr id="6" name="Picture 3" descr="C:\Users\Rachel Hofmann\Dropbox (D-tree)\DTree\Country Programs\Tanzania\Projects\Safer Deliveries\Dissemination\Program logos\Saving Lives at Birth hi res logo.png"/>
          <p:cNvPicPr>
            <a:picLocks noChangeAspect="1" noChangeArrowheads="1"/>
          </p:cNvPicPr>
          <p:nvPr/>
        </p:nvPicPr>
        <p:blipFill>
          <a:blip r:embed="rId2" cstate="print"/>
          <a:srcRect/>
          <a:stretch>
            <a:fillRect/>
          </a:stretch>
        </p:blipFill>
        <p:spPr bwMode="auto">
          <a:xfrm>
            <a:off x="0" y="3975193"/>
            <a:ext cx="9144000" cy="1168308"/>
          </a:xfrm>
          <a:prstGeom prst="rect">
            <a:avLst/>
          </a:prstGeom>
          <a:noFill/>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13" y="162112"/>
            <a:ext cx="1529008" cy="83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169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13567" y="1746246"/>
            <a:ext cx="4901888" cy="3682321"/>
          </a:xfrm>
        </p:spPr>
        <p:txBody>
          <a:bodyPr/>
          <a:lstStyle/>
          <a:p>
            <a:r>
              <a:rPr lang="en-US" sz="1600" b="1" i="0" dirty="0" smtClean="0">
                <a:solidFill>
                  <a:schemeClr val="tx1"/>
                </a:solidFill>
                <a:latin typeface="+mj-lt"/>
              </a:rPr>
              <a:t>Recommendations</a:t>
            </a:r>
            <a:r>
              <a:rPr lang="en-US" sz="1600" b="1" i="0" dirty="0" smtClean="0">
                <a:solidFill>
                  <a:schemeClr val="tx1"/>
                </a:solidFill>
                <a:latin typeface="+mj-lt"/>
              </a:rPr>
              <a:t>: </a:t>
            </a:r>
          </a:p>
          <a:p>
            <a:pPr marL="285750" indent="-285750">
              <a:buFont typeface="Arial" panose="020B0604020202020204" pitchFamily="34" charset="0"/>
              <a:buChar char="•"/>
            </a:pPr>
            <a:r>
              <a:rPr lang="en-US" sz="1600" i="0" dirty="0" smtClean="0">
                <a:solidFill>
                  <a:schemeClr val="tx1"/>
                </a:solidFill>
                <a:latin typeface="+mj-lt"/>
              </a:rPr>
              <a:t>Data collected through digital technology efforts should be </a:t>
            </a:r>
            <a:r>
              <a:rPr lang="en-US" sz="1600" b="1" i="0" dirty="0" smtClean="0">
                <a:solidFill>
                  <a:schemeClr val="tx1"/>
                </a:solidFill>
                <a:latin typeface="+mj-lt"/>
              </a:rPr>
              <a:t>relevant </a:t>
            </a:r>
            <a:r>
              <a:rPr lang="en-US" sz="1600" i="0" dirty="0" smtClean="0">
                <a:solidFill>
                  <a:schemeClr val="tx1"/>
                </a:solidFill>
                <a:latin typeface="+mj-lt"/>
              </a:rPr>
              <a:t>and </a:t>
            </a:r>
            <a:r>
              <a:rPr lang="en-US" sz="1600" b="1" i="0" dirty="0" smtClean="0">
                <a:solidFill>
                  <a:schemeClr val="tx1"/>
                </a:solidFill>
                <a:latin typeface="+mj-lt"/>
              </a:rPr>
              <a:t>actionable</a:t>
            </a:r>
            <a:endParaRPr lang="en-US" sz="1600" i="0" dirty="0" smtClean="0">
              <a:solidFill>
                <a:schemeClr val="tx1"/>
              </a:solidFill>
              <a:latin typeface="+mj-lt"/>
            </a:endParaRPr>
          </a:p>
          <a:p>
            <a:pPr marL="285750" indent="-285750">
              <a:buFont typeface="Arial" panose="020B0604020202020204" pitchFamily="34" charset="0"/>
              <a:buChar char="•"/>
            </a:pPr>
            <a:r>
              <a:rPr lang="en-US" sz="1600" i="0" dirty="0" smtClean="0">
                <a:solidFill>
                  <a:schemeClr val="tx1"/>
                </a:solidFill>
                <a:latin typeface="+mj-lt"/>
              </a:rPr>
              <a:t>Digital </a:t>
            </a:r>
            <a:r>
              <a:rPr lang="en-US" sz="1600" i="0" dirty="0">
                <a:solidFill>
                  <a:schemeClr val="tx1"/>
                </a:solidFill>
                <a:latin typeface="+mj-lt"/>
              </a:rPr>
              <a:t>health program implementers should pair the deployment of technologies supporting data for decision-making with capacity building plans to ensure that decision-makers have the skills needed to utilize data effectively and achieve improved outcomes</a:t>
            </a:r>
            <a:r>
              <a:rPr lang="en-US" sz="1600" i="0" dirty="0" smtClean="0">
                <a:solidFill>
                  <a:schemeClr val="tx1"/>
                </a:solidFill>
                <a:latin typeface="+mj-lt"/>
              </a:rPr>
              <a:t>.</a:t>
            </a:r>
            <a:endParaRPr lang="en-US" sz="1600" i="0" dirty="0" smtClean="0">
              <a:solidFill>
                <a:schemeClr val="tx1"/>
              </a:solidFill>
              <a:latin typeface="+mj-lt"/>
            </a:endParaRPr>
          </a:p>
        </p:txBody>
      </p:sp>
      <p:sp>
        <p:nvSpPr>
          <p:cNvPr id="4" name="Textplatzhalter 3"/>
          <p:cNvSpPr>
            <a:spLocks noGrp="1"/>
          </p:cNvSpPr>
          <p:nvPr>
            <p:ph type="body" sz="quarter" idx="14"/>
          </p:nvPr>
        </p:nvSpPr>
        <p:spPr>
          <a:xfrm>
            <a:off x="412525" y="135496"/>
            <a:ext cx="8318949" cy="554038"/>
          </a:xfrm>
        </p:spPr>
        <p:txBody>
          <a:bodyPr/>
          <a:lstStyle/>
          <a:p>
            <a:r>
              <a:rPr lang="de-DE" sz="2800" dirty="0" smtClean="0">
                <a:latin typeface="+mj-lt"/>
              </a:rPr>
              <a:t>Discussion and Recommendations</a:t>
            </a:r>
            <a:endParaRPr lang="de-DE" sz="2800" dirty="0">
              <a:latin typeface="+mj-lt"/>
            </a:endParaRPr>
          </a:p>
        </p:txBody>
      </p:sp>
      <p:sp>
        <p:nvSpPr>
          <p:cNvPr id="6" name="Rectangle 5"/>
          <p:cNvSpPr/>
          <p:nvPr/>
        </p:nvSpPr>
        <p:spPr>
          <a:xfrm>
            <a:off x="5686233" y="1723307"/>
            <a:ext cx="2785110" cy="24555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i="1" kern="1200" dirty="0">
                <a:solidFill>
                  <a:srgbClr val="1F4E79"/>
                </a:solidFill>
                <a:effectLst/>
                <a:latin typeface="Novel Sans Pro" panose="02000000000000000000" pitchFamily="50" charset="0"/>
                <a:ea typeface="Times New Roman" panose="02020603050405020304" pitchFamily="18" charset="0"/>
                <a:cs typeface="Times New Roman" panose="02020603050405020304" pitchFamily="18" charset="0"/>
              </a:rPr>
              <a:t>“The dashboard is a very meaningful tool…it enlightens me on how things are going in my district. I can easily identify the areas where home deliveries are higher and then follow up. Before that, I guessed the reason for home deliveries, but now you get the real reasons from clients themselves…Thanks for all those who made this happen!” - </a:t>
            </a:r>
            <a:r>
              <a:rPr lang="en-US" sz="1200" i="1" kern="1200" dirty="0" err="1">
                <a:solidFill>
                  <a:srgbClr val="1F4E79"/>
                </a:solidFill>
                <a:effectLst/>
                <a:latin typeface="Novel Sans Pro" panose="02000000000000000000" pitchFamily="50" charset="0"/>
                <a:ea typeface="Times New Roman" panose="02020603050405020304" pitchFamily="18" charset="0"/>
                <a:cs typeface="Times New Roman" panose="02020603050405020304" pitchFamily="18" charset="0"/>
              </a:rPr>
              <a:t>Safia</a:t>
            </a:r>
            <a:r>
              <a:rPr lang="en-US" sz="1200" i="1" kern="1200" dirty="0">
                <a:solidFill>
                  <a:srgbClr val="1F4E79"/>
                </a:solidFill>
                <a:effectLst/>
                <a:latin typeface="Novel Sans Pro" panose="02000000000000000000" pitchFamily="50" charset="0"/>
                <a:ea typeface="Times New Roman" panose="02020603050405020304" pitchFamily="18" charset="0"/>
                <a:cs typeface="Times New Roman" panose="02020603050405020304" pitchFamily="18" charset="0"/>
              </a:rPr>
              <a:t> </a:t>
            </a:r>
            <a:r>
              <a:rPr lang="en-US" sz="1200" i="1" kern="1200" dirty="0" err="1">
                <a:solidFill>
                  <a:srgbClr val="1F4E79"/>
                </a:solidFill>
                <a:effectLst/>
                <a:latin typeface="Novel Sans Pro" panose="02000000000000000000" pitchFamily="50" charset="0"/>
                <a:ea typeface="Times New Roman" panose="02020603050405020304" pitchFamily="18" charset="0"/>
                <a:cs typeface="Times New Roman" panose="02020603050405020304" pitchFamily="18" charset="0"/>
              </a:rPr>
              <a:t>Khamis</a:t>
            </a:r>
            <a:r>
              <a:rPr lang="en-US" sz="1200" i="1" kern="1200" dirty="0">
                <a:solidFill>
                  <a:srgbClr val="1F4E79"/>
                </a:solidFill>
                <a:effectLst/>
                <a:latin typeface="Novel Sans Pro" panose="02000000000000000000" pitchFamily="50" charset="0"/>
                <a:ea typeface="Times New Roman" panose="02020603050405020304" pitchFamily="18" charset="0"/>
                <a:cs typeface="Times New Roman" panose="02020603050405020304" pitchFamily="18" charset="0"/>
              </a:rPr>
              <a:t> </a:t>
            </a:r>
            <a:r>
              <a:rPr lang="en-US" sz="1200" i="1" kern="1200" dirty="0" err="1">
                <a:solidFill>
                  <a:srgbClr val="1F4E79"/>
                </a:solidFill>
                <a:effectLst/>
                <a:latin typeface="Novel Sans Pro" panose="02000000000000000000" pitchFamily="50" charset="0"/>
                <a:ea typeface="Times New Roman" panose="02020603050405020304" pitchFamily="18" charset="0"/>
                <a:cs typeface="Times New Roman" panose="02020603050405020304" pitchFamily="18" charset="0"/>
              </a:rPr>
              <a:t>Juma</a:t>
            </a:r>
            <a:r>
              <a:rPr lang="en-US" sz="1200" i="1" kern="1200" dirty="0">
                <a:solidFill>
                  <a:srgbClr val="1F4E79"/>
                </a:solidFill>
                <a:effectLst/>
                <a:latin typeface="Novel Sans Pro" panose="02000000000000000000" pitchFamily="50" charset="0"/>
                <a:ea typeface="Times New Roman" panose="02020603050405020304" pitchFamily="18" charset="0"/>
                <a:cs typeface="Times New Roman" panose="02020603050405020304" pitchFamily="18" charset="0"/>
              </a:rPr>
              <a:t>, Reproductive and Child Health  Coordinator, South DHMT</a:t>
            </a:r>
            <a:endParaRPr lang="en-US" sz="1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12525" y="790922"/>
            <a:ext cx="8226978" cy="830997"/>
          </a:xfrm>
          <a:prstGeom prst="rect">
            <a:avLst/>
          </a:prstGeom>
        </p:spPr>
        <p:txBody>
          <a:bodyPr wrap="square">
            <a:spAutoFit/>
          </a:bodyPr>
          <a:lstStyle/>
          <a:p>
            <a:r>
              <a:rPr lang="en-US" sz="1600" dirty="0">
                <a:latin typeface="+mj-lt"/>
              </a:rPr>
              <a:t>The process successfully built DHMT capacity to utilize program data to inform specific follow-up actions, which resulted in measurable improvements in healthcare delivery.</a:t>
            </a:r>
          </a:p>
        </p:txBody>
      </p:sp>
    </p:spTree>
    <p:extLst>
      <p:ext uri="{BB962C8B-B14F-4D97-AF65-F5344CB8AC3E}">
        <p14:creationId xmlns:p14="http://schemas.microsoft.com/office/powerpoint/2010/main" val="1613495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12526" y="2234674"/>
            <a:ext cx="8318949" cy="554038"/>
          </a:xfrm>
        </p:spPr>
        <p:txBody>
          <a:bodyPr/>
          <a:lstStyle/>
          <a:p>
            <a:pPr algn="ctr"/>
            <a:r>
              <a:rPr lang="en-US" sz="2800" dirty="0" smtClean="0">
                <a:latin typeface="+mj-lt"/>
              </a:rPr>
              <a:t>Way Forward</a:t>
            </a:r>
            <a:endParaRPr lang="en-US" sz="2800" dirty="0">
              <a:latin typeface="+mj-lt"/>
            </a:endParaRPr>
          </a:p>
        </p:txBody>
      </p:sp>
    </p:spTree>
    <p:extLst>
      <p:ext uri="{BB962C8B-B14F-4D97-AF65-F5344CB8AC3E}">
        <p14:creationId xmlns:p14="http://schemas.microsoft.com/office/powerpoint/2010/main" val="378382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85017"/>
            <a:ext cx="9664543" cy="5382659"/>
          </a:xfrm>
          <a:prstGeom prst="rect">
            <a:avLst/>
          </a:prstGeom>
        </p:spPr>
      </p:pic>
      <p:sp>
        <p:nvSpPr>
          <p:cNvPr id="4" name="Textplatzhalter 3"/>
          <p:cNvSpPr>
            <a:spLocks noGrp="1"/>
          </p:cNvSpPr>
          <p:nvPr>
            <p:ph type="body" sz="quarter" idx="14"/>
          </p:nvPr>
        </p:nvSpPr>
        <p:spPr>
          <a:xfrm>
            <a:off x="1493434" y="47114"/>
            <a:ext cx="6157132" cy="457383"/>
          </a:xfrm>
          <a:solidFill>
            <a:srgbClr val="FFFFFF">
              <a:alpha val="50196"/>
            </a:srgbClr>
          </a:solidFill>
        </p:spPr>
        <p:txBody>
          <a:bodyPr/>
          <a:lstStyle/>
          <a:p>
            <a:pPr algn="ctr"/>
            <a:r>
              <a:rPr lang="de-DE" sz="2800" dirty="0" smtClean="0">
                <a:solidFill>
                  <a:schemeClr val="tx1"/>
                </a:solidFill>
                <a:latin typeface="+mj-lt"/>
                <a:cs typeface="Arial" panose="020B0604020202020204" pitchFamily="34" charset="0"/>
              </a:rPr>
              <a:t>National CHV Program Approach</a:t>
            </a:r>
            <a:endParaRPr lang="de-DE" sz="2800" dirty="0">
              <a:solidFill>
                <a:schemeClr val="tx1"/>
              </a:solidFill>
              <a:latin typeface="+mj-lt"/>
              <a:cs typeface="Arial" panose="020B0604020202020204" pitchFamily="34" charset="0"/>
            </a:endParaRPr>
          </a:p>
        </p:txBody>
      </p:sp>
      <p:sp>
        <p:nvSpPr>
          <p:cNvPr id="12" name="Text Placeholder 2"/>
          <p:cNvSpPr txBox="1">
            <a:spLocks/>
          </p:cNvSpPr>
          <p:nvPr/>
        </p:nvSpPr>
        <p:spPr>
          <a:xfrm>
            <a:off x="220020" y="838709"/>
            <a:ext cx="3946463" cy="1030731"/>
          </a:xfrm>
          <a:prstGeom prst="rect">
            <a:avLst/>
          </a:prstGeom>
        </p:spPr>
        <p:txBody>
          <a:bodyPr lIns="0"/>
          <a:lstStyle>
            <a:lvl1pPr marL="0" indent="0" algn="l" defTabSz="914400" rtl="0" eaLnBrk="1" latinLnBrk="0" hangingPunct="1">
              <a:lnSpc>
                <a:spcPct val="90000"/>
              </a:lnSpc>
              <a:spcBef>
                <a:spcPts val="1000"/>
              </a:spcBef>
              <a:buFont typeface="Arial"/>
              <a:buNone/>
              <a:defRPr sz="2400" b="0" i="1" kern="1200">
                <a:solidFill>
                  <a:srgbClr val="9E2D64"/>
                </a:solidFill>
                <a:latin typeface="Novel Sans Pro" charset="0"/>
                <a:ea typeface="Novel Sans Pro" charset="0"/>
                <a:cs typeface="Novel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200" b="1" i="0" dirty="0" smtClean="0">
                <a:solidFill>
                  <a:schemeClr val="bg1"/>
                </a:solidFill>
              </a:rPr>
              <a:t>		</a:t>
            </a:r>
          </a:p>
          <a:p>
            <a:pPr>
              <a:lnSpc>
                <a:spcPct val="100000"/>
              </a:lnSpc>
            </a:pPr>
            <a:endParaRPr lang="en-US" sz="2200" b="1" i="0" dirty="0" smtClean="0">
              <a:solidFill>
                <a:schemeClr val="bg1"/>
              </a:solidFill>
            </a:endParaRPr>
          </a:p>
          <a:p>
            <a:pPr>
              <a:lnSpc>
                <a:spcPct val="100000"/>
              </a:lnSpc>
            </a:pPr>
            <a:endParaRPr lang="en-US" sz="2200" b="1" i="0" dirty="0">
              <a:solidFill>
                <a:schemeClr val="bg1"/>
              </a:solidFill>
            </a:endParaRPr>
          </a:p>
        </p:txBody>
      </p:sp>
      <p:sp>
        <p:nvSpPr>
          <p:cNvPr id="9" name="Text Placeholder 2"/>
          <p:cNvSpPr txBox="1">
            <a:spLocks/>
          </p:cNvSpPr>
          <p:nvPr/>
        </p:nvSpPr>
        <p:spPr>
          <a:xfrm>
            <a:off x="199701" y="689881"/>
            <a:ext cx="4179794" cy="3100983"/>
          </a:xfrm>
          <a:prstGeom prst="rect">
            <a:avLst/>
          </a:prstGeom>
          <a:ln>
            <a:solidFill>
              <a:schemeClr val="bg2"/>
            </a:solidFill>
          </a:ln>
        </p:spPr>
        <p:txBody>
          <a:bodyPr lIns="0"/>
          <a:lstStyle>
            <a:lvl1pPr marL="0" indent="0" algn="l" defTabSz="914400" rtl="0" eaLnBrk="1" latinLnBrk="0" hangingPunct="1">
              <a:lnSpc>
                <a:spcPct val="90000"/>
              </a:lnSpc>
              <a:spcBef>
                <a:spcPts val="1000"/>
              </a:spcBef>
              <a:buFont typeface="Arial"/>
              <a:buNone/>
              <a:defRPr sz="2400" b="0" i="1" kern="1200">
                <a:solidFill>
                  <a:srgbClr val="9E2D64"/>
                </a:solidFill>
                <a:latin typeface="Novel Sans Pro" charset="0"/>
                <a:ea typeface="Novel Sans Pro" charset="0"/>
                <a:cs typeface="Novel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6213" indent="-176213">
              <a:lnSpc>
                <a:spcPct val="100000"/>
              </a:lnSpc>
              <a:buFont typeface="Arial" panose="020B0604020202020204" pitchFamily="34" charset="0"/>
              <a:buChar char="•"/>
            </a:pPr>
            <a:r>
              <a:rPr lang="en-US" sz="1600" b="1" i="0" dirty="0" smtClean="0">
                <a:solidFill>
                  <a:schemeClr val="bg1"/>
                </a:solidFill>
                <a:latin typeface="+mj-lt"/>
                <a:cs typeface="Arial" panose="020B0604020202020204" pitchFamily="34" charset="0"/>
              </a:rPr>
              <a:t>Single </a:t>
            </a:r>
            <a:r>
              <a:rPr lang="en-US" sz="1600" b="1" i="0" dirty="0">
                <a:solidFill>
                  <a:schemeClr val="bg1"/>
                </a:solidFill>
                <a:latin typeface="+mj-lt"/>
                <a:cs typeface="Arial" panose="020B0604020202020204" pitchFamily="34" charset="0"/>
              </a:rPr>
              <a:t>cadre of community health </a:t>
            </a:r>
            <a:r>
              <a:rPr lang="en-US" sz="1600" b="1" i="0" dirty="0" smtClean="0">
                <a:solidFill>
                  <a:schemeClr val="bg1"/>
                </a:solidFill>
                <a:latin typeface="+mj-lt"/>
                <a:cs typeface="Arial" panose="020B0604020202020204" pitchFamily="34" charset="0"/>
              </a:rPr>
              <a:t>volunteers delivering integrated service package</a:t>
            </a:r>
          </a:p>
          <a:p>
            <a:pPr marL="176213" indent="-176213">
              <a:lnSpc>
                <a:spcPct val="100000"/>
              </a:lnSpc>
              <a:buFont typeface="Arial" panose="020B0604020202020204" pitchFamily="34" charset="0"/>
              <a:buChar char="•"/>
            </a:pPr>
            <a:r>
              <a:rPr lang="en-US" sz="1600" b="1" i="0" dirty="0" smtClean="0">
                <a:solidFill>
                  <a:schemeClr val="bg1"/>
                </a:solidFill>
                <a:latin typeface="+mj-lt"/>
                <a:cs typeface="Arial" panose="020B0604020202020204" pitchFamily="34" charset="0"/>
              </a:rPr>
              <a:t>Incorporates best practices</a:t>
            </a:r>
          </a:p>
          <a:p>
            <a:pPr marL="176213" indent="-176213">
              <a:lnSpc>
                <a:spcPct val="100000"/>
              </a:lnSpc>
              <a:buFont typeface="Arial" panose="020B0604020202020204" pitchFamily="34" charset="0"/>
              <a:buChar char="•"/>
            </a:pPr>
            <a:r>
              <a:rPr lang="en-US" sz="1600" b="1" i="0" dirty="0" smtClean="0">
                <a:solidFill>
                  <a:schemeClr val="bg1"/>
                </a:solidFill>
                <a:latin typeface="+mj-lt"/>
                <a:cs typeface="Arial" panose="020B0604020202020204" pitchFamily="34" charset="0"/>
              </a:rPr>
              <a:t>Supported by digital platform</a:t>
            </a:r>
            <a:endParaRPr lang="en-US" sz="1600" b="1" i="0" dirty="0">
              <a:solidFill>
                <a:schemeClr val="bg1"/>
              </a:solidFill>
              <a:latin typeface="+mj-lt"/>
              <a:cs typeface="Arial" panose="020B0604020202020204" pitchFamily="34" charset="0"/>
            </a:endParaRPr>
          </a:p>
          <a:p>
            <a:pPr marL="176213" indent="-176213">
              <a:lnSpc>
                <a:spcPct val="100000"/>
              </a:lnSpc>
              <a:buFont typeface="Arial" panose="020B0604020202020204" pitchFamily="34" charset="0"/>
              <a:buChar char="•"/>
            </a:pPr>
            <a:r>
              <a:rPr lang="en-US" sz="1600" b="1" i="0" dirty="0" smtClean="0">
                <a:solidFill>
                  <a:schemeClr val="bg1"/>
                </a:solidFill>
                <a:latin typeface="+mj-lt"/>
                <a:cs typeface="Arial" panose="020B0604020202020204" pitchFamily="34" charset="0"/>
              </a:rPr>
              <a:t>Integrated part of national health system</a:t>
            </a:r>
          </a:p>
          <a:p>
            <a:pPr marL="176213" indent="-176213">
              <a:lnSpc>
                <a:spcPct val="100000"/>
              </a:lnSpc>
              <a:buFont typeface="Arial" panose="020B0604020202020204" pitchFamily="34" charset="0"/>
              <a:buChar char="•"/>
            </a:pPr>
            <a:r>
              <a:rPr lang="en-US" sz="1600" b="1" i="0" dirty="0" smtClean="0">
                <a:solidFill>
                  <a:schemeClr val="bg1"/>
                </a:solidFill>
                <a:latin typeface="+mj-lt"/>
                <a:cs typeface="Arial" panose="020B0604020202020204" pitchFamily="34" charset="0"/>
              </a:rPr>
              <a:t>System wide accountability and capacity</a:t>
            </a:r>
          </a:p>
          <a:p>
            <a:pPr marL="176213" indent="-176213">
              <a:lnSpc>
                <a:spcPct val="100000"/>
              </a:lnSpc>
              <a:buFont typeface="Arial" panose="020B0604020202020204" pitchFamily="34" charset="0"/>
              <a:buChar char="•"/>
            </a:pPr>
            <a:r>
              <a:rPr lang="en-US" sz="1600" b="1" i="0" dirty="0" smtClean="0">
                <a:solidFill>
                  <a:schemeClr val="bg1"/>
                </a:solidFill>
                <a:latin typeface="+mj-lt"/>
                <a:cs typeface="Arial" panose="020B0604020202020204" pitchFamily="34" charset="0"/>
              </a:rPr>
              <a:t>Data Driven System</a:t>
            </a:r>
          </a:p>
          <a:p>
            <a:pPr>
              <a:lnSpc>
                <a:spcPct val="150000"/>
              </a:lnSpc>
            </a:pPr>
            <a:endParaRPr lang="en-US" sz="1600" b="1" i="0" dirty="0" smtClean="0">
              <a:solidFill>
                <a:schemeClr val="bg1"/>
              </a:solidFill>
              <a:latin typeface="+mj-lt"/>
              <a:cs typeface="Arial" panose="020B0604020202020204" pitchFamily="34" charset="0"/>
            </a:endParaRPr>
          </a:p>
          <a:p>
            <a:pPr>
              <a:lnSpc>
                <a:spcPct val="150000"/>
              </a:lnSpc>
            </a:pPr>
            <a:endParaRPr lang="en-US" sz="1600" b="1" i="0" dirty="0" smtClean="0">
              <a:solidFill>
                <a:schemeClr val="bg1"/>
              </a:solidFill>
              <a:latin typeface="+mj-lt"/>
              <a:cs typeface="Arial" panose="020B0604020202020204" pitchFamily="34" charset="0"/>
            </a:endParaRPr>
          </a:p>
          <a:p>
            <a:endParaRPr lang="en-US" sz="1600" b="1" i="0" dirty="0">
              <a:solidFill>
                <a:schemeClr val="bg1"/>
              </a:solidFill>
              <a:latin typeface="+mj-lt"/>
              <a:cs typeface="Arial" panose="020B0604020202020204" pitchFamily="34" charset="0"/>
            </a:endParaRPr>
          </a:p>
        </p:txBody>
      </p:sp>
      <p:sp>
        <p:nvSpPr>
          <p:cNvPr id="8" name="Striped Right Arrow 7"/>
          <p:cNvSpPr/>
          <p:nvPr/>
        </p:nvSpPr>
        <p:spPr>
          <a:xfrm rot="5400000">
            <a:off x="1995129" y="3819601"/>
            <a:ext cx="396242" cy="409651"/>
          </a:xfrm>
          <a:prstGeom prst="striped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platzhalter 2"/>
          <p:cNvSpPr txBox="1">
            <a:spLocks/>
          </p:cNvSpPr>
          <p:nvPr/>
        </p:nvSpPr>
        <p:spPr>
          <a:xfrm>
            <a:off x="1166848" y="4293217"/>
            <a:ext cx="2052804" cy="850283"/>
          </a:xfrm>
          <a:prstGeom prst="rect">
            <a:avLst/>
          </a:prstGeom>
          <a:solidFill>
            <a:schemeClr val="tx1">
              <a:lumMod val="95000"/>
              <a:lumOff val="5000"/>
              <a:alpha val="40000"/>
            </a:schemeClr>
          </a:solidFill>
          <a:ln w="38100">
            <a:solidFill>
              <a:schemeClr val="accent5"/>
            </a:solidFill>
          </a:ln>
        </p:spPr>
        <p:txBody>
          <a:bodyPr lIns="0"/>
          <a:lstStyle>
            <a:lvl1pPr marL="0" indent="0" algn="l" defTabSz="914400" rtl="0" eaLnBrk="1" latinLnBrk="0" hangingPunct="1">
              <a:lnSpc>
                <a:spcPct val="90000"/>
              </a:lnSpc>
              <a:spcBef>
                <a:spcPts val="1000"/>
              </a:spcBef>
              <a:buFont typeface="Arial"/>
              <a:buNone/>
              <a:defRPr sz="2400" b="0" i="1" kern="1200">
                <a:solidFill>
                  <a:srgbClr val="9E2D64"/>
                </a:solidFill>
                <a:latin typeface="Novel Sans Pro" charset="0"/>
                <a:ea typeface="Novel Sans Pro" charset="0"/>
                <a:cs typeface="Novel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7475" algn="ctr"/>
            <a:r>
              <a:rPr lang="en-US" sz="1600" b="1" i="0" dirty="0" smtClean="0">
                <a:solidFill>
                  <a:schemeClr val="bg1"/>
                </a:solidFill>
                <a:latin typeface="+mj-lt"/>
                <a:cs typeface="Arial" panose="020B0604020202020204" pitchFamily="34" charset="0"/>
              </a:rPr>
              <a:t>Zanzibar Community Health Strategy</a:t>
            </a:r>
            <a:endParaRPr lang="de-DE" sz="1600" b="1" i="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0847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a:xfrm>
            <a:off x="412525" y="135496"/>
            <a:ext cx="8318949" cy="554038"/>
          </a:xfrm>
        </p:spPr>
        <p:txBody>
          <a:bodyPr/>
          <a:lstStyle/>
          <a:p>
            <a:r>
              <a:rPr lang="de-DE" sz="2800" dirty="0" smtClean="0">
                <a:latin typeface="+mj-lt"/>
              </a:rPr>
              <a:t>Community Health Information System</a:t>
            </a:r>
            <a:endParaRPr lang="de-DE" sz="2800" dirty="0">
              <a:latin typeface="+mj-lt"/>
            </a:endParaRPr>
          </a:p>
        </p:txBody>
      </p:sp>
      <p:sp>
        <p:nvSpPr>
          <p:cNvPr id="7" name="Rectangle 6"/>
          <p:cNvSpPr/>
          <p:nvPr/>
        </p:nvSpPr>
        <p:spPr>
          <a:xfrm>
            <a:off x="412525" y="790922"/>
            <a:ext cx="8226978" cy="3293209"/>
          </a:xfrm>
          <a:prstGeom prst="rect">
            <a:avLst/>
          </a:prstGeom>
        </p:spPr>
        <p:txBody>
          <a:bodyPr wrap="square">
            <a:spAutoFit/>
          </a:bodyPr>
          <a:lstStyle/>
          <a:p>
            <a:r>
              <a:rPr lang="en-US" sz="1600" b="1" dirty="0">
                <a:latin typeface="+mj-lt"/>
                <a:cs typeface="Arial" panose="020B0604020202020204" pitchFamily="34" charset="0"/>
              </a:rPr>
              <a:t>Goal: </a:t>
            </a:r>
            <a:r>
              <a:rPr lang="en-US" sz="1600" dirty="0" smtClean="0">
                <a:latin typeface="+mj-lt"/>
                <a:cs typeface="Arial" panose="020B0604020202020204" pitchFamily="34" charset="0"/>
              </a:rPr>
              <a:t>Community </a:t>
            </a:r>
            <a:r>
              <a:rPr lang="en-US" sz="1600" dirty="0">
                <a:latin typeface="+mj-lt"/>
                <a:cs typeface="Arial" panose="020B0604020202020204" pitchFamily="34" charset="0"/>
              </a:rPr>
              <a:t>data collected by CHVs can be integrated into the HMIS Unit’s Community Health Information System (CHIS) in DHIS2</a:t>
            </a:r>
          </a:p>
          <a:p>
            <a:pPr lvl="1" indent="0">
              <a:buNone/>
            </a:pPr>
            <a:endParaRPr lang="en-US" sz="1600" dirty="0">
              <a:latin typeface="+mj-lt"/>
              <a:cs typeface="Arial" panose="020B0604020202020204" pitchFamily="34" charset="0"/>
            </a:endParaRPr>
          </a:p>
          <a:p>
            <a:r>
              <a:rPr lang="en-US" sz="1600" b="1" dirty="0">
                <a:latin typeface="+mj-lt"/>
                <a:cs typeface="Arial" panose="020B0604020202020204" pitchFamily="34" charset="0"/>
              </a:rPr>
              <a:t>Approach</a:t>
            </a:r>
            <a:r>
              <a:rPr lang="en-US" sz="1600" dirty="0">
                <a:latin typeface="+mj-lt"/>
                <a:cs typeface="Arial" panose="020B0604020202020204" pitchFamily="34" charset="0"/>
              </a:rPr>
              <a:t>: </a:t>
            </a:r>
          </a:p>
          <a:p>
            <a:pPr marL="1028700" lvl="1" indent="-342900">
              <a:buFont typeface="Arial" panose="020B0604020202020204" pitchFamily="34" charset="0"/>
              <a:buChar char="•"/>
            </a:pPr>
            <a:r>
              <a:rPr lang="en-US" sz="1600" dirty="0">
                <a:latin typeface="+mj-lt"/>
                <a:cs typeface="Arial" panose="020B0604020202020204" pitchFamily="34" charset="0"/>
              </a:rPr>
              <a:t>CHV </a:t>
            </a:r>
            <a:r>
              <a:rPr lang="en-US" sz="1600" dirty="0" smtClean="0">
                <a:latin typeface="+mj-lt"/>
                <a:cs typeface="Arial" panose="020B0604020202020204" pitchFamily="34" charset="0"/>
              </a:rPr>
              <a:t>digital platform </a:t>
            </a:r>
            <a:r>
              <a:rPr lang="en-US" sz="1600" dirty="0">
                <a:latin typeface="+mj-lt"/>
                <a:cs typeface="Arial" panose="020B0604020202020204" pitchFamily="34" charset="0"/>
              </a:rPr>
              <a:t>is </a:t>
            </a:r>
            <a:r>
              <a:rPr lang="en-US" sz="1600" b="1" dirty="0">
                <a:solidFill>
                  <a:srgbClr val="9E2D64"/>
                </a:solidFill>
                <a:latin typeface="+mj-lt"/>
                <a:cs typeface="Arial" panose="020B0604020202020204" pitchFamily="34" charset="0"/>
              </a:rPr>
              <a:t>interoperable with DHIS2</a:t>
            </a:r>
          </a:p>
          <a:p>
            <a:pPr marL="1028700" lvl="1" indent="-342900">
              <a:buFont typeface="Arial" panose="020B0604020202020204" pitchFamily="34" charset="0"/>
              <a:buChar char="•"/>
            </a:pPr>
            <a:r>
              <a:rPr lang="en-US" sz="1600" dirty="0">
                <a:latin typeface="+mj-lt"/>
                <a:cs typeface="Arial" panose="020B0604020202020204" pitchFamily="34" charset="0"/>
              </a:rPr>
              <a:t>MOH and PORALGSD to decide on </a:t>
            </a:r>
            <a:r>
              <a:rPr lang="en-US" sz="1600" b="1" dirty="0">
                <a:solidFill>
                  <a:srgbClr val="9E2D64"/>
                </a:solidFill>
                <a:latin typeface="+mj-lt"/>
                <a:cs typeface="Arial" panose="020B0604020202020204" pitchFamily="34" charset="0"/>
              </a:rPr>
              <a:t>key indicators </a:t>
            </a:r>
            <a:r>
              <a:rPr lang="en-US" sz="1600" dirty="0">
                <a:latin typeface="+mj-lt"/>
                <a:cs typeface="Arial" panose="020B0604020202020204" pitchFamily="34" charset="0"/>
              </a:rPr>
              <a:t>for CHIS; these will be built into CHVs’ digital </a:t>
            </a:r>
            <a:r>
              <a:rPr lang="en-US" sz="1600" dirty="0" smtClean="0">
                <a:latin typeface="+mj-lt"/>
                <a:cs typeface="Arial" panose="020B0604020202020204" pitchFamily="34" charset="0"/>
              </a:rPr>
              <a:t>tools and dashboards </a:t>
            </a:r>
            <a:r>
              <a:rPr lang="en-US" sz="1600" dirty="0">
                <a:latin typeface="+mj-lt"/>
                <a:cs typeface="Arial" panose="020B0604020202020204" pitchFamily="34" charset="0"/>
              </a:rPr>
              <a:t>and captured routinely through the CHVs work</a:t>
            </a:r>
          </a:p>
          <a:p>
            <a:pPr marL="1028700" lvl="1" indent="-342900">
              <a:buFont typeface="Arial" panose="020B0604020202020204" pitchFamily="34" charset="0"/>
              <a:buChar char="•"/>
            </a:pPr>
            <a:r>
              <a:rPr lang="en-US" sz="1600" b="1" dirty="0">
                <a:solidFill>
                  <a:srgbClr val="9E2D64"/>
                </a:solidFill>
                <a:latin typeface="+mj-lt"/>
                <a:cs typeface="Arial" panose="020B0604020202020204" pitchFamily="34" charset="0"/>
              </a:rPr>
              <a:t>Build capacity</a:t>
            </a:r>
            <a:r>
              <a:rPr lang="en-US" sz="1600" dirty="0">
                <a:latin typeface="+mj-lt"/>
                <a:cs typeface="Arial" panose="020B0604020202020204" pitchFamily="34" charset="0"/>
              </a:rPr>
              <a:t> of MOH, PORALGSD, and </a:t>
            </a:r>
            <a:r>
              <a:rPr lang="en-US" sz="1600" dirty="0" err="1">
                <a:latin typeface="+mj-lt"/>
                <a:cs typeface="Arial" panose="020B0604020202020204" pitchFamily="34" charset="0"/>
              </a:rPr>
              <a:t>Shehia</a:t>
            </a:r>
            <a:r>
              <a:rPr lang="en-US" sz="1600" dirty="0">
                <a:latin typeface="+mj-lt"/>
                <a:cs typeface="Arial" panose="020B0604020202020204" pitchFamily="34" charset="0"/>
              </a:rPr>
              <a:t> leaders to </a:t>
            </a:r>
            <a:r>
              <a:rPr lang="en-US" sz="1600" b="1" dirty="0" smtClean="0">
                <a:solidFill>
                  <a:srgbClr val="9E2D64"/>
                </a:solidFill>
                <a:latin typeface="+mj-lt"/>
                <a:cs typeface="Arial" panose="020B0604020202020204" pitchFamily="34" charset="0"/>
              </a:rPr>
              <a:t>analyze </a:t>
            </a:r>
            <a:r>
              <a:rPr lang="en-US" sz="1600" b="1" dirty="0">
                <a:solidFill>
                  <a:srgbClr val="9E2D64"/>
                </a:solidFill>
                <a:latin typeface="+mj-lt"/>
                <a:cs typeface="Arial" panose="020B0604020202020204" pitchFamily="34" charset="0"/>
              </a:rPr>
              <a:t>community data and utilize findings</a:t>
            </a:r>
            <a:r>
              <a:rPr lang="en-US" sz="1600" dirty="0">
                <a:solidFill>
                  <a:srgbClr val="9E2D64"/>
                </a:solidFill>
                <a:latin typeface="+mj-lt"/>
                <a:cs typeface="Arial" panose="020B0604020202020204" pitchFamily="34" charset="0"/>
              </a:rPr>
              <a:t> </a:t>
            </a:r>
            <a:r>
              <a:rPr lang="en-US" sz="1600" dirty="0">
                <a:latin typeface="+mj-lt"/>
                <a:cs typeface="Arial" panose="020B0604020202020204" pitchFamily="34" charset="0"/>
              </a:rPr>
              <a:t>to improve community health programming</a:t>
            </a:r>
          </a:p>
          <a:p>
            <a:pPr marL="1028700" lvl="1" indent="-342900">
              <a:buFont typeface="Arial" panose="020B0604020202020204" pitchFamily="34" charset="0"/>
              <a:buChar char="•"/>
            </a:pPr>
            <a:r>
              <a:rPr lang="en-US" sz="1600" dirty="0">
                <a:latin typeface="+mj-lt"/>
                <a:cs typeface="Arial" panose="020B0604020202020204" pitchFamily="34" charset="0"/>
              </a:rPr>
              <a:t>Build capacity of HMIS, ICT and HPU units to </a:t>
            </a:r>
            <a:r>
              <a:rPr lang="en-US" sz="1600" b="1" dirty="0">
                <a:solidFill>
                  <a:srgbClr val="9E2D64"/>
                </a:solidFill>
                <a:latin typeface="+mj-lt"/>
                <a:cs typeface="Arial" panose="020B0604020202020204" pitchFamily="34" charset="0"/>
              </a:rPr>
              <a:t>manage and update the national CHV digital platform</a:t>
            </a:r>
            <a:endParaRPr lang="en-US" sz="1600" b="1" dirty="0">
              <a:solidFill>
                <a:srgbClr val="9E2D64"/>
              </a:solidFill>
              <a:latin typeface="+mj-lt"/>
              <a:cs typeface="Arial" panose="020B0604020202020204" pitchFamily="34" charset="0"/>
            </a:endParaRPr>
          </a:p>
        </p:txBody>
      </p:sp>
    </p:spTree>
    <p:extLst>
      <p:ext uri="{BB962C8B-B14F-4D97-AF65-F5344CB8AC3E}">
        <p14:creationId xmlns:p14="http://schemas.microsoft.com/office/powerpoint/2010/main" val="2853028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2527" y="899243"/>
            <a:ext cx="8318948" cy="2169634"/>
          </a:xfrm>
        </p:spPr>
        <p:txBody>
          <a:bodyPr/>
          <a:lstStyle/>
          <a:p>
            <a:pPr marL="285750" indent="-285750">
              <a:buFont typeface="Arial" panose="020B0604020202020204" pitchFamily="34" charset="0"/>
              <a:buChar char="•"/>
            </a:pPr>
            <a:r>
              <a:rPr lang="en-US" sz="1600" i="0" dirty="0" smtClean="0">
                <a:latin typeface="+mj-lt"/>
              </a:rPr>
              <a:t>Omar </a:t>
            </a:r>
            <a:r>
              <a:rPr lang="en-US" sz="1600" i="0" dirty="0" err="1" smtClean="0">
                <a:latin typeface="+mj-lt"/>
              </a:rPr>
              <a:t>Abdalla</a:t>
            </a:r>
            <a:r>
              <a:rPr lang="en-US" sz="1600" i="0" dirty="0" smtClean="0">
                <a:latin typeface="+mj-lt"/>
              </a:rPr>
              <a:t>, D-tree International</a:t>
            </a:r>
          </a:p>
          <a:p>
            <a:pPr marL="285750" indent="-285750">
              <a:buFont typeface="Arial" panose="020B0604020202020204" pitchFamily="34" charset="0"/>
              <a:buChar char="•"/>
            </a:pPr>
            <a:r>
              <a:rPr lang="en-US" sz="1600" i="0" dirty="0" err="1" smtClean="0">
                <a:latin typeface="+mj-lt"/>
              </a:rPr>
              <a:t>Jalia</a:t>
            </a:r>
            <a:r>
              <a:rPr lang="en-US" sz="1600" i="0" dirty="0" smtClean="0">
                <a:latin typeface="+mj-lt"/>
              </a:rPr>
              <a:t> </a:t>
            </a:r>
            <a:r>
              <a:rPr lang="en-US" sz="1600" i="0" dirty="0" err="1" smtClean="0">
                <a:latin typeface="+mj-lt"/>
              </a:rPr>
              <a:t>Tibaijuka</a:t>
            </a:r>
            <a:r>
              <a:rPr lang="en-US" sz="1600" i="0" dirty="0" smtClean="0">
                <a:latin typeface="+mj-lt"/>
              </a:rPr>
              <a:t>, </a:t>
            </a:r>
            <a:r>
              <a:rPr lang="en-US" sz="1600" i="0" dirty="0">
                <a:latin typeface="+mj-lt"/>
              </a:rPr>
              <a:t>D-tree International</a:t>
            </a:r>
            <a:endParaRPr lang="en-US" sz="1600" i="0" dirty="0" smtClean="0">
              <a:latin typeface="+mj-lt"/>
            </a:endParaRPr>
          </a:p>
          <a:p>
            <a:pPr marL="285750" indent="-285750">
              <a:buFont typeface="Arial" panose="020B0604020202020204" pitchFamily="34" charset="0"/>
              <a:buChar char="•"/>
            </a:pPr>
            <a:r>
              <a:rPr lang="en-US" sz="1600" i="0" dirty="0">
                <a:latin typeface="+mj-lt"/>
              </a:rPr>
              <a:t>Samira </a:t>
            </a:r>
            <a:r>
              <a:rPr lang="en-US" sz="1600" i="0" dirty="0" smtClean="0">
                <a:latin typeface="+mj-lt"/>
              </a:rPr>
              <a:t>Said, </a:t>
            </a:r>
            <a:r>
              <a:rPr lang="en-US" sz="1600" i="0" dirty="0">
                <a:latin typeface="+mj-lt"/>
              </a:rPr>
              <a:t>D-tree International</a:t>
            </a:r>
            <a:endParaRPr lang="en-US" sz="1600" i="0" dirty="0" smtClean="0">
              <a:latin typeface="+mj-lt"/>
            </a:endParaRPr>
          </a:p>
          <a:p>
            <a:pPr marL="285750" indent="-285750">
              <a:buFont typeface="Arial" panose="020B0604020202020204" pitchFamily="34" charset="0"/>
              <a:buChar char="•"/>
            </a:pPr>
            <a:r>
              <a:rPr lang="en-US" sz="1600" i="0" dirty="0" err="1" smtClean="0">
                <a:latin typeface="+mj-lt"/>
              </a:rPr>
              <a:t>Salum</a:t>
            </a:r>
            <a:r>
              <a:rPr lang="en-US" sz="1600" i="0" dirty="0" smtClean="0">
                <a:latin typeface="+mj-lt"/>
              </a:rPr>
              <a:t> </a:t>
            </a:r>
            <a:r>
              <a:rPr lang="en-US" sz="1600" i="0" dirty="0" err="1" smtClean="0">
                <a:latin typeface="+mj-lt"/>
              </a:rPr>
              <a:t>Mbaruok</a:t>
            </a:r>
            <a:r>
              <a:rPr lang="en-US" sz="1600" i="0" dirty="0" smtClean="0">
                <a:latin typeface="+mj-lt"/>
              </a:rPr>
              <a:t>, </a:t>
            </a:r>
            <a:r>
              <a:rPr lang="en-US" sz="1600" i="0" dirty="0">
                <a:latin typeface="+mj-lt"/>
              </a:rPr>
              <a:t>D-tree International</a:t>
            </a:r>
            <a:endParaRPr lang="en-US" sz="1600" i="0" dirty="0" smtClean="0">
              <a:latin typeface="+mj-lt"/>
            </a:endParaRPr>
          </a:p>
          <a:p>
            <a:pPr marL="285750" indent="-285750">
              <a:buFont typeface="Arial" panose="020B0604020202020204" pitchFamily="34" charset="0"/>
              <a:buChar char="•"/>
            </a:pPr>
            <a:endParaRPr lang="en-US" sz="1600" i="0" dirty="0">
              <a:latin typeface="+mj-lt"/>
            </a:endParaRPr>
          </a:p>
        </p:txBody>
      </p:sp>
      <p:sp>
        <p:nvSpPr>
          <p:cNvPr id="3" name="Text Placeholder 2"/>
          <p:cNvSpPr>
            <a:spLocks noGrp="1"/>
          </p:cNvSpPr>
          <p:nvPr>
            <p:ph type="body" sz="quarter" idx="14"/>
          </p:nvPr>
        </p:nvSpPr>
        <p:spPr>
          <a:xfrm>
            <a:off x="412526" y="169873"/>
            <a:ext cx="8318949" cy="554038"/>
          </a:xfrm>
        </p:spPr>
        <p:txBody>
          <a:bodyPr/>
          <a:lstStyle/>
          <a:p>
            <a:r>
              <a:rPr lang="en-US" sz="2800" dirty="0" smtClean="0">
                <a:latin typeface="+mj-lt"/>
              </a:rPr>
              <a:t>Acknowledgements</a:t>
            </a:r>
            <a:endParaRPr lang="en-US" sz="2800" dirty="0">
              <a:latin typeface="+mj-lt"/>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526" y="2965758"/>
            <a:ext cx="25241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743" y="3249603"/>
            <a:ext cx="2201686" cy="10972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5701" y="3249603"/>
            <a:ext cx="1350074" cy="777698"/>
          </a:xfrm>
          <a:prstGeom prst="rect">
            <a:avLst/>
          </a:prstGeom>
        </p:spPr>
      </p:pic>
    </p:spTree>
    <p:extLst>
      <p:ext uri="{BB962C8B-B14F-4D97-AF65-F5344CB8AC3E}">
        <p14:creationId xmlns:p14="http://schemas.microsoft.com/office/powerpoint/2010/main" val="2677341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Slide Number Placeholder 1"/>
          <p:cNvSpPr>
            <a:spLocks noGrp="1"/>
          </p:cNvSpPr>
          <p:nvPr>
            <p:ph type="sldNum" sz="quarter" idx="12"/>
          </p:nvPr>
        </p:nvSpPr>
        <p:spPr/>
        <p:txBody>
          <a:bodyPr/>
          <a:lstStyle/>
          <a:p>
            <a:r>
              <a:rPr lang="de-DE" b="1" dirty="0" smtClean="0"/>
              <a:t>4</a:t>
            </a:r>
          </a:p>
        </p:txBody>
      </p:sp>
      <p:sp>
        <p:nvSpPr>
          <p:cNvPr id="4" name="Text Placeholder 3"/>
          <p:cNvSpPr>
            <a:spLocks noGrp="1"/>
          </p:cNvSpPr>
          <p:nvPr>
            <p:ph type="body" sz="quarter" idx="14"/>
          </p:nvPr>
        </p:nvSpPr>
        <p:spPr>
          <a:xfrm>
            <a:off x="412526" y="217751"/>
            <a:ext cx="8318949" cy="554038"/>
          </a:xfrm>
        </p:spPr>
        <p:txBody>
          <a:bodyPr/>
          <a:lstStyle/>
          <a:p>
            <a:r>
              <a:rPr lang="en-US" sz="2800" dirty="0">
                <a:latin typeface="+mj-lt"/>
              </a:rPr>
              <a:t>The Challenge</a:t>
            </a:r>
          </a:p>
        </p:txBody>
      </p:sp>
      <p:sp>
        <p:nvSpPr>
          <p:cNvPr id="6" name="Rectangle 5"/>
          <p:cNvSpPr/>
          <p:nvPr/>
        </p:nvSpPr>
        <p:spPr>
          <a:xfrm>
            <a:off x="150658" y="1290408"/>
            <a:ext cx="8898749" cy="3565371"/>
          </a:xfrm>
          <a:prstGeom prst="rect">
            <a:avLst/>
          </a:prstGeom>
          <a:solidFill>
            <a:schemeClr val="accent5">
              <a:lumMod val="20000"/>
              <a:lumOff val="80000"/>
              <a:alpha val="60000"/>
            </a:schemeClr>
          </a:solidFill>
          <a:ln w="57150">
            <a:noFill/>
          </a:ln>
        </p:spPr>
        <p:style>
          <a:lnRef idx="2">
            <a:schemeClr val="accent2"/>
          </a:lnRef>
          <a:fillRef idx="1">
            <a:schemeClr val="lt1"/>
          </a:fillRef>
          <a:effectRef idx="0">
            <a:schemeClr val="accent2"/>
          </a:effectRef>
          <a:fontRef idx="minor">
            <a:schemeClr val="dk1"/>
          </a:fontRef>
        </p:style>
        <p:txBody>
          <a:bodyPr wrap="square">
            <a:spAutoFit/>
          </a:bodyPr>
          <a:lstStyle/>
          <a:p>
            <a:pPr marL="285743" indent="-285743">
              <a:lnSpc>
                <a:spcPct val="200000"/>
              </a:lnSpc>
              <a:buFont typeface="Arial" panose="020B0604020202020204" pitchFamily="34" charset="0"/>
              <a:buChar char="•"/>
            </a:pPr>
            <a:r>
              <a:rPr lang="en-US" sz="1600" dirty="0">
                <a:latin typeface="Novel Sans Pro"/>
                <a:ea typeface="Calibri" panose="020F0502020204030204" pitchFamily="34" charset="0"/>
                <a:cs typeface="Times New Roman" panose="02020603050405020304" pitchFamily="18" charset="0"/>
              </a:rPr>
              <a:t>Maternal Mortality: </a:t>
            </a:r>
            <a:r>
              <a:rPr lang="en-US" sz="1600" dirty="0">
                <a:solidFill>
                  <a:srgbClr val="9E2D64"/>
                </a:solidFill>
                <a:latin typeface="Novel Sans Pro"/>
                <a:ea typeface="Calibri" panose="020F0502020204030204" pitchFamily="34" charset="0"/>
                <a:cs typeface="Times New Roman" panose="02020603050405020304" pitchFamily="18" charset="0"/>
              </a:rPr>
              <a:t>310/100,000</a:t>
            </a:r>
            <a:r>
              <a:rPr lang="en-US" sz="1600" dirty="0">
                <a:latin typeface="Novel Sans Pro"/>
                <a:ea typeface="Calibri" panose="020F0502020204030204" pitchFamily="34" charset="0"/>
                <a:cs typeface="Times New Roman" panose="02020603050405020304" pitchFamily="18" charset="0"/>
              </a:rPr>
              <a:t> live births</a:t>
            </a:r>
          </a:p>
          <a:p>
            <a:pPr marL="285743" indent="-285743">
              <a:lnSpc>
                <a:spcPct val="200000"/>
              </a:lnSpc>
              <a:buFont typeface="Arial" panose="020B0604020202020204" pitchFamily="34" charset="0"/>
              <a:buChar char="•"/>
            </a:pPr>
            <a:r>
              <a:rPr lang="en-US" sz="1600" dirty="0">
                <a:latin typeface="Novel Sans Pro"/>
                <a:ea typeface="Calibri" panose="020F0502020204030204" pitchFamily="34" charset="0"/>
                <a:cs typeface="Times New Roman" panose="02020603050405020304" pitchFamily="18" charset="0"/>
              </a:rPr>
              <a:t>Neonatal Mortality </a:t>
            </a:r>
            <a:r>
              <a:rPr lang="en-US" sz="1600" dirty="0">
                <a:solidFill>
                  <a:srgbClr val="9E2D64"/>
                </a:solidFill>
                <a:latin typeface="Novel Sans Pro"/>
                <a:ea typeface="Calibri" panose="020F0502020204030204" pitchFamily="34" charset="0"/>
                <a:cs typeface="Times New Roman" panose="02020603050405020304" pitchFamily="18" charset="0"/>
              </a:rPr>
              <a:t>23/1,000</a:t>
            </a:r>
            <a:r>
              <a:rPr lang="en-US" sz="1600" dirty="0">
                <a:latin typeface="Novel Sans Pro"/>
                <a:ea typeface="Calibri" panose="020F0502020204030204" pitchFamily="34" charset="0"/>
                <a:cs typeface="Times New Roman" panose="02020603050405020304" pitchFamily="18" charset="0"/>
              </a:rPr>
              <a:t> live births</a:t>
            </a:r>
          </a:p>
          <a:p>
            <a:pPr marL="285743" indent="-285743">
              <a:lnSpc>
                <a:spcPct val="200000"/>
              </a:lnSpc>
              <a:buFont typeface="Arial" panose="020B0604020202020204" pitchFamily="34" charset="0"/>
              <a:buChar char="•"/>
            </a:pPr>
            <a:r>
              <a:rPr lang="en-US" sz="1600" dirty="0">
                <a:latin typeface="Novel Sans Pro"/>
                <a:ea typeface="Calibri" panose="020F0502020204030204" pitchFamily="34" charset="0"/>
                <a:cs typeface="Times New Roman" panose="02020603050405020304" pitchFamily="18" charset="0"/>
              </a:rPr>
              <a:t>Nearly half of deliveries performed at home without a skilled attendant</a:t>
            </a:r>
          </a:p>
          <a:p>
            <a:pPr marL="285743" indent="-285743">
              <a:lnSpc>
                <a:spcPct val="200000"/>
              </a:lnSpc>
              <a:buFont typeface="Arial" panose="020B0604020202020204" pitchFamily="34" charset="0"/>
              <a:buChar char="•"/>
            </a:pPr>
            <a:r>
              <a:rPr lang="en-US" sz="1600" dirty="0">
                <a:latin typeface="Novel Sans Pro"/>
              </a:rPr>
              <a:t>99% of pregnant women in Zanzibar attend at least one antenatal care (ANC) visit, but </a:t>
            </a:r>
            <a:r>
              <a:rPr lang="en-US" sz="1600" dirty="0">
                <a:solidFill>
                  <a:srgbClr val="9E2D64"/>
                </a:solidFill>
                <a:latin typeface="Novel Sans Pro"/>
              </a:rPr>
              <a:t>only 53% receive at least four ANC visits</a:t>
            </a:r>
          </a:p>
          <a:p>
            <a:pPr marL="285743" indent="-285743">
              <a:lnSpc>
                <a:spcPct val="200000"/>
              </a:lnSpc>
              <a:buFont typeface="Arial" panose="020B0604020202020204" pitchFamily="34" charset="0"/>
              <a:buChar char="•"/>
            </a:pPr>
            <a:r>
              <a:rPr lang="en-US" sz="1600" dirty="0">
                <a:latin typeface="Novel Sans Pro"/>
              </a:rPr>
              <a:t>Only </a:t>
            </a:r>
            <a:r>
              <a:rPr lang="en-US" sz="1600" dirty="0">
                <a:solidFill>
                  <a:srgbClr val="9E2D64"/>
                </a:solidFill>
                <a:latin typeface="Novel Sans Pro"/>
              </a:rPr>
              <a:t>64% of women in Zanzibar delivering in health facilities </a:t>
            </a:r>
          </a:p>
          <a:p>
            <a:pPr marL="285743" indent="-285743">
              <a:lnSpc>
                <a:spcPct val="200000"/>
              </a:lnSpc>
              <a:buFont typeface="Arial" panose="020B0604020202020204" pitchFamily="34" charset="0"/>
              <a:buChar char="•"/>
            </a:pPr>
            <a:r>
              <a:rPr lang="en-US" sz="1600" dirty="0">
                <a:latin typeface="Novel Sans Pro"/>
              </a:rPr>
              <a:t>Only </a:t>
            </a:r>
            <a:r>
              <a:rPr lang="en-US" sz="1600" dirty="0">
                <a:solidFill>
                  <a:srgbClr val="9E2D64"/>
                </a:solidFill>
                <a:latin typeface="Novel Sans Pro"/>
              </a:rPr>
              <a:t>38% receiving postnatal checkups </a:t>
            </a:r>
            <a:r>
              <a:rPr lang="en-US" sz="1600" dirty="0">
                <a:latin typeface="Novel Sans Pro"/>
              </a:rPr>
              <a:t>within the first two days after birth</a:t>
            </a:r>
          </a:p>
        </p:txBody>
      </p:sp>
    </p:spTree>
    <p:extLst>
      <p:ext uri="{BB962C8B-B14F-4D97-AF65-F5344CB8AC3E}">
        <p14:creationId xmlns:p14="http://schemas.microsoft.com/office/powerpoint/2010/main" val="3406473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t="22037" r="68839" b="28471"/>
          <a:stretch/>
        </p:blipFill>
        <p:spPr>
          <a:xfrm>
            <a:off x="7181124" y="823363"/>
            <a:ext cx="1789456" cy="881743"/>
          </a:xfrm>
          <a:prstGeom prst="rect">
            <a:avLst/>
          </a:prstGeom>
        </p:spPr>
      </p:pic>
      <p:sp>
        <p:nvSpPr>
          <p:cNvPr id="5" name="Textplatzhalter 3"/>
          <p:cNvSpPr txBox="1">
            <a:spLocks/>
          </p:cNvSpPr>
          <p:nvPr/>
        </p:nvSpPr>
        <p:spPr>
          <a:xfrm>
            <a:off x="153771" y="266114"/>
            <a:ext cx="5347804" cy="562486"/>
          </a:xfrm>
          <a:prstGeom prst="rect">
            <a:avLst/>
          </a:prstGeom>
          <a:solidFill>
            <a:srgbClr val="FFFFFF">
              <a:alpha val="50196"/>
            </a:srgbClr>
          </a:solidFill>
        </p:spPr>
        <p:txBody>
          <a:bodyPr lIns="0">
            <a:noAutofit/>
          </a:bodyPr>
          <a:lstStyle>
            <a:lvl1pPr marL="0" indent="0" algn="l" defTabSz="914400" rtl="0" eaLnBrk="1" latinLnBrk="0" hangingPunct="1">
              <a:lnSpc>
                <a:spcPct val="90000"/>
              </a:lnSpc>
              <a:spcBef>
                <a:spcPts val="1000"/>
              </a:spcBef>
              <a:buFont typeface="Arial"/>
              <a:buNone/>
              <a:defRPr sz="3600" b="1" i="0" kern="1200">
                <a:solidFill>
                  <a:srgbClr val="9E2D64"/>
                </a:solidFill>
                <a:latin typeface="Novel Sans Pro ExtraBold" charset="0"/>
                <a:ea typeface="Novel Sans Pro ExtraBold" charset="0"/>
                <a:cs typeface="Novel Sans Pro ExtraBol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de-DE" sz="2800" i="0" u="none" strike="noStrike" kern="1200" cap="none" spc="0" normalizeH="0" baseline="0" noProof="0" dirty="0" smtClean="0">
                <a:ln>
                  <a:noFill/>
                </a:ln>
                <a:solidFill>
                  <a:srgbClr val="9E2D64"/>
                </a:solidFill>
                <a:effectLst/>
                <a:uLnTx/>
                <a:uFillTx/>
                <a:latin typeface="Century Gothic" panose="020B0502020202020204" pitchFamily="34" charset="0"/>
              </a:rPr>
              <a:t>Safer Deliveries Program</a:t>
            </a:r>
            <a:endParaRPr kumimoji="0" lang="de-DE" sz="2800" i="0" u="none" strike="noStrike" kern="1200" cap="none" spc="0" normalizeH="0" baseline="0" noProof="0" dirty="0">
              <a:ln>
                <a:noFill/>
              </a:ln>
              <a:solidFill>
                <a:srgbClr val="9E2D64"/>
              </a:solidFill>
              <a:effectLst/>
              <a:uLnTx/>
              <a:uFillTx/>
              <a:latin typeface="Century Gothic" panose="020B05020202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616"/>
          <a:stretch/>
        </p:blipFill>
        <p:spPr>
          <a:xfrm>
            <a:off x="418624" y="828600"/>
            <a:ext cx="2409049" cy="341063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791"/>
          <a:stretch/>
        </p:blipFill>
        <p:spPr>
          <a:xfrm>
            <a:off x="3237212" y="828600"/>
            <a:ext cx="2247463" cy="3410630"/>
          </a:xfrm>
          <a:prstGeom prst="rect">
            <a:avLst/>
          </a:prstGeom>
        </p:spPr>
      </p:pic>
      <p:pic>
        <p:nvPicPr>
          <p:cNvPr id="8" name="Picture 7"/>
          <p:cNvPicPr>
            <a:picLocks noChangeAspect="1"/>
          </p:cNvPicPr>
          <p:nvPr/>
        </p:nvPicPr>
        <p:blipFill>
          <a:blip r:embed="rId6"/>
          <a:stretch>
            <a:fillRect/>
          </a:stretch>
        </p:blipFill>
        <p:spPr>
          <a:xfrm>
            <a:off x="5639799" y="1735689"/>
            <a:ext cx="1711625" cy="1330570"/>
          </a:xfrm>
          <a:prstGeom prst="rect">
            <a:avLst/>
          </a:prstGeom>
        </p:spPr>
      </p:pic>
      <p:pic>
        <p:nvPicPr>
          <p:cNvPr id="10" name="Picture 9"/>
          <p:cNvPicPr>
            <a:picLocks noChangeAspect="1"/>
          </p:cNvPicPr>
          <p:nvPr/>
        </p:nvPicPr>
        <p:blipFill>
          <a:blip r:embed="rId7"/>
          <a:stretch>
            <a:fillRect/>
          </a:stretch>
        </p:blipFill>
        <p:spPr>
          <a:xfrm>
            <a:off x="5894214" y="3258973"/>
            <a:ext cx="1163238" cy="980257"/>
          </a:xfrm>
          <a:prstGeom prst="rect">
            <a:avLst/>
          </a:prstGeom>
        </p:spPr>
      </p:pic>
      <p:pic>
        <p:nvPicPr>
          <p:cNvPr id="12" name="Picture 11"/>
          <p:cNvPicPr>
            <a:picLocks noChangeAspect="1"/>
          </p:cNvPicPr>
          <p:nvPr/>
        </p:nvPicPr>
        <p:blipFill>
          <a:blip r:embed="rId8"/>
          <a:stretch>
            <a:fillRect/>
          </a:stretch>
        </p:blipFill>
        <p:spPr>
          <a:xfrm>
            <a:off x="7280011" y="1914417"/>
            <a:ext cx="1805272" cy="1047186"/>
          </a:xfrm>
          <a:prstGeom prst="rect">
            <a:avLst/>
          </a:prstGeom>
        </p:spPr>
      </p:pic>
      <p:sp>
        <p:nvSpPr>
          <p:cNvPr id="16" name="TextBox 15"/>
          <p:cNvSpPr txBox="1"/>
          <p:nvPr/>
        </p:nvSpPr>
        <p:spPr>
          <a:xfrm>
            <a:off x="7280011" y="3170914"/>
            <a:ext cx="1791825" cy="113107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lumMod val="75000"/>
                    <a:lumOff val="25000"/>
                  </a:prstClr>
                </a:solidFill>
                <a:effectLst/>
                <a:uLnTx/>
                <a:uFillTx/>
                <a:latin typeface="Bahnschrift Light" panose="020B0502040204020203" pitchFamily="34" charset="0"/>
                <a:ea typeface="+mn-ea"/>
                <a:cs typeface="+mn-cs"/>
              </a:rPr>
              <a:t>88%</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lumMod val="75000"/>
                  <a:lumOff val="25000"/>
                </a:prstClr>
              </a:solidFill>
              <a:effectLst/>
              <a:uLnTx/>
              <a:uFillTx/>
              <a:latin typeface="Bahnschrift Light" panose="020B0502040204020203"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lumMod val="75000"/>
                    <a:lumOff val="25000"/>
                  </a:prstClr>
                </a:solidFill>
                <a:effectLst/>
                <a:uLnTx/>
                <a:uFillTx/>
                <a:latin typeface="Bahnschrift Light" panose="020B0502040204020203" pitchFamily="34" charset="0"/>
                <a:ea typeface="+mn-ea"/>
                <a:cs typeface="+mn-cs"/>
              </a:rPr>
              <a:t>Referrals completed</a:t>
            </a:r>
            <a:endParaRPr kumimoji="0" lang="en-US" sz="1350" b="0" i="0" u="none" strike="noStrike" kern="1200" cap="none" spc="0" normalizeH="0" baseline="0" noProof="0" dirty="0">
              <a:ln>
                <a:noFill/>
              </a:ln>
              <a:solidFill>
                <a:prstClr val="black">
                  <a:lumMod val="75000"/>
                  <a:lumOff val="25000"/>
                </a:prstClr>
              </a:solidFill>
              <a:effectLst/>
              <a:uLnTx/>
              <a:uFillTx/>
              <a:latin typeface="Bahnschrift Light" panose="020B0502040204020203" pitchFamily="34" charset="0"/>
              <a:ea typeface="+mn-ea"/>
              <a:cs typeface="+mn-cs"/>
            </a:endParaRPr>
          </a:p>
        </p:txBody>
      </p:sp>
      <p:pic>
        <p:nvPicPr>
          <p:cNvPr id="13" name="Picture 12"/>
          <p:cNvPicPr>
            <a:picLocks noChangeAspect="1"/>
          </p:cNvPicPr>
          <p:nvPr/>
        </p:nvPicPr>
        <p:blipFill rotWithShape="1">
          <a:blip r:embed="rId9"/>
          <a:srcRect l="4830" t="10355" r="72649" b="63154"/>
          <a:stretch/>
        </p:blipFill>
        <p:spPr>
          <a:xfrm>
            <a:off x="5759019" y="767271"/>
            <a:ext cx="1405205" cy="993925"/>
          </a:xfrm>
          <a:prstGeom prst="rect">
            <a:avLst/>
          </a:prstGeom>
        </p:spPr>
      </p:pic>
    </p:spTree>
    <p:extLst>
      <p:ext uri="{BB962C8B-B14F-4D97-AF65-F5344CB8AC3E}">
        <p14:creationId xmlns:p14="http://schemas.microsoft.com/office/powerpoint/2010/main" val="41188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de-DE" b="1" dirty="0" smtClean="0"/>
              <a:t>18</a:t>
            </a:r>
            <a:endParaRPr lang="de-DE" b="1" dirty="0"/>
          </a:p>
        </p:txBody>
      </p:sp>
      <p:sp>
        <p:nvSpPr>
          <p:cNvPr id="4" name="Text Placeholder 3"/>
          <p:cNvSpPr>
            <a:spLocks noGrp="1"/>
          </p:cNvSpPr>
          <p:nvPr>
            <p:ph type="body" sz="quarter" idx="14"/>
          </p:nvPr>
        </p:nvSpPr>
        <p:spPr>
          <a:xfrm>
            <a:off x="412525" y="217750"/>
            <a:ext cx="8318949" cy="554038"/>
          </a:xfrm>
        </p:spPr>
        <p:txBody>
          <a:bodyPr/>
          <a:lstStyle/>
          <a:p>
            <a:r>
              <a:rPr lang="en-US" sz="2800" dirty="0" smtClean="0">
                <a:latin typeface="+mj-lt"/>
              </a:rPr>
              <a:t>Safer Deliveries Program Model</a:t>
            </a:r>
            <a:endParaRPr lang="en-US" sz="2800" dirty="0">
              <a:latin typeface="+mj-lt"/>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11184" y="1231752"/>
            <a:ext cx="5670083" cy="326768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525" y="836512"/>
            <a:ext cx="1278138" cy="736261"/>
          </a:xfrm>
          <a:prstGeom prst="rect">
            <a:avLst/>
          </a:prstGeom>
        </p:spPr>
      </p:pic>
      <p:sp>
        <p:nvSpPr>
          <p:cNvPr id="7" name="TextBox 6"/>
          <p:cNvSpPr txBox="1"/>
          <p:nvPr/>
        </p:nvSpPr>
        <p:spPr>
          <a:xfrm>
            <a:off x="1518977" y="836512"/>
            <a:ext cx="1370742" cy="553998"/>
          </a:xfrm>
          <a:prstGeom prst="rect">
            <a:avLst/>
          </a:prstGeom>
          <a:noFill/>
        </p:spPr>
        <p:txBody>
          <a:bodyPr wrap="square" rtlCol="0">
            <a:spAutoFit/>
          </a:bodyPr>
          <a:lstStyle/>
          <a:p>
            <a:r>
              <a:rPr lang="en-US" sz="1000" b="1" dirty="0" smtClean="0">
                <a:latin typeface="Novel Sans Pro" panose="02000000000000000000" pitchFamily="50" charset="0"/>
              </a:rPr>
              <a:t>Ministry of Health Coordination and Oversight</a:t>
            </a:r>
            <a:endParaRPr lang="en-US" sz="1000" b="1" dirty="0">
              <a:latin typeface="Novel Sans Pro" panose="02000000000000000000" pitchFamily="50" charset="0"/>
            </a:endParaRPr>
          </a:p>
        </p:txBody>
      </p:sp>
      <p:pic>
        <p:nvPicPr>
          <p:cNvPr id="8" name="Picture 7"/>
          <p:cNvPicPr>
            <a:picLocks noChangeAspect="1"/>
          </p:cNvPicPr>
          <p:nvPr/>
        </p:nvPicPr>
        <p:blipFill rotWithShape="1">
          <a:blip r:embed="rId5"/>
          <a:srcRect l="37752" t="32045" r="13319" b="16844"/>
          <a:stretch/>
        </p:blipFill>
        <p:spPr>
          <a:xfrm>
            <a:off x="6803674" y="3564321"/>
            <a:ext cx="1591434" cy="935113"/>
          </a:xfrm>
          <a:prstGeom prst="rect">
            <a:avLst/>
          </a:prstGeom>
        </p:spPr>
      </p:pic>
      <p:pic>
        <p:nvPicPr>
          <p:cNvPr id="9" name="Picture 8"/>
          <p:cNvPicPr>
            <a:picLocks noChangeAspect="1"/>
          </p:cNvPicPr>
          <p:nvPr/>
        </p:nvPicPr>
        <p:blipFill rotWithShape="1">
          <a:blip r:embed="rId6"/>
          <a:srcRect l="6187" r="5905"/>
          <a:stretch/>
        </p:blipFill>
        <p:spPr>
          <a:xfrm>
            <a:off x="6780360" y="1057624"/>
            <a:ext cx="1539011" cy="113523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6782" y="2286100"/>
            <a:ext cx="746169" cy="1093750"/>
          </a:xfrm>
          <a:prstGeom prst="rect">
            <a:avLst/>
          </a:prstGeom>
        </p:spPr>
      </p:pic>
      <p:cxnSp>
        <p:nvCxnSpPr>
          <p:cNvPr id="11" name="Straight Connector 10"/>
          <p:cNvCxnSpPr/>
          <p:nvPr/>
        </p:nvCxnSpPr>
        <p:spPr>
          <a:xfrm>
            <a:off x="6381482" y="764992"/>
            <a:ext cx="45076" cy="3826396"/>
          </a:xfrm>
          <a:prstGeom prst="line">
            <a:avLst/>
          </a:prstGeom>
          <a:ln w="28575">
            <a:solidFill>
              <a:srgbClr val="9E2D6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09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a:xfrm>
            <a:off x="412525" y="135496"/>
            <a:ext cx="8318949" cy="554038"/>
          </a:xfrm>
        </p:spPr>
        <p:txBody>
          <a:bodyPr/>
          <a:lstStyle/>
          <a:p>
            <a:r>
              <a:rPr lang="de-DE" sz="2800" dirty="0" smtClean="0">
                <a:latin typeface="+mj-lt"/>
              </a:rPr>
              <a:t>Data Dashboards</a:t>
            </a:r>
            <a:endParaRPr lang="de-DE" sz="2800" dirty="0">
              <a:latin typeface="+mj-lt"/>
            </a:endParaRPr>
          </a:p>
        </p:txBody>
      </p:sp>
      <p:pic>
        <p:nvPicPr>
          <p:cNvPr id="12" name="Picture 11"/>
          <p:cNvPicPr>
            <a:picLocks noChangeAspect="1"/>
          </p:cNvPicPr>
          <p:nvPr/>
        </p:nvPicPr>
        <p:blipFill>
          <a:blip r:embed="rId3"/>
          <a:stretch>
            <a:fillRect/>
          </a:stretch>
        </p:blipFill>
        <p:spPr>
          <a:xfrm>
            <a:off x="4946243" y="785914"/>
            <a:ext cx="2728534" cy="2240270"/>
          </a:xfrm>
          <a:prstGeom prst="rect">
            <a:avLst/>
          </a:prstGeom>
        </p:spPr>
      </p:pic>
      <p:pic>
        <p:nvPicPr>
          <p:cNvPr id="13" name="Picture 12"/>
          <p:cNvPicPr>
            <a:picLocks noChangeAspect="1"/>
          </p:cNvPicPr>
          <p:nvPr/>
        </p:nvPicPr>
        <p:blipFill>
          <a:blip r:embed="rId4"/>
          <a:stretch>
            <a:fillRect/>
          </a:stretch>
        </p:blipFill>
        <p:spPr>
          <a:xfrm>
            <a:off x="305488" y="741959"/>
            <a:ext cx="4028517" cy="1144816"/>
          </a:xfrm>
          <a:prstGeom prst="rect">
            <a:avLst/>
          </a:prstGeom>
        </p:spPr>
      </p:pic>
      <p:pic>
        <p:nvPicPr>
          <p:cNvPr id="14" name="Picture 13"/>
          <p:cNvPicPr>
            <a:picLocks noChangeAspect="1"/>
          </p:cNvPicPr>
          <p:nvPr/>
        </p:nvPicPr>
        <p:blipFill>
          <a:blip r:embed="rId5"/>
          <a:stretch>
            <a:fillRect/>
          </a:stretch>
        </p:blipFill>
        <p:spPr>
          <a:xfrm>
            <a:off x="5159078" y="3103923"/>
            <a:ext cx="3984922" cy="1973485"/>
          </a:xfrm>
          <a:prstGeom prst="rect">
            <a:avLst/>
          </a:prstGeom>
        </p:spPr>
      </p:pic>
      <p:pic>
        <p:nvPicPr>
          <p:cNvPr id="15" name="Picture 14"/>
          <p:cNvPicPr>
            <a:picLocks noChangeAspect="1"/>
          </p:cNvPicPr>
          <p:nvPr/>
        </p:nvPicPr>
        <p:blipFill>
          <a:blip r:embed="rId6"/>
          <a:stretch>
            <a:fillRect/>
          </a:stretch>
        </p:blipFill>
        <p:spPr>
          <a:xfrm>
            <a:off x="2400140" y="1799208"/>
            <a:ext cx="2546103" cy="1628637"/>
          </a:xfrm>
          <a:prstGeom prst="rect">
            <a:avLst/>
          </a:prstGeom>
        </p:spPr>
      </p:pic>
      <p:grpSp>
        <p:nvGrpSpPr>
          <p:cNvPr id="18" name="Group 17"/>
          <p:cNvGrpSpPr/>
          <p:nvPr/>
        </p:nvGrpSpPr>
        <p:grpSpPr>
          <a:xfrm>
            <a:off x="7561410" y="785914"/>
            <a:ext cx="1618995" cy="2361964"/>
            <a:chOff x="8678917" y="689534"/>
            <a:chExt cx="1831972" cy="2361964"/>
          </a:xfrm>
        </p:grpSpPr>
        <p:pic>
          <p:nvPicPr>
            <p:cNvPr id="16" name="Picture 15"/>
            <p:cNvPicPr>
              <a:picLocks noChangeAspect="1"/>
            </p:cNvPicPr>
            <p:nvPr/>
          </p:nvPicPr>
          <p:blipFill rotWithShape="1">
            <a:blip r:embed="rId7"/>
            <a:srcRect l="20629"/>
            <a:stretch/>
          </p:blipFill>
          <p:spPr>
            <a:xfrm>
              <a:off x="8678917" y="689534"/>
              <a:ext cx="1831972" cy="2361964"/>
            </a:xfrm>
            <a:prstGeom prst="rect">
              <a:avLst/>
            </a:prstGeom>
          </p:spPr>
        </p:pic>
        <p:pic>
          <p:nvPicPr>
            <p:cNvPr id="17" name="Picture 16"/>
            <p:cNvPicPr>
              <a:picLocks noChangeAspect="1"/>
            </p:cNvPicPr>
            <p:nvPr/>
          </p:nvPicPr>
          <p:blipFill rotWithShape="1">
            <a:blip r:embed="rId7"/>
            <a:srcRect r="29856" b="91319"/>
            <a:stretch/>
          </p:blipFill>
          <p:spPr>
            <a:xfrm>
              <a:off x="8678917" y="741959"/>
              <a:ext cx="1618995" cy="205061"/>
            </a:xfrm>
            <a:prstGeom prst="rect">
              <a:avLst/>
            </a:prstGeom>
          </p:spPr>
        </p:pic>
      </p:grpSp>
      <p:sp>
        <p:nvSpPr>
          <p:cNvPr id="7" name="Textplatzhalter 3"/>
          <p:cNvSpPr>
            <a:spLocks noGrp="1"/>
          </p:cNvSpPr>
          <p:nvPr>
            <p:ph type="body" sz="quarter" idx="14"/>
          </p:nvPr>
        </p:nvSpPr>
        <p:spPr>
          <a:xfrm>
            <a:off x="312678" y="1643730"/>
            <a:ext cx="6600502" cy="2920387"/>
          </a:xfrm>
        </p:spPr>
        <p:txBody>
          <a:bodyPr/>
          <a:lstStyle/>
          <a:p>
            <a:r>
              <a:rPr lang="de-DE" sz="11500" dirty="0" smtClean="0">
                <a:latin typeface="+mj-lt"/>
              </a:rPr>
              <a:t>SO WHAT?</a:t>
            </a:r>
            <a:endParaRPr lang="de-DE" sz="11500" dirty="0">
              <a:latin typeface="+mj-lt"/>
            </a:endParaRPr>
          </a:p>
        </p:txBody>
      </p:sp>
    </p:spTree>
    <p:extLst>
      <p:ext uri="{BB962C8B-B14F-4D97-AF65-F5344CB8AC3E}">
        <p14:creationId xmlns:p14="http://schemas.microsoft.com/office/powerpoint/2010/main" val="20464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13567" y="914731"/>
            <a:ext cx="8129392" cy="3682321"/>
          </a:xfrm>
        </p:spPr>
        <p:txBody>
          <a:bodyPr/>
          <a:lstStyle/>
          <a:p>
            <a:pPr marL="342900" indent="-342900">
              <a:buFont typeface="Arial" panose="020B0604020202020204" pitchFamily="34" charset="0"/>
              <a:buChar char="•"/>
            </a:pPr>
            <a:r>
              <a:rPr lang="en-US" sz="1600" b="1" i="0" dirty="0" smtClean="0">
                <a:latin typeface="+mj-lt"/>
              </a:rPr>
              <a:t>Objective</a:t>
            </a:r>
            <a:r>
              <a:rPr lang="en-US" sz="1600" i="0" dirty="0" smtClean="0">
                <a:latin typeface="+mj-lt"/>
              </a:rPr>
              <a:t>: </a:t>
            </a:r>
            <a:r>
              <a:rPr lang="en-US" sz="1600" i="0" dirty="0" smtClean="0">
                <a:solidFill>
                  <a:schemeClr val="tx1"/>
                </a:solidFill>
                <a:latin typeface="+mj-lt"/>
              </a:rPr>
              <a:t>Build District Health Management Teams’ (DHMT) </a:t>
            </a:r>
            <a:r>
              <a:rPr lang="en-US" sz="1600" i="0" dirty="0">
                <a:solidFill>
                  <a:schemeClr val="tx1"/>
                </a:solidFill>
                <a:latin typeface="+mj-lt"/>
              </a:rPr>
              <a:t>capacity to create and implement data-driven action plans to achieve measurable improvements in healthcare delivery</a:t>
            </a:r>
            <a:r>
              <a:rPr lang="en-US" sz="1600" i="0" dirty="0" smtClean="0">
                <a:solidFill>
                  <a:schemeClr val="tx1"/>
                </a:solidFill>
                <a:latin typeface="+mj-lt"/>
              </a:rPr>
              <a:t>.</a:t>
            </a:r>
          </a:p>
          <a:p>
            <a:endParaRPr lang="en-US" sz="1600" i="0" dirty="0" smtClean="0">
              <a:solidFill>
                <a:schemeClr val="tx1"/>
              </a:solidFill>
              <a:latin typeface="+mj-lt"/>
            </a:endParaRPr>
          </a:p>
          <a:p>
            <a:pPr marL="342900" indent="-342900">
              <a:buFont typeface="Arial" panose="020B0604020202020204" pitchFamily="34" charset="0"/>
              <a:buChar char="•"/>
            </a:pPr>
            <a:r>
              <a:rPr lang="en-US" sz="1600" b="1" i="0" dirty="0" smtClean="0">
                <a:latin typeface="+mj-lt"/>
              </a:rPr>
              <a:t>Methods</a:t>
            </a:r>
            <a:r>
              <a:rPr lang="en-US" sz="1600" i="0" dirty="0" smtClean="0">
                <a:latin typeface="+mj-lt"/>
              </a:rPr>
              <a:t>: </a:t>
            </a:r>
          </a:p>
          <a:p>
            <a:pPr marL="1028700" lvl="1" indent="-342900">
              <a:buFont typeface="Arial" panose="020B0604020202020204" pitchFamily="34" charset="0"/>
              <a:buChar char="•"/>
            </a:pPr>
            <a:r>
              <a:rPr lang="en-US" sz="1600" b="1" dirty="0" smtClean="0">
                <a:latin typeface="+mj-lt"/>
              </a:rPr>
              <a:t>Design with the user. </a:t>
            </a:r>
            <a:r>
              <a:rPr lang="en-US" sz="1600" dirty="0" smtClean="0">
                <a:latin typeface="+mj-lt"/>
              </a:rPr>
              <a:t>DHMT </a:t>
            </a:r>
            <a:r>
              <a:rPr lang="en-US" sz="1600" dirty="0" smtClean="0">
                <a:latin typeface="+mj-lt"/>
              </a:rPr>
              <a:t>program dashboard </a:t>
            </a:r>
            <a:r>
              <a:rPr lang="en-US" sz="1600" dirty="0" smtClean="0">
                <a:latin typeface="+mj-lt"/>
              </a:rPr>
              <a:t>co-design</a:t>
            </a:r>
            <a:endParaRPr lang="en-US" sz="1600" dirty="0" smtClean="0">
              <a:latin typeface="+mj-lt"/>
            </a:endParaRPr>
          </a:p>
          <a:p>
            <a:pPr marL="1028700" lvl="1" indent="-342900">
              <a:buFont typeface="Arial" panose="020B0604020202020204" pitchFamily="34" charset="0"/>
              <a:buChar char="•"/>
            </a:pPr>
            <a:r>
              <a:rPr lang="en-US" sz="1600" b="1" dirty="0" smtClean="0">
                <a:latin typeface="+mj-lt"/>
              </a:rPr>
              <a:t>Orientation. </a:t>
            </a:r>
            <a:r>
              <a:rPr lang="en-US" sz="1600" dirty="0" smtClean="0">
                <a:latin typeface="+mj-lt"/>
              </a:rPr>
              <a:t>DHMT </a:t>
            </a:r>
            <a:r>
              <a:rPr lang="en-US" sz="1600" dirty="0" smtClean="0">
                <a:latin typeface="+mj-lt"/>
              </a:rPr>
              <a:t>orientation to data analytics and dashboard</a:t>
            </a:r>
          </a:p>
          <a:p>
            <a:pPr marL="1028700" lvl="1" indent="-342900">
              <a:buFont typeface="Arial" panose="020B0604020202020204" pitchFamily="34" charset="0"/>
              <a:buChar char="•"/>
            </a:pPr>
            <a:r>
              <a:rPr lang="en-US" sz="1600" b="1" dirty="0" smtClean="0">
                <a:latin typeface="+mj-lt"/>
              </a:rPr>
              <a:t>Develop action plans. </a:t>
            </a:r>
            <a:r>
              <a:rPr lang="en-US" sz="1600" dirty="0" smtClean="0">
                <a:latin typeface="+mj-lt"/>
              </a:rPr>
              <a:t>Quarterly </a:t>
            </a:r>
            <a:r>
              <a:rPr lang="en-US" sz="1600" dirty="0" smtClean="0">
                <a:latin typeface="+mj-lt"/>
              </a:rPr>
              <a:t>action plan development and implementation</a:t>
            </a:r>
          </a:p>
          <a:p>
            <a:pPr marL="1028700" lvl="1" indent="-342900">
              <a:buFont typeface="Arial" panose="020B0604020202020204" pitchFamily="34" charset="0"/>
              <a:buChar char="•"/>
            </a:pPr>
            <a:r>
              <a:rPr lang="en-US" sz="1600" b="1" dirty="0" smtClean="0">
                <a:latin typeface="+mj-lt"/>
              </a:rPr>
              <a:t>Follow up. </a:t>
            </a:r>
            <a:r>
              <a:rPr lang="en-US" sz="1600" dirty="0" smtClean="0">
                <a:latin typeface="+mj-lt"/>
              </a:rPr>
              <a:t>Monitoring </a:t>
            </a:r>
            <a:r>
              <a:rPr lang="en-US" sz="1600" dirty="0" smtClean="0">
                <a:latin typeface="+mj-lt"/>
              </a:rPr>
              <a:t>and support</a:t>
            </a:r>
          </a:p>
        </p:txBody>
      </p:sp>
      <p:sp>
        <p:nvSpPr>
          <p:cNvPr id="4" name="Textplatzhalter 3"/>
          <p:cNvSpPr>
            <a:spLocks noGrp="1"/>
          </p:cNvSpPr>
          <p:nvPr>
            <p:ph type="body" sz="quarter" idx="14"/>
          </p:nvPr>
        </p:nvSpPr>
        <p:spPr>
          <a:xfrm>
            <a:off x="412525" y="135496"/>
            <a:ext cx="8318949" cy="554038"/>
          </a:xfrm>
        </p:spPr>
        <p:txBody>
          <a:bodyPr/>
          <a:lstStyle/>
          <a:p>
            <a:r>
              <a:rPr lang="de-DE" sz="2800" dirty="0" smtClean="0">
                <a:latin typeface="+mj-lt"/>
              </a:rPr>
              <a:t>Objective and Methods</a:t>
            </a:r>
            <a:endParaRPr lang="de-DE" sz="2800" dirty="0">
              <a:latin typeface="+mj-lt"/>
            </a:endParaRPr>
          </a:p>
        </p:txBody>
      </p:sp>
    </p:spTree>
    <p:extLst>
      <p:ext uri="{BB962C8B-B14F-4D97-AF65-F5344CB8AC3E}">
        <p14:creationId xmlns:p14="http://schemas.microsoft.com/office/powerpoint/2010/main" val="295742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a:xfrm>
            <a:off x="412525" y="135496"/>
            <a:ext cx="8318949" cy="554038"/>
          </a:xfrm>
        </p:spPr>
        <p:txBody>
          <a:bodyPr/>
          <a:lstStyle/>
          <a:p>
            <a:r>
              <a:rPr lang="de-DE" sz="2800" dirty="0" smtClean="0">
                <a:latin typeface="+mj-lt"/>
              </a:rPr>
              <a:t>Objective and Methods</a:t>
            </a:r>
            <a:endParaRPr lang="de-DE" sz="2800" dirty="0">
              <a:latin typeface="+mj-lt"/>
            </a:endParaRPr>
          </a:p>
        </p:txBody>
      </p:sp>
      <p:pic>
        <p:nvPicPr>
          <p:cNvPr id="6" name="Picture 5"/>
          <p:cNvPicPr>
            <a:picLocks noChangeAspect="1"/>
          </p:cNvPicPr>
          <p:nvPr/>
        </p:nvPicPr>
        <p:blipFill>
          <a:blip r:embed="rId3"/>
          <a:stretch>
            <a:fillRect/>
          </a:stretch>
        </p:blipFill>
        <p:spPr>
          <a:xfrm>
            <a:off x="601712" y="796158"/>
            <a:ext cx="2921882" cy="3722397"/>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725533" y="934973"/>
            <a:ext cx="5063390" cy="3444765"/>
          </a:xfrm>
          <a:prstGeom prst="rect">
            <a:avLst/>
          </a:prstGeom>
          <a:ln>
            <a:solidFill>
              <a:schemeClr val="tx1"/>
            </a:solidFill>
          </a:ln>
        </p:spPr>
      </p:pic>
    </p:spTree>
    <p:extLst>
      <p:ext uri="{BB962C8B-B14F-4D97-AF65-F5344CB8AC3E}">
        <p14:creationId xmlns:p14="http://schemas.microsoft.com/office/powerpoint/2010/main" val="2525209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13567" y="798821"/>
            <a:ext cx="8129392" cy="3682321"/>
          </a:xfrm>
        </p:spPr>
        <p:txBody>
          <a:bodyPr/>
          <a:lstStyle/>
          <a:p>
            <a:pPr marL="342900" indent="-342900">
              <a:buFont typeface="Arial" panose="020B0604020202020204" pitchFamily="34" charset="0"/>
              <a:buChar char="•"/>
            </a:pPr>
            <a:r>
              <a:rPr lang="en-US" sz="1600" b="1" i="0" dirty="0">
                <a:latin typeface="+mj-lt"/>
              </a:rPr>
              <a:t>Results: </a:t>
            </a:r>
            <a:r>
              <a:rPr lang="en-US" sz="1600" i="0" dirty="0">
                <a:solidFill>
                  <a:schemeClr val="tx1"/>
                </a:solidFill>
                <a:latin typeface="+mj-lt"/>
              </a:rPr>
              <a:t>All </a:t>
            </a:r>
            <a:r>
              <a:rPr lang="en-US" sz="1600" i="0" dirty="0" smtClean="0">
                <a:solidFill>
                  <a:schemeClr val="tx1"/>
                </a:solidFill>
                <a:latin typeface="+mj-lt"/>
              </a:rPr>
              <a:t>10 DHMTs have </a:t>
            </a:r>
            <a:r>
              <a:rPr lang="en-US" sz="1600" i="0" dirty="0">
                <a:solidFill>
                  <a:schemeClr val="tx1"/>
                </a:solidFill>
                <a:latin typeface="+mj-lt"/>
              </a:rPr>
              <a:t>developed and implemented action plans quarterly since October 2017. </a:t>
            </a:r>
            <a:endParaRPr lang="en-US" sz="1600" i="0" dirty="0" smtClean="0">
              <a:solidFill>
                <a:schemeClr val="tx1"/>
              </a:solidFill>
              <a:latin typeface="+mj-lt"/>
            </a:endParaRPr>
          </a:p>
        </p:txBody>
      </p:sp>
      <p:sp>
        <p:nvSpPr>
          <p:cNvPr id="4" name="Textplatzhalter 3"/>
          <p:cNvSpPr>
            <a:spLocks noGrp="1"/>
          </p:cNvSpPr>
          <p:nvPr>
            <p:ph type="body" sz="quarter" idx="14"/>
          </p:nvPr>
        </p:nvSpPr>
        <p:spPr>
          <a:xfrm>
            <a:off x="412525" y="135496"/>
            <a:ext cx="8318949" cy="554038"/>
          </a:xfrm>
        </p:spPr>
        <p:txBody>
          <a:bodyPr/>
          <a:lstStyle/>
          <a:p>
            <a:r>
              <a:rPr lang="de-DE" sz="2800" dirty="0" smtClean="0">
                <a:latin typeface="+mj-lt"/>
              </a:rPr>
              <a:t>Results</a:t>
            </a:r>
            <a:endParaRPr lang="de-DE" sz="2800" dirty="0">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987" y="1307218"/>
            <a:ext cx="4768083" cy="3173924"/>
          </a:xfrm>
          <a:prstGeom prst="rect">
            <a:avLst/>
          </a:prstGeom>
        </p:spPr>
      </p:pic>
    </p:spTree>
    <p:extLst>
      <p:ext uri="{BB962C8B-B14F-4D97-AF65-F5344CB8AC3E}">
        <p14:creationId xmlns:p14="http://schemas.microsoft.com/office/powerpoint/2010/main" val="58331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de-DE" b="1" dirty="0" smtClean="0"/>
              <a:t>21</a:t>
            </a:r>
            <a:endParaRPr lang="de-DE" b="1" dirty="0"/>
          </a:p>
        </p:txBody>
      </p:sp>
      <p:sp>
        <p:nvSpPr>
          <p:cNvPr id="4" name="Text Placeholder 3"/>
          <p:cNvSpPr>
            <a:spLocks noGrp="1"/>
          </p:cNvSpPr>
          <p:nvPr>
            <p:ph type="body" sz="quarter" idx="14"/>
          </p:nvPr>
        </p:nvSpPr>
        <p:spPr>
          <a:xfrm>
            <a:off x="412525" y="217750"/>
            <a:ext cx="8318949" cy="554038"/>
          </a:xfrm>
        </p:spPr>
        <p:txBody>
          <a:bodyPr/>
          <a:lstStyle/>
          <a:p>
            <a:r>
              <a:rPr lang="en-US" sz="2800" dirty="0" smtClean="0">
                <a:latin typeface="+mj-lt"/>
              </a:rPr>
              <a:t>DHMTs Use Program Dashboards</a:t>
            </a:r>
            <a:endParaRPr lang="en-US" sz="2800" dirty="0">
              <a:latin typeface="+mj-l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4672" r="14237"/>
          <a:stretch/>
        </p:blipFill>
        <p:spPr>
          <a:xfrm>
            <a:off x="412525" y="754581"/>
            <a:ext cx="1573327" cy="1716955"/>
          </a:xfrm>
          <a:prstGeom prst="rect">
            <a:avLst/>
          </a:prstGeom>
        </p:spPr>
      </p:pic>
      <p:sp>
        <p:nvSpPr>
          <p:cNvPr id="8" name="Content Placeholder 1"/>
          <p:cNvSpPr txBox="1">
            <a:spLocks/>
          </p:cNvSpPr>
          <p:nvPr/>
        </p:nvSpPr>
        <p:spPr>
          <a:xfrm>
            <a:off x="263880" y="2497069"/>
            <a:ext cx="8229600" cy="183611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smtClean="0">
                <a:latin typeface="+mj-lt"/>
              </a:rPr>
              <a:t>Visited health facilities to find out why women were paying for ANC services</a:t>
            </a:r>
          </a:p>
          <a:p>
            <a:r>
              <a:rPr lang="en-US" sz="1600" dirty="0" smtClean="0">
                <a:latin typeface="+mj-lt"/>
              </a:rPr>
              <a:t>Found that it was a reagent for a blood test during ANC</a:t>
            </a:r>
          </a:p>
          <a:p>
            <a:r>
              <a:rPr lang="en-US" sz="1600" dirty="0" smtClean="0">
                <a:latin typeface="+mj-lt"/>
              </a:rPr>
              <a:t>Used data to make a case to District Council for additional funding for ANC blood reagents</a:t>
            </a:r>
          </a:p>
          <a:p>
            <a:r>
              <a:rPr lang="en-US" sz="1600" dirty="0" smtClean="0">
                <a:latin typeface="+mj-lt"/>
              </a:rPr>
              <a:t>District Council accepted the request and is releasing an additional 3,420,000 </a:t>
            </a:r>
            <a:r>
              <a:rPr lang="en-US" sz="1600" dirty="0" err="1" smtClean="0">
                <a:latin typeface="+mj-lt"/>
              </a:rPr>
              <a:t>tsh</a:t>
            </a:r>
            <a:r>
              <a:rPr lang="en-US" sz="1600" dirty="0" smtClean="0">
                <a:latin typeface="+mj-lt"/>
              </a:rPr>
              <a:t> to cover cost of reagent in facilities</a:t>
            </a:r>
          </a:p>
          <a:p>
            <a:r>
              <a:rPr lang="en-US" sz="1600" b="1" dirty="0" smtClean="0">
                <a:latin typeface="+mj-lt"/>
              </a:rPr>
              <a:t>Result: Decrease from 35% (2017) to 0.5% (2018) payments for Facility ANC visits</a:t>
            </a:r>
            <a:endParaRPr lang="en-US" sz="1600" b="1" dirty="0">
              <a:latin typeface="+mj-lt"/>
            </a:endParaRPr>
          </a:p>
        </p:txBody>
      </p:sp>
      <p:pic>
        <p:nvPicPr>
          <p:cNvPr id="9" name="Picture 8"/>
          <p:cNvPicPr>
            <a:picLocks noChangeAspect="1"/>
          </p:cNvPicPr>
          <p:nvPr/>
        </p:nvPicPr>
        <p:blipFill>
          <a:blip r:embed="rId3"/>
          <a:stretch>
            <a:fillRect/>
          </a:stretch>
        </p:blipFill>
        <p:spPr>
          <a:xfrm>
            <a:off x="2203225" y="1169860"/>
            <a:ext cx="6264370" cy="1327209"/>
          </a:xfrm>
          <a:prstGeom prst="rect">
            <a:avLst/>
          </a:prstGeom>
        </p:spPr>
      </p:pic>
      <p:sp>
        <p:nvSpPr>
          <p:cNvPr id="10" name="TextBox 9"/>
          <p:cNvSpPr txBox="1"/>
          <p:nvPr/>
        </p:nvSpPr>
        <p:spPr>
          <a:xfrm>
            <a:off x="2077201" y="708195"/>
            <a:ext cx="4648465" cy="461665"/>
          </a:xfrm>
          <a:prstGeom prst="rect">
            <a:avLst/>
          </a:prstGeom>
          <a:noFill/>
        </p:spPr>
        <p:txBody>
          <a:bodyPr wrap="square" rtlCol="0">
            <a:spAutoFit/>
          </a:bodyPr>
          <a:lstStyle/>
          <a:p>
            <a:r>
              <a:rPr lang="en-US" sz="2400" b="1" dirty="0" smtClean="0">
                <a:latin typeface="+mj-lt"/>
              </a:rPr>
              <a:t>Example from South District</a:t>
            </a:r>
            <a:endParaRPr lang="en-US" sz="2400" b="1" dirty="0">
              <a:latin typeface="+mj-lt"/>
            </a:endParaRPr>
          </a:p>
        </p:txBody>
      </p:sp>
    </p:spTree>
    <p:extLst>
      <p:ext uri="{BB962C8B-B14F-4D97-AF65-F5344CB8AC3E}">
        <p14:creationId xmlns:p14="http://schemas.microsoft.com/office/powerpoint/2010/main" val="78370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orlage-DTR" id="{D2BCCC6D-2654-2A41-BEB2-35FF32019EA1}" vid="{518AE21F-B287-0B4D-8A9F-171A60A193D9}"/>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TotalTime>
  <Words>896</Words>
  <Application>Microsoft Office PowerPoint</Application>
  <PresentationFormat>On-screen Show (16:9)</PresentationFormat>
  <Paragraphs>100</Paragraphs>
  <Slides>14</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Bahnschrift Light</vt:lpstr>
      <vt:lpstr>Calibri</vt:lpstr>
      <vt:lpstr>Century Gothic</vt:lpstr>
      <vt:lpstr>Novel Sans Pro</vt:lpstr>
      <vt:lpstr>Novel Sans Pro ExtraBold</vt:lpstr>
      <vt:lpstr>Novel Sans Pro Light</vt:lpstr>
      <vt:lpstr>Novel Sans Pro SemiBold</vt:lpstr>
      <vt:lpstr>Times New Roman</vt:lpstr>
      <vt:lpstr>Benutzerdefiniertes Design</vt:lpstr>
      <vt:lpstr>1_Benutzerdefiniertes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D-tree</dc:creator>
  <cp:lastModifiedBy>Rachel Hofmann</cp:lastModifiedBy>
  <cp:revision>61</cp:revision>
  <dcterms:created xsi:type="dcterms:W3CDTF">2018-06-22T06:19:34Z</dcterms:created>
  <dcterms:modified xsi:type="dcterms:W3CDTF">2019-03-04T13:03:11Z</dcterms:modified>
</cp:coreProperties>
</file>