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0" r:id="rId4"/>
  </p:sldMasterIdLst>
  <p:notesMasterIdLst>
    <p:notesMasterId r:id="rId20"/>
  </p:notesMasterIdLst>
  <p:sldIdLst>
    <p:sldId id="2823" r:id="rId5"/>
    <p:sldId id="2904" r:id="rId6"/>
    <p:sldId id="2893" r:id="rId7"/>
    <p:sldId id="731" r:id="rId8"/>
    <p:sldId id="2897" r:id="rId9"/>
    <p:sldId id="2824" r:id="rId10"/>
    <p:sldId id="2825" r:id="rId11"/>
    <p:sldId id="2826" r:id="rId12"/>
    <p:sldId id="2827" r:id="rId13"/>
    <p:sldId id="732" r:id="rId14"/>
    <p:sldId id="2901" r:id="rId15"/>
    <p:sldId id="2899" r:id="rId16"/>
    <p:sldId id="2900" r:id="rId17"/>
    <p:sldId id="294" r:id="rId18"/>
    <p:sldId id="276" r:id="rId1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CE6"/>
    <a:srgbClr val="9EABAA"/>
    <a:srgbClr val="A50063"/>
    <a:srgbClr val="A50065"/>
    <a:srgbClr val="CECFC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75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5B5068-8A0C-4A68-80C3-5EFC17D7FDB6}" type="datetimeFigureOut">
              <a:rPr lang="en-US" smtClean="0"/>
              <a:t>3/6/2019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66235-117C-4944-8F9B-A290435622D5}" type="slidenum">
              <a:rPr lang="en-US" smtClean="0"/>
              <a:t>‹#›</a:t>
            </a:fld>
            <a:endParaRPr lang="en-US"/>
          </a:p>
        </p:txBody>
      </p:sp>
    </p:spTree>
    <p:extLst>
      <p:ext uri="{BB962C8B-B14F-4D97-AF65-F5344CB8AC3E}">
        <p14:creationId xmlns:p14="http://schemas.microsoft.com/office/powerpoint/2010/main" val="14244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1F71CC-5075-A54B-8C89-3C5A650DF521}" type="slidenum">
              <a:rPr lang="en-US" smtClean="0"/>
              <a:t>10</a:t>
            </a:fld>
            <a:endParaRPr lang="en-US"/>
          </a:p>
        </p:txBody>
      </p:sp>
    </p:spTree>
    <p:extLst>
      <p:ext uri="{BB962C8B-B14F-4D97-AF65-F5344CB8AC3E}">
        <p14:creationId xmlns:p14="http://schemas.microsoft.com/office/powerpoint/2010/main" val="31513063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_content_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02003-DBEC-4EB2-B244-122FE7C4B39C}"/>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AF1ABC87-C884-4FC8-A643-3F6A9175F301}"/>
              </a:ext>
            </a:extLst>
          </p:cNvPr>
          <p:cNvSpPr>
            <a:spLocks noGrp="1"/>
          </p:cNvSpPr>
          <p:nvPr>
            <p:ph type="body" sz="quarter" idx="11"/>
          </p:nvPr>
        </p:nvSpPr>
        <p:spPr>
          <a:xfrm>
            <a:off x="457200" y="1236663"/>
            <a:ext cx="8229600" cy="4694118"/>
          </a:xfrm>
        </p:spPr>
        <p:txBody>
          <a:bodyPr/>
          <a:lstStyle>
            <a:lvl1pPr>
              <a:defRPr sz="1800"/>
            </a:lvl1pPr>
            <a:lvl2pPr>
              <a:defRPr sz="1600">
                <a:solidFill>
                  <a:schemeClr val="tx2"/>
                </a:solidFill>
              </a:defRPr>
            </a:lvl2pPr>
            <a:lvl3pPr>
              <a:defRPr sz="1400">
                <a:solidFill>
                  <a:schemeClr val="tx2"/>
                </a:solidFill>
              </a:defRPr>
            </a:lvl3pPr>
          </a:lstStyle>
          <a:p>
            <a:pPr lvl="0"/>
            <a:r>
              <a:rPr lang="en-US"/>
              <a:t>Edit Master text styles</a:t>
            </a:r>
          </a:p>
          <a:p>
            <a:pPr lvl="1"/>
            <a:r>
              <a:rPr lang="en-US"/>
              <a:t>Second level</a:t>
            </a:r>
          </a:p>
          <a:p>
            <a:pPr lvl="2"/>
            <a:r>
              <a:rPr lang="en-US"/>
              <a:t>Third level</a:t>
            </a:r>
          </a:p>
        </p:txBody>
      </p:sp>
      <p:sp>
        <p:nvSpPr>
          <p:cNvPr id="8" name="Slide Number Placeholder 7">
            <a:extLst>
              <a:ext uri="{FF2B5EF4-FFF2-40B4-BE49-F238E27FC236}">
                <a16:creationId xmlns:a16="http://schemas.microsoft.com/office/drawing/2014/main" id="{1A348534-F0BF-4598-BE48-6D59B40E7110}"/>
              </a:ext>
            </a:extLst>
          </p:cNvPr>
          <p:cNvSpPr>
            <a:spLocks noGrp="1"/>
          </p:cNvSpPr>
          <p:nvPr>
            <p:ph type="sldNum" sz="quarter" idx="12"/>
          </p:nvPr>
        </p:nvSpPr>
        <p:spPr/>
        <p:txBody>
          <a:bodyPr/>
          <a:lstStyle/>
          <a:p>
            <a:pPr>
              <a:defRPr/>
            </a:pPr>
            <a:fld id="{55C78BD9-616D-9E45-AEAC-135FFF92C19C}" type="slidenum">
              <a:rPr lang="en-US" smtClean="0"/>
              <a:pPr>
                <a:defRPr/>
              </a:pPr>
              <a:t>‹#›</a:t>
            </a:fld>
            <a:endParaRPr lang="en-US"/>
          </a:p>
        </p:txBody>
      </p:sp>
      <p:pic>
        <p:nvPicPr>
          <p:cNvPr id="6" name="Picture 5">
            <a:extLst>
              <a:ext uri="{FF2B5EF4-FFF2-40B4-BE49-F238E27FC236}">
                <a16:creationId xmlns:a16="http://schemas.microsoft.com/office/drawing/2014/main" id="{8EF361DE-5717-4D92-BED1-0E4B8B82CA3F}"/>
              </a:ext>
            </a:extLst>
          </p:cNvPr>
          <p:cNvPicPr>
            <a:picLocks noChangeAspect="1"/>
          </p:cNvPicPr>
          <p:nvPr userDrawn="1"/>
        </p:nvPicPr>
        <p:blipFill>
          <a:blip r:embed="rId2"/>
          <a:stretch>
            <a:fillRect/>
          </a:stretch>
        </p:blipFill>
        <p:spPr>
          <a:xfrm>
            <a:off x="457200" y="6220288"/>
            <a:ext cx="1828800" cy="412742"/>
          </a:xfrm>
          <a:prstGeom prst="rect">
            <a:avLst/>
          </a:prstGeom>
        </p:spPr>
      </p:pic>
    </p:spTree>
    <p:extLst>
      <p:ext uri="{BB962C8B-B14F-4D97-AF65-F5344CB8AC3E}">
        <p14:creationId xmlns:p14="http://schemas.microsoft.com/office/powerpoint/2010/main" val="309406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2CFB6-128D-4C94-9EAC-256228FE4CF1}"/>
              </a:ext>
            </a:extLst>
          </p:cNvPr>
          <p:cNvSpPr>
            <a:spLocks noGrp="1"/>
          </p:cNvSpPr>
          <p:nvPr>
            <p:ph type="title"/>
          </p:nvPr>
        </p:nvSpPr>
        <p:spPr/>
        <p:txBody>
          <a:bodyPr/>
          <a:lstStyle/>
          <a:p>
            <a:r>
              <a:rPr lang="en-US"/>
              <a:t>Click to edit Master title style</a:t>
            </a:r>
          </a:p>
        </p:txBody>
      </p:sp>
      <p:sp>
        <p:nvSpPr>
          <p:cNvPr id="5" name="Table Placeholder 4">
            <a:extLst>
              <a:ext uri="{FF2B5EF4-FFF2-40B4-BE49-F238E27FC236}">
                <a16:creationId xmlns:a16="http://schemas.microsoft.com/office/drawing/2014/main" id="{59168A5E-3DB1-4FCF-BAB0-19195B85F633}"/>
              </a:ext>
            </a:extLst>
          </p:cNvPr>
          <p:cNvSpPr>
            <a:spLocks noGrp="1"/>
          </p:cNvSpPr>
          <p:nvPr>
            <p:ph type="tbl" sz="quarter" idx="11"/>
          </p:nvPr>
        </p:nvSpPr>
        <p:spPr>
          <a:xfrm>
            <a:off x="457200" y="1323975"/>
            <a:ext cx="8229600" cy="4521200"/>
          </a:xfrm>
        </p:spPr>
        <p:txBody>
          <a:bodyPr/>
          <a:lstStyle>
            <a:lvl1pPr>
              <a:defRPr sz="1800"/>
            </a:lvl1pPr>
          </a:lstStyle>
          <a:p>
            <a:endParaRPr lang="en-US"/>
          </a:p>
        </p:txBody>
      </p:sp>
      <p:sp>
        <p:nvSpPr>
          <p:cNvPr id="7" name="Slide Number Placeholder 6">
            <a:extLst>
              <a:ext uri="{FF2B5EF4-FFF2-40B4-BE49-F238E27FC236}">
                <a16:creationId xmlns:a16="http://schemas.microsoft.com/office/drawing/2014/main" id="{44DCEEC4-ADF2-439A-9ED1-6999FA6E537D}"/>
              </a:ext>
            </a:extLst>
          </p:cNvPr>
          <p:cNvSpPr>
            <a:spLocks noGrp="1"/>
          </p:cNvSpPr>
          <p:nvPr>
            <p:ph type="sldNum" sz="quarter" idx="12"/>
          </p:nvPr>
        </p:nvSpPr>
        <p:spPr/>
        <p:txBody>
          <a:bodyPr/>
          <a:lstStyle/>
          <a:p>
            <a:pPr>
              <a:defRPr/>
            </a:pPr>
            <a:fld id="{55C78BD9-616D-9E45-AEAC-135FFF92C19C}" type="slidenum">
              <a:rPr lang="en-US" smtClean="0"/>
              <a:pPr>
                <a:defRPr/>
              </a:pPr>
              <a:t>‹#›</a:t>
            </a:fld>
            <a:endParaRPr lang="en-US"/>
          </a:p>
        </p:txBody>
      </p:sp>
      <p:pic>
        <p:nvPicPr>
          <p:cNvPr id="6" name="Picture 5">
            <a:extLst>
              <a:ext uri="{FF2B5EF4-FFF2-40B4-BE49-F238E27FC236}">
                <a16:creationId xmlns:a16="http://schemas.microsoft.com/office/drawing/2014/main" id="{2B5F1A04-C501-44DE-B2F6-4CC2B52268F6}"/>
              </a:ext>
            </a:extLst>
          </p:cNvPr>
          <p:cNvPicPr>
            <a:picLocks noChangeAspect="1"/>
          </p:cNvPicPr>
          <p:nvPr userDrawn="1"/>
        </p:nvPicPr>
        <p:blipFill>
          <a:blip r:embed="rId2"/>
          <a:stretch>
            <a:fillRect/>
          </a:stretch>
        </p:blipFill>
        <p:spPr>
          <a:xfrm>
            <a:off x="457200" y="6220288"/>
            <a:ext cx="1828800" cy="412742"/>
          </a:xfrm>
          <a:prstGeom prst="rect">
            <a:avLst/>
          </a:prstGeom>
        </p:spPr>
      </p:pic>
    </p:spTree>
    <p:extLst>
      <p:ext uri="{BB962C8B-B14F-4D97-AF65-F5344CB8AC3E}">
        <p14:creationId xmlns:p14="http://schemas.microsoft.com/office/powerpoint/2010/main" val="2096759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_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E4FA3-9420-48CA-AE1B-ACA229F22EDD}"/>
              </a:ext>
            </a:extLst>
          </p:cNvPr>
          <p:cNvSpPr>
            <a:spLocks noGrp="1"/>
          </p:cNvSpPr>
          <p:nvPr>
            <p:ph type="title"/>
          </p:nvPr>
        </p:nvSpPr>
        <p:spPr/>
        <p:txBody>
          <a:bodyPr/>
          <a:lstStyle/>
          <a:p>
            <a:r>
              <a:rPr lang="en-US"/>
              <a:t>Click to edit Master title style</a:t>
            </a:r>
          </a:p>
        </p:txBody>
      </p:sp>
      <p:sp>
        <p:nvSpPr>
          <p:cNvPr id="6" name="Chart Placeholder 5">
            <a:extLst>
              <a:ext uri="{FF2B5EF4-FFF2-40B4-BE49-F238E27FC236}">
                <a16:creationId xmlns:a16="http://schemas.microsoft.com/office/drawing/2014/main" id="{C6FBB92D-1DDE-4E24-8DC3-CE8FB92E14EB}"/>
              </a:ext>
            </a:extLst>
          </p:cNvPr>
          <p:cNvSpPr>
            <a:spLocks noGrp="1"/>
          </p:cNvSpPr>
          <p:nvPr>
            <p:ph type="chart" sz="quarter" idx="11"/>
          </p:nvPr>
        </p:nvSpPr>
        <p:spPr>
          <a:xfrm>
            <a:off x="477838" y="1196975"/>
            <a:ext cx="8229600" cy="4741863"/>
          </a:xfrm>
        </p:spPr>
        <p:txBody>
          <a:bodyPr/>
          <a:lstStyle>
            <a:lvl1pPr>
              <a:defRPr sz="1800"/>
            </a:lvl1pPr>
          </a:lstStyle>
          <a:p>
            <a:endParaRPr lang="en-US"/>
          </a:p>
        </p:txBody>
      </p:sp>
      <p:sp>
        <p:nvSpPr>
          <p:cNvPr id="7" name="Slide Number Placeholder 6">
            <a:extLst>
              <a:ext uri="{FF2B5EF4-FFF2-40B4-BE49-F238E27FC236}">
                <a16:creationId xmlns:a16="http://schemas.microsoft.com/office/drawing/2014/main" id="{DE100A7D-35D8-4E8F-AF45-7D21392A271A}"/>
              </a:ext>
            </a:extLst>
          </p:cNvPr>
          <p:cNvSpPr>
            <a:spLocks noGrp="1"/>
          </p:cNvSpPr>
          <p:nvPr>
            <p:ph type="sldNum" sz="quarter" idx="12"/>
          </p:nvPr>
        </p:nvSpPr>
        <p:spPr/>
        <p:txBody>
          <a:bodyPr/>
          <a:lstStyle/>
          <a:p>
            <a:pPr>
              <a:defRPr/>
            </a:pPr>
            <a:fld id="{55C78BD9-616D-9E45-AEAC-135FFF92C19C}" type="slidenum">
              <a:rPr lang="en-US" smtClean="0"/>
              <a:pPr>
                <a:defRPr/>
              </a:pPr>
              <a:t>‹#›</a:t>
            </a:fld>
            <a:endParaRPr lang="en-US"/>
          </a:p>
        </p:txBody>
      </p:sp>
      <p:pic>
        <p:nvPicPr>
          <p:cNvPr id="9" name="Picture 8">
            <a:extLst>
              <a:ext uri="{FF2B5EF4-FFF2-40B4-BE49-F238E27FC236}">
                <a16:creationId xmlns:a16="http://schemas.microsoft.com/office/drawing/2014/main" id="{B5BB5528-48A1-493B-8328-2621F71716EF}"/>
              </a:ext>
            </a:extLst>
          </p:cNvPr>
          <p:cNvPicPr>
            <a:picLocks noChangeAspect="1"/>
          </p:cNvPicPr>
          <p:nvPr userDrawn="1"/>
        </p:nvPicPr>
        <p:blipFill>
          <a:blip r:embed="rId2"/>
          <a:stretch>
            <a:fillRect/>
          </a:stretch>
        </p:blipFill>
        <p:spPr>
          <a:xfrm>
            <a:off x="457200" y="6220288"/>
            <a:ext cx="1828800" cy="412742"/>
          </a:xfrm>
          <a:prstGeom prst="rect">
            <a:avLst/>
          </a:prstGeom>
        </p:spPr>
      </p:pic>
    </p:spTree>
    <p:extLst>
      <p:ext uri="{BB962C8B-B14F-4D97-AF65-F5344CB8AC3E}">
        <p14:creationId xmlns:p14="http://schemas.microsoft.com/office/powerpoint/2010/main" val="531424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blue holding blo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2B11DB-9F5B-443D-BD0A-3E1E244639DB}"/>
              </a:ext>
            </a:extLst>
          </p:cNvPr>
          <p:cNvSpPr/>
          <p:nvPr userDrawn="1"/>
        </p:nvSpPr>
        <p:spPr>
          <a:xfrm>
            <a:off x="0" y="0"/>
            <a:ext cx="9144000" cy="6858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5B4C60A-0A79-44E1-9E92-B506E210908C}"/>
              </a:ext>
            </a:extLst>
          </p:cNvPr>
          <p:cNvSpPr/>
          <p:nvPr userDrawn="1"/>
        </p:nvSpPr>
        <p:spPr>
          <a:xfrm>
            <a:off x="242651" y="0"/>
            <a:ext cx="8658698" cy="6003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5ED82A2-5245-4115-B07D-3C8AC53A66B5}"/>
              </a:ext>
            </a:extLst>
          </p:cNvPr>
          <p:cNvPicPr>
            <a:picLocks noChangeAspect="1"/>
          </p:cNvPicPr>
          <p:nvPr userDrawn="1"/>
        </p:nvPicPr>
        <p:blipFill>
          <a:blip r:embed="rId2"/>
          <a:stretch>
            <a:fillRect/>
          </a:stretch>
        </p:blipFill>
        <p:spPr>
          <a:xfrm>
            <a:off x="477368" y="6255521"/>
            <a:ext cx="1506489" cy="339999"/>
          </a:xfrm>
          <a:prstGeom prst="rect">
            <a:avLst/>
          </a:prstGeom>
        </p:spPr>
      </p:pic>
      <p:sp>
        <p:nvSpPr>
          <p:cNvPr id="9" name="Title 8">
            <a:extLst>
              <a:ext uri="{FF2B5EF4-FFF2-40B4-BE49-F238E27FC236}">
                <a16:creationId xmlns:a16="http://schemas.microsoft.com/office/drawing/2014/main" id="{5D201B7C-3727-4911-A0C2-B4D5FA4CA72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800748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_blank_no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035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_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Content Placeholder 9"/>
          <p:cNvSpPr>
            <a:spLocks noGrp="1"/>
          </p:cNvSpPr>
          <p:nvPr>
            <p:ph sz="quarter" idx="14" hasCustomPrompt="1"/>
          </p:nvPr>
        </p:nvSpPr>
        <p:spPr>
          <a:xfrm>
            <a:off x="807811" y="2853901"/>
            <a:ext cx="3455761" cy="780143"/>
          </a:xfrm>
        </p:spPr>
        <p:txBody>
          <a:bodyPr>
            <a:normAutofit/>
          </a:bodyPr>
          <a:lstStyle>
            <a:lvl1pPr marL="0" indent="0">
              <a:buNone/>
              <a:defRPr sz="2000" baseline="0">
                <a:solidFill>
                  <a:schemeClr val="bg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Sub-header will be placed here if needed</a:t>
            </a:r>
          </a:p>
        </p:txBody>
      </p:sp>
      <p:sp>
        <p:nvSpPr>
          <p:cNvPr id="11" name="Content Placeholder 11"/>
          <p:cNvSpPr>
            <a:spLocks noGrp="1"/>
          </p:cNvSpPr>
          <p:nvPr>
            <p:ph sz="quarter" idx="15" hasCustomPrompt="1"/>
          </p:nvPr>
        </p:nvSpPr>
        <p:spPr>
          <a:xfrm>
            <a:off x="807355" y="3761495"/>
            <a:ext cx="3455761" cy="453118"/>
          </a:xfrm>
        </p:spPr>
        <p:txBody>
          <a:bodyPr>
            <a:noAutofit/>
          </a:bodyPr>
          <a:lstStyle>
            <a:lvl1pPr marL="0" indent="0">
              <a:buNone/>
              <a:defRPr sz="1500">
                <a:solidFill>
                  <a:srgbClr val="9EABAA"/>
                </a:solidFill>
              </a:defRPr>
            </a:lvl1pPr>
            <a:lvl2pPr marL="342900" indent="0">
              <a:buNone/>
              <a:defRPr sz="1575"/>
            </a:lvl2pPr>
            <a:lvl3pPr marL="685800" indent="0">
              <a:buNone/>
              <a:defRPr sz="1575"/>
            </a:lvl3pPr>
            <a:lvl4pPr marL="1028700" indent="0">
              <a:buNone/>
              <a:defRPr sz="1575"/>
            </a:lvl4pPr>
            <a:lvl5pPr marL="1371600" indent="0">
              <a:buNone/>
              <a:defRPr sz="1575"/>
            </a:lvl5pPr>
          </a:lstStyle>
          <a:p>
            <a:pPr lvl="0"/>
            <a:r>
              <a:rPr lang="en-GB"/>
              <a:t>Presenter name</a:t>
            </a:r>
          </a:p>
        </p:txBody>
      </p:sp>
      <p:sp>
        <p:nvSpPr>
          <p:cNvPr id="12" name="Content Placeholder 14"/>
          <p:cNvSpPr>
            <a:spLocks noGrp="1"/>
          </p:cNvSpPr>
          <p:nvPr>
            <p:ph sz="quarter" idx="16" hasCustomPrompt="1"/>
          </p:nvPr>
        </p:nvSpPr>
        <p:spPr>
          <a:xfrm>
            <a:off x="807811" y="4223684"/>
            <a:ext cx="3455366" cy="452890"/>
          </a:xfrm>
        </p:spPr>
        <p:txBody>
          <a:bodyPr>
            <a:noAutofit/>
          </a:bodyPr>
          <a:lstStyle>
            <a:lvl1pPr marL="0" indent="0">
              <a:buNone/>
              <a:defRPr sz="1500">
                <a:solidFill>
                  <a:srgbClr val="9EABAA"/>
                </a:solidFill>
              </a:defRPr>
            </a:lvl1pPr>
            <a:lvl2pPr marL="342900" indent="0">
              <a:buNone/>
              <a:defRPr sz="1575"/>
            </a:lvl2pPr>
            <a:lvl3pPr marL="685800" indent="0">
              <a:buNone/>
              <a:defRPr sz="1575"/>
            </a:lvl3pPr>
            <a:lvl4pPr marL="1028700" indent="0">
              <a:buNone/>
              <a:defRPr sz="1575"/>
            </a:lvl4pPr>
            <a:lvl5pPr marL="1371600" indent="0">
              <a:buNone/>
              <a:defRPr sz="1575"/>
            </a:lvl5pPr>
          </a:lstStyle>
          <a:p>
            <a:pPr lvl="0"/>
            <a:r>
              <a:rPr lang="en-GB"/>
              <a:t>Venue</a:t>
            </a:r>
          </a:p>
        </p:txBody>
      </p:sp>
      <p:sp>
        <p:nvSpPr>
          <p:cNvPr id="13" name="Content Placeholder 18"/>
          <p:cNvSpPr>
            <a:spLocks noGrp="1"/>
          </p:cNvSpPr>
          <p:nvPr>
            <p:ph sz="quarter" idx="17" hasCustomPrompt="1"/>
          </p:nvPr>
        </p:nvSpPr>
        <p:spPr>
          <a:xfrm>
            <a:off x="807355" y="4676574"/>
            <a:ext cx="3455762" cy="460774"/>
          </a:xfrm>
        </p:spPr>
        <p:txBody>
          <a:bodyPr>
            <a:noAutofit/>
          </a:bodyPr>
          <a:lstStyle>
            <a:lvl1pPr marL="0" indent="0">
              <a:buNone/>
              <a:defRPr sz="1500">
                <a:solidFill>
                  <a:srgbClr val="9EABAA"/>
                </a:solidFill>
              </a:defRPr>
            </a:lvl1pPr>
            <a:lvl2pPr marL="342900" indent="0">
              <a:buNone/>
              <a:defRPr sz="1575"/>
            </a:lvl2pPr>
            <a:lvl3pPr marL="685800" indent="0">
              <a:buNone/>
              <a:defRPr sz="1575"/>
            </a:lvl3pPr>
            <a:lvl4pPr marL="1028700" indent="0">
              <a:buNone/>
              <a:defRPr sz="1575"/>
            </a:lvl4pPr>
            <a:lvl5pPr marL="1371600" indent="0">
              <a:buNone/>
              <a:defRPr sz="1575"/>
            </a:lvl5pPr>
          </a:lstStyle>
          <a:p>
            <a:pPr lvl="0"/>
            <a:r>
              <a:rPr lang="en-GB"/>
              <a:t>Date</a:t>
            </a:r>
          </a:p>
        </p:txBody>
      </p:sp>
      <p:sp>
        <p:nvSpPr>
          <p:cNvPr id="7" name="Title 7"/>
          <p:cNvSpPr>
            <a:spLocks noGrp="1"/>
          </p:cNvSpPr>
          <p:nvPr>
            <p:ph type="title" hasCustomPrompt="1"/>
          </p:nvPr>
        </p:nvSpPr>
        <p:spPr>
          <a:xfrm>
            <a:off x="807811" y="1375256"/>
            <a:ext cx="3455761" cy="1143000"/>
          </a:xfrm>
        </p:spPr>
        <p:txBody>
          <a:bodyPr>
            <a:noAutofit/>
          </a:bodyPr>
          <a:lstStyle>
            <a:lvl1pPr algn="l">
              <a:defRPr sz="3000" b="1" baseline="0">
                <a:solidFill>
                  <a:srgbClr val="FFFFFF"/>
                </a:solidFill>
                <a:latin typeface="+mj-lt"/>
              </a:defRPr>
            </a:lvl1pPr>
          </a:lstStyle>
          <a:p>
            <a:r>
              <a:rPr lang="en-GB"/>
              <a:t>Document </a:t>
            </a:r>
            <a:br>
              <a:rPr lang="en-GB"/>
            </a:br>
            <a:r>
              <a:rPr lang="en-GB"/>
              <a:t>name will be placed here</a:t>
            </a:r>
            <a:endParaRPr lang="en-US"/>
          </a:p>
        </p:txBody>
      </p:sp>
    </p:spTree>
    <p:extLst>
      <p:ext uri="{BB962C8B-B14F-4D97-AF65-F5344CB8AC3E}">
        <p14:creationId xmlns:p14="http://schemas.microsoft.com/office/powerpoint/2010/main" val="3907908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_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Content Placeholder 9"/>
          <p:cNvSpPr>
            <a:spLocks noGrp="1"/>
          </p:cNvSpPr>
          <p:nvPr>
            <p:ph sz="quarter" idx="14" hasCustomPrompt="1"/>
          </p:nvPr>
        </p:nvSpPr>
        <p:spPr>
          <a:xfrm>
            <a:off x="807811" y="2853901"/>
            <a:ext cx="3455761" cy="780143"/>
          </a:xfrm>
        </p:spPr>
        <p:txBody>
          <a:bodyPr>
            <a:normAutofit/>
          </a:bodyPr>
          <a:lstStyle>
            <a:lvl1pPr marL="0" indent="0">
              <a:buNone/>
              <a:defRPr sz="2000" baseline="0">
                <a:solidFill>
                  <a:schemeClr val="bg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Sub-header will be placed here if needed</a:t>
            </a:r>
          </a:p>
        </p:txBody>
      </p:sp>
      <p:sp>
        <p:nvSpPr>
          <p:cNvPr id="9" name="Content Placeholder 11"/>
          <p:cNvSpPr>
            <a:spLocks noGrp="1"/>
          </p:cNvSpPr>
          <p:nvPr>
            <p:ph sz="quarter" idx="15" hasCustomPrompt="1"/>
          </p:nvPr>
        </p:nvSpPr>
        <p:spPr>
          <a:xfrm>
            <a:off x="807355" y="3761495"/>
            <a:ext cx="3455761" cy="453118"/>
          </a:xfrm>
        </p:spPr>
        <p:txBody>
          <a:bodyPr>
            <a:noAutofit/>
          </a:bodyPr>
          <a:lstStyle>
            <a:lvl1pPr marL="0" indent="0">
              <a:buNone/>
              <a:defRPr sz="1500">
                <a:solidFill>
                  <a:srgbClr val="9EABAA"/>
                </a:solidFill>
              </a:defRPr>
            </a:lvl1pPr>
            <a:lvl2pPr marL="342900" indent="0">
              <a:buNone/>
              <a:defRPr sz="1575"/>
            </a:lvl2pPr>
            <a:lvl3pPr marL="685800" indent="0">
              <a:buNone/>
              <a:defRPr sz="1575"/>
            </a:lvl3pPr>
            <a:lvl4pPr marL="1028700" indent="0">
              <a:buNone/>
              <a:defRPr sz="1575"/>
            </a:lvl4pPr>
            <a:lvl5pPr marL="1371600" indent="0">
              <a:buNone/>
              <a:defRPr sz="1575"/>
            </a:lvl5pPr>
          </a:lstStyle>
          <a:p>
            <a:pPr lvl="0"/>
            <a:r>
              <a:rPr lang="en-GB"/>
              <a:t>Presenter name</a:t>
            </a:r>
          </a:p>
        </p:txBody>
      </p:sp>
      <p:sp>
        <p:nvSpPr>
          <p:cNvPr id="14" name="Content Placeholder 14"/>
          <p:cNvSpPr>
            <a:spLocks noGrp="1"/>
          </p:cNvSpPr>
          <p:nvPr>
            <p:ph sz="quarter" idx="16" hasCustomPrompt="1"/>
          </p:nvPr>
        </p:nvSpPr>
        <p:spPr>
          <a:xfrm>
            <a:off x="807811" y="4223684"/>
            <a:ext cx="3455366" cy="452890"/>
          </a:xfrm>
        </p:spPr>
        <p:txBody>
          <a:bodyPr>
            <a:noAutofit/>
          </a:bodyPr>
          <a:lstStyle>
            <a:lvl1pPr marL="0" indent="0">
              <a:buNone/>
              <a:defRPr sz="1500">
                <a:solidFill>
                  <a:srgbClr val="9EABAA"/>
                </a:solidFill>
              </a:defRPr>
            </a:lvl1pPr>
            <a:lvl2pPr marL="342900" indent="0">
              <a:buNone/>
              <a:defRPr sz="1575"/>
            </a:lvl2pPr>
            <a:lvl3pPr marL="685800" indent="0">
              <a:buNone/>
              <a:defRPr sz="1575"/>
            </a:lvl3pPr>
            <a:lvl4pPr marL="1028700" indent="0">
              <a:buNone/>
              <a:defRPr sz="1575"/>
            </a:lvl4pPr>
            <a:lvl5pPr marL="1371600" indent="0">
              <a:buNone/>
              <a:defRPr sz="1575"/>
            </a:lvl5pPr>
          </a:lstStyle>
          <a:p>
            <a:pPr lvl="0"/>
            <a:r>
              <a:rPr lang="en-GB"/>
              <a:t>Venue</a:t>
            </a:r>
          </a:p>
        </p:txBody>
      </p:sp>
      <p:sp>
        <p:nvSpPr>
          <p:cNvPr id="15" name="Content Placeholder 18"/>
          <p:cNvSpPr>
            <a:spLocks noGrp="1"/>
          </p:cNvSpPr>
          <p:nvPr>
            <p:ph sz="quarter" idx="17" hasCustomPrompt="1"/>
          </p:nvPr>
        </p:nvSpPr>
        <p:spPr>
          <a:xfrm>
            <a:off x="807355" y="4676574"/>
            <a:ext cx="3455762" cy="460774"/>
          </a:xfrm>
        </p:spPr>
        <p:txBody>
          <a:bodyPr>
            <a:noAutofit/>
          </a:bodyPr>
          <a:lstStyle>
            <a:lvl1pPr marL="0" indent="0">
              <a:buNone/>
              <a:defRPr sz="1500">
                <a:solidFill>
                  <a:srgbClr val="9EABAA"/>
                </a:solidFill>
              </a:defRPr>
            </a:lvl1pPr>
            <a:lvl2pPr marL="342900" indent="0">
              <a:buNone/>
              <a:defRPr sz="1575"/>
            </a:lvl2pPr>
            <a:lvl3pPr marL="685800" indent="0">
              <a:buNone/>
              <a:defRPr sz="1575"/>
            </a:lvl3pPr>
            <a:lvl4pPr marL="1028700" indent="0">
              <a:buNone/>
              <a:defRPr sz="1575"/>
            </a:lvl4pPr>
            <a:lvl5pPr marL="1371600" indent="0">
              <a:buNone/>
              <a:defRPr sz="1575"/>
            </a:lvl5pPr>
          </a:lstStyle>
          <a:p>
            <a:pPr lvl="0"/>
            <a:r>
              <a:rPr lang="en-GB"/>
              <a:t>Date</a:t>
            </a:r>
          </a:p>
        </p:txBody>
      </p:sp>
      <p:sp>
        <p:nvSpPr>
          <p:cNvPr id="16" name="Title 7"/>
          <p:cNvSpPr>
            <a:spLocks noGrp="1"/>
          </p:cNvSpPr>
          <p:nvPr>
            <p:ph type="title" hasCustomPrompt="1"/>
          </p:nvPr>
        </p:nvSpPr>
        <p:spPr>
          <a:xfrm>
            <a:off x="807811" y="1375256"/>
            <a:ext cx="3455761" cy="1143000"/>
          </a:xfrm>
        </p:spPr>
        <p:txBody>
          <a:bodyPr>
            <a:noAutofit/>
          </a:bodyPr>
          <a:lstStyle>
            <a:lvl1pPr algn="l">
              <a:defRPr sz="3000" b="1" baseline="0">
                <a:solidFill>
                  <a:schemeClr val="tx2"/>
                </a:solidFill>
                <a:latin typeface="+mj-lt"/>
              </a:defRPr>
            </a:lvl1pPr>
          </a:lstStyle>
          <a:p>
            <a:r>
              <a:rPr lang="en-GB"/>
              <a:t>Document </a:t>
            </a:r>
            <a:br>
              <a:rPr lang="en-GB"/>
            </a:br>
            <a:r>
              <a:rPr lang="en-GB"/>
              <a:t>name will be placed here</a:t>
            </a:r>
            <a:endParaRPr lang="en-US"/>
          </a:p>
        </p:txBody>
      </p:sp>
    </p:spTree>
    <p:extLst>
      <p:ext uri="{BB962C8B-B14F-4D97-AF65-F5344CB8AC3E}">
        <p14:creationId xmlns:p14="http://schemas.microsoft.com/office/powerpoint/2010/main" val="2413305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 name="Content Placeholder 9"/>
          <p:cNvSpPr>
            <a:spLocks noGrp="1"/>
          </p:cNvSpPr>
          <p:nvPr>
            <p:ph sz="quarter" idx="14" hasCustomPrompt="1"/>
          </p:nvPr>
        </p:nvSpPr>
        <p:spPr>
          <a:xfrm>
            <a:off x="807811" y="2853901"/>
            <a:ext cx="3455761" cy="780143"/>
          </a:xfrm>
        </p:spPr>
        <p:txBody>
          <a:bodyPr>
            <a:normAutofit/>
          </a:bodyPr>
          <a:lstStyle>
            <a:lvl1pPr marL="0" indent="0">
              <a:buNone/>
              <a:defRPr sz="2000" baseline="0">
                <a:solidFill>
                  <a:schemeClr val="bg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Sub-header will be placed here if needed</a:t>
            </a:r>
          </a:p>
        </p:txBody>
      </p:sp>
      <p:sp>
        <p:nvSpPr>
          <p:cNvPr id="13" name="Content Placeholder 11"/>
          <p:cNvSpPr>
            <a:spLocks noGrp="1"/>
          </p:cNvSpPr>
          <p:nvPr>
            <p:ph sz="quarter" idx="15" hasCustomPrompt="1"/>
          </p:nvPr>
        </p:nvSpPr>
        <p:spPr>
          <a:xfrm>
            <a:off x="807355" y="3761495"/>
            <a:ext cx="3455761" cy="453118"/>
          </a:xfrm>
        </p:spPr>
        <p:txBody>
          <a:bodyPr>
            <a:noAutofit/>
          </a:bodyPr>
          <a:lstStyle>
            <a:lvl1pPr marL="0" indent="0">
              <a:buNone/>
              <a:defRPr sz="1500">
                <a:solidFill>
                  <a:srgbClr val="9EABAA"/>
                </a:solidFill>
              </a:defRPr>
            </a:lvl1pPr>
            <a:lvl2pPr marL="342900" indent="0">
              <a:buNone/>
              <a:defRPr sz="1575"/>
            </a:lvl2pPr>
            <a:lvl3pPr marL="685800" indent="0">
              <a:buNone/>
              <a:defRPr sz="1575"/>
            </a:lvl3pPr>
            <a:lvl4pPr marL="1028700" indent="0">
              <a:buNone/>
              <a:defRPr sz="1575"/>
            </a:lvl4pPr>
            <a:lvl5pPr marL="1371600" indent="0">
              <a:buNone/>
              <a:defRPr sz="1575"/>
            </a:lvl5pPr>
          </a:lstStyle>
          <a:p>
            <a:pPr lvl="0"/>
            <a:r>
              <a:rPr lang="en-GB"/>
              <a:t>Presenter name</a:t>
            </a:r>
          </a:p>
        </p:txBody>
      </p:sp>
      <p:sp>
        <p:nvSpPr>
          <p:cNvPr id="14" name="Content Placeholder 14"/>
          <p:cNvSpPr>
            <a:spLocks noGrp="1"/>
          </p:cNvSpPr>
          <p:nvPr>
            <p:ph sz="quarter" idx="16" hasCustomPrompt="1"/>
          </p:nvPr>
        </p:nvSpPr>
        <p:spPr>
          <a:xfrm>
            <a:off x="807811" y="4223684"/>
            <a:ext cx="3455366" cy="452890"/>
          </a:xfrm>
        </p:spPr>
        <p:txBody>
          <a:bodyPr>
            <a:noAutofit/>
          </a:bodyPr>
          <a:lstStyle>
            <a:lvl1pPr marL="0" indent="0">
              <a:buNone/>
              <a:defRPr sz="1500">
                <a:solidFill>
                  <a:srgbClr val="9EABAA"/>
                </a:solidFill>
              </a:defRPr>
            </a:lvl1pPr>
            <a:lvl2pPr marL="342900" indent="0">
              <a:buNone/>
              <a:defRPr sz="1575"/>
            </a:lvl2pPr>
            <a:lvl3pPr marL="685800" indent="0">
              <a:buNone/>
              <a:defRPr sz="1575"/>
            </a:lvl3pPr>
            <a:lvl4pPr marL="1028700" indent="0">
              <a:buNone/>
              <a:defRPr sz="1575"/>
            </a:lvl4pPr>
            <a:lvl5pPr marL="1371600" indent="0">
              <a:buNone/>
              <a:defRPr sz="1575"/>
            </a:lvl5pPr>
          </a:lstStyle>
          <a:p>
            <a:pPr lvl="0"/>
            <a:r>
              <a:rPr lang="en-GB"/>
              <a:t>Venue</a:t>
            </a:r>
          </a:p>
        </p:txBody>
      </p:sp>
      <p:sp>
        <p:nvSpPr>
          <p:cNvPr id="15" name="Content Placeholder 18"/>
          <p:cNvSpPr>
            <a:spLocks noGrp="1"/>
          </p:cNvSpPr>
          <p:nvPr>
            <p:ph sz="quarter" idx="17" hasCustomPrompt="1"/>
          </p:nvPr>
        </p:nvSpPr>
        <p:spPr>
          <a:xfrm>
            <a:off x="807355" y="4676574"/>
            <a:ext cx="3455762" cy="460774"/>
          </a:xfrm>
        </p:spPr>
        <p:txBody>
          <a:bodyPr>
            <a:noAutofit/>
          </a:bodyPr>
          <a:lstStyle>
            <a:lvl1pPr marL="0" indent="0">
              <a:buNone/>
              <a:defRPr sz="1500">
                <a:solidFill>
                  <a:srgbClr val="9EABAA"/>
                </a:solidFill>
              </a:defRPr>
            </a:lvl1pPr>
            <a:lvl2pPr marL="342900" indent="0">
              <a:buNone/>
              <a:defRPr sz="1575"/>
            </a:lvl2pPr>
            <a:lvl3pPr marL="685800" indent="0">
              <a:buNone/>
              <a:defRPr sz="1575"/>
            </a:lvl3pPr>
            <a:lvl4pPr marL="1028700" indent="0">
              <a:buNone/>
              <a:defRPr sz="1575"/>
            </a:lvl4pPr>
            <a:lvl5pPr marL="1371600" indent="0">
              <a:buNone/>
              <a:defRPr sz="1575"/>
            </a:lvl5pPr>
          </a:lstStyle>
          <a:p>
            <a:pPr lvl="0"/>
            <a:r>
              <a:rPr lang="en-GB"/>
              <a:t>Date</a:t>
            </a:r>
          </a:p>
        </p:txBody>
      </p:sp>
      <p:sp>
        <p:nvSpPr>
          <p:cNvPr id="16" name="Title 7"/>
          <p:cNvSpPr>
            <a:spLocks noGrp="1"/>
          </p:cNvSpPr>
          <p:nvPr>
            <p:ph type="title" hasCustomPrompt="1"/>
          </p:nvPr>
        </p:nvSpPr>
        <p:spPr>
          <a:xfrm>
            <a:off x="807811" y="1375256"/>
            <a:ext cx="3455761" cy="1143000"/>
          </a:xfrm>
        </p:spPr>
        <p:txBody>
          <a:bodyPr>
            <a:noAutofit/>
          </a:bodyPr>
          <a:lstStyle>
            <a:lvl1pPr algn="l">
              <a:defRPr sz="3000" b="1" baseline="0">
                <a:solidFill>
                  <a:schemeClr val="tx2"/>
                </a:solidFill>
              </a:defRPr>
            </a:lvl1pPr>
          </a:lstStyle>
          <a:p>
            <a:r>
              <a:rPr lang="en-GB"/>
              <a:t>Document </a:t>
            </a:r>
            <a:br>
              <a:rPr lang="en-GB"/>
            </a:br>
            <a:r>
              <a:rPr lang="en-GB"/>
              <a:t>name will be placed here</a:t>
            </a:r>
            <a:endParaRPr lang="en-US"/>
          </a:p>
        </p:txBody>
      </p:sp>
    </p:spTree>
    <p:extLst>
      <p:ext uri="{BB962C8B-B14F-4D97-AF65-F5344CB8AC3E}">
        <p14:creationId xmlns:p14="http://schemas.microsoft.com/office/powerpoint/2010/main" val="295247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4">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 name="Content Placeholder 9"/>
          <p:cNvSpPr>
            <a:spLocks noGrp="1"/>
          </p:cNvSpPr>
          <p:nvPr>
            <p:ph sz="quarter" idx="14" hasCustomPrompt="1"/>
          </p:nvPr>
        </p:nvSpPr>
        <p:spPr>
          <a:xfrm>
            <a:off x="807811" y="2853901"/>
            <a:ext cx="3455761" cy="780143"/>
          </a:xfrm>
        </p:spPr>
        <p:txBody>
          <a:bodyPr>
            <a:normAutofit/>
          </a:bodyPr>
          <a:lstStyle>
            <a:lvl1pPr marL="0" indent="0">
              <a:buNone/>
              <a:defRPr sz="2000" baseline="0">
                <a:solidFill>
                  <a:schemeClr val="bg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Sub-header will be placed here if needed</a:t>
            </a:r>
          </a:p>
        </p:txBody>
      </p:sp>
      <p:sp>
        <p:nvSpPr>
          <p:cNvPr id="13" name="Content Placeholder 11"/>
          <p:cNvSpPr>
            <a:spLocks noGrp="1"/>
          </p:cNvSpPr>
          <p:nvPr>
            <p:ph sz="quarter" idx="15" hasCustomPrompt="1"/>
          </p:nvPr>
        </p:nvSpPr>
        <p:spPr>
          <a:xfrm>
            <a:off x="807355" y="3761495"/>
            <a:ext cx="3455761" cy="453118"/>
          </a:xfrm>
        </p:spPr>
        <p:txBody>
          <a:bodyPr>
            <a:noAutofit/>
          </a:bodyPr>
          <a:lstStyle>
            <a:lvl1pPr marL="0" indent="0">
              <a:buNone/>
              <a:defRPr sz="1500">
                <a:solidFill>
                  <a:srgbClr val="9EABAA"/>
                </a:solidFill>
              </a:defRPr>
            </a:lvl1pPr>
            <a:lvl2pPr marL="342900" indent="0">
              <a:buNone/>
              <a:defRPr sz="1575"/>
            </a:lvl2pPr>
            <a:lvl3pPr marL="685800" indent="0">
              <a:buNone/>
              <a:defRPr sz="1575"/>
            </a:lvl3pPr>
            <a:lvl4pPr marL="1028700" indent="0">
              <a:buNone/>
              <a:defRPr sz="1575"/>
            </a:lvl4pPr>
            <a:lvl5pPr marL="1371600" indent="0">
              <a:buNone/>
              <a:defRPr sz="1575"/>
            </a:lvl5pPr>
          </a:lstStyle>
          <a:p>
            <a:pPr lvl="0"/>
            <a:r>
              <a:rPr lang="en-GB"/>
              <a:t>Presenter name</a:t>
            </a:r>
          </a:p>
        </p:txBody>
      </p:sp>
      <p:sp>
        <p:nvSpPr>
          <p:cNvPr id="14" name="Content Placeholder 14"/>
          <p:cNvSpPr>
            <a:spLocks noGrp="1"/>
          </p:cNvSpPr>
          <p:nvPr>
            <p:ph sz="quarter" idx="16" hasCustomPrompt="1"/>
          </p:nvPr>
        </p:nvSpPr>
        <p:spPr>
          <a:xfrm>
            <a:off x="807811" y="4223684"/>
            <a:ext cx="3455366" cy="452890"/>
          </a:xfrm>
        </p:spPr>
        <p:txBody>
          <a:bodyPr>
            <a:noAutofit/>
          </a:bodyPr>
          <a:lstStyle>
            <a:lvl1pPr marL="0" indent="0">
              <a:buNone/>
              <a:defRPr sz="1500">
                <a:solidFill>
                  <a:srgbClr val="9EABAA"/>
                </a:solidFill>
              </a:defRPr>
            </a:lvl1pPr>
            <a:lvl2pPr marL="342900" indent="0">
              <a:buNone/>
              <a:defRPr sz="1575"/>
            </a:lvl2pPr>
            <a:lvl3pPr marL="685800" indent="0">
              <a:buNone/>
              <a:defRPr sz="1575"/>
            </a:lvl3pPr>
            <a:lvl4pPr marL="1028700" indent="0">
              <a:buNone/>
              <a:defRPr sz="1575"/>
            </a:lvl4pPr>
            <a:lvl5pPr marL="1371600" indent="0">
              <a:buNone/>
              <a:defRPr sz="1575"/>
            </a:lvl5pPr>
          </a:lstStyle>
          <a:p>
            <a:pPr lvl="0"/>
            <a:r>
              <a:rPr lang="en-GB"/>
              <a:t>Venue</a:t>
            </a:r>
          </a:p>
        </p:txBody>
      </p:sp>
      <p:sp>
        <p:nvSpPr>
          <p:cNvPr id="15" name="Content Placeholder 18"/>
          <p:cNvSpPr>
            <a:spLocks noGrp="1"/>
          </p:cNvSpPr>
          <p:nvPr>
            <p:ph sz="quarter" idx="17" hasCustomPrompt="1"/>
          </p:nvPr>
        </p:nvSpPr>
        <p:spPr>
          <a:xfrm>
            <a:off x="807355" y="4676574"/>
            <a:ext cx="3455762" cy="460774"/>
          </a:xfrm>
        </p:spPr>
        <p:txBody>
          <a:bodyPr>
            <a:noAutofit/>
          </a:bodyPr>
          <a:lstStyle>
            <a:lvl1pPr marL="0" indent="0">
              <a:buNone/>
              <a:defRPr sz="1500">
                <a:solidFill>
                  <a:srgbClr val="9EABAA"/>
                </a:solidFill>
              </a:defRPr>
            </a:lvl1pPr>
            <a:lvl2pPr marL="342900" indent="0">
              <a:buNone/>
              <a:defRPr sz="1575"/>
            </a:lvl2pPr>
            <a:lvl3pPr marL="685800" indent="0">
              <a:buNone/>
              <a:defRPr sz="1575"/>
            </a:lvl3pPr>
            <a:lvl4pPr marL="1028700" indent="0">
              <a:buNone/>
              <a:defRPr sz="1575"/>
            </a:lvl4pPr>
            <a:lvl5pPr marL="1371600" indent="0">
              <a:buNone/>
              <a:defRPr sz="1575"/>
            </a:lvl5pPr>
          </a:lstStyle>
          <a:p>
            <a:pPr lvl="0"/>
            <a:r>
              <a:rPr lang="en-GB"/>
              <a:t>Date</a:t>
            </a:r>
          </a:p>
        </p:txBody>
      </p:sp>
      <p:sp>
        <p:nvSpPr>
          <p:cNvPr id="16" name="Title 7"/>
          <p:cNvSpPr>
            <a:spLocks noGrp="1"/>
          </p:cNvSpPr>
          <p:nvPr>
            <p:ph type="title" hasCustomPrompt="1"/>
          </p:nvPr>
        </p:nvSpPr>
        <p:spPr>
          <a:xfrm>
            <a:off x="807811" y="1375256"/>
            <a:ext cx="3455761" cy="1143000"/>
          </a:xfrm>
        </p:spPr>
        <p:txBody>
          <a:bodyPr>
            <a:noAutofit/>
          </a:bodyPr>
          <a:lstStyle>
            <a:lvl1pPr algn="l">
              <a:defRPr sz="3000" b="1" baseline="0">
                <a:solidFill>
                  <a:schemeClr val="tx2"/>
                </a:solidFill>
              </a:defRPr>
            </a:lvl1pPr>
          </a:lstStyle>
          <a:p>
            <a:r>
              <a:rPr lang="en-GB"/>
              <a:t>Document </a:t>
            </a:r>
            <a:br>
              <a:rPr lang="en-GB"/>
            </a:br>
            <a:r>
              <a:rPr lang="en-GB"/>
              <a:t>name will be placed here</a:t>
            </a:r>
            <a:endParaRPr lang="en-US"/>
          </a:p>
        </p:txBody>
      </p:sp>
    </p:spTree>
    <p:extLst>
      <p:ext uri="{BB962C8B-B14F-4D97-AF65-F5344CB8AC3E}">
        <p14:creationId xmlns:p14="http://schemas.microsoft.com/office/powerpoint/2010/main" val="3919807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_5">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 name="Content Placeholder 9"/>
          <p:cNvSpPr>
            <a:spLocks noGrp="1"/>
          </p:cNvSpPr>
          <p:nvPr>
            <p:ph sz="quarter" idx="14" hasCustomPrompt="1"/>
          </p:nvPr>
        </p:nvSpPr>
        <p:spPr>
          <a:xfrm>
            <a:off x="807811" y="2853901"/>
            <a:ext cx="3455761" cy="780143"/>
          </a:xfrm>
        </p:spPr>
        <p:txBody>
          <a:bodyPr>
            <a:normAutofit/>
          </a:bodyPr>
          <a:lstStyle>
            <a:lvl1pPr marL="0" indent="0">
              <a:buNone/>
              <a:defRPr sz="2000" baseline="0">
                <a:solidFill>
                  <a:schemeClr val="bg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Sub-header will be placed here if needed</a:t>
            </a:r>
          </a:p>
        </p:txBody>
      </p:sp>
      <p:sp>
        <p:nvSpPr>
          <p:cNvPr id="13" name="Content Placeholder 11"/>
          <p:cNvSpPr>
            <a:spLocks noGrp="1"/>
          </p:cNvSpPr>
          <p:nvPr>
            <p:ph sz="quarter" idx="15" hasCustomPrompt="1"/>
          </p:nvPr>
        </p:nvSpPr>
        <p:spPr>
          <a:xfrm>
            <a:off x="807355" y="3761495"/>
            <a:ext cx="3455761" cy="453118"/>
          </a:xfrm>
        </p:spPr>
        <p:txBody>
          <a:bodyPr>
            <a:noAutofit/>
          </a:bodyPr>
          <a:lstStyle>
            <a:lvl1pPr marL="0" indent="0">
              <a:buNone/>
              <a:defRPr sz="1500">
                <a:solidFill>
                  <a:srgbClr val="9EABAA"/>
                </a:solidFill>
              </a:defRPr>
            </a:lvl1pPr>
            <a:lvl2pPr marL="342900" indent="0">
              <a:buNone/>
              <a:defRPr sz="1575"/>
            </a:lvl2pPr>
            <a:lvl3pPr marL="685800" indent="0">
              <a:buNone/>
              <a:defRPr sz="1575"/>
            </a:lvl3pPr>
            <a:lvl4pPr marL="1028700" indent="0">
              <a:buNone/>
              <a:defRPr sz="1575"/>
            </a:lvl4pPr>
            <a:lvl5pPr marL="1371600" indent="0">
              <a:buNone/>
              <a:defRPr sz="1575"/>
            </a:lvl5pPr>
          </a:lstStyle>
          <a:p>
            <a:pPr lvl="0"/>
            <a:r>
              <a:rPr lang="en-GB"/>
              <a:t>Presenter name</a:t>
            </a:r>
          </a:p>
        </p:txBody>
      </p:sp>
      <p:sp>
        <p:nvSpPr>
          <p:cNvPr id="14" name="Content Placeholder 14"/>
          <p:cNvSpPr>
            <a:spLocks noGrp="1"/>
          </p:cNvSpPr>
          <p:nvPr>
            <p:ph sz="quarter" idx="16" hasCustomPrompt="1"/>
          </p:nvPr>
        </p:nvSpPr>
        <p:spPr>
          <a:xfrm>
            <a:off x="807811" y="4223684"/>
            <a:ext cx="3455366" cy="452890"/>
          </a:xfrm>
        </p:spPr>
        <p:txBody>
          <a:bodyPr>
            <a:noAutofit/>
          </a:bodyPr>
          <a:lstStyle>
            <a:lvl1pPr marL="0" indent="0">
              <a:buNone/>
              <a:defRPr sz="1500">
                <a:solidFill>
                  <a:srgbClr val="9EABAA"/>
                </a:solidFill>
              </a:defRPr>
            </a:lvl1pPr>
            <a:lvl2pPr marL="342900" indent="0">
              <a:buNone/>
              <a:defRPr sz="1575"/>
            </a:lvl2pPr>
            <a:lvl3pPr marL="685800" indent="0">
              <a:buNone/>
              <a:defRPr sz="1575"/>
            </a:lvl3pPr>
            <a:lvl4pPr marL="1028700" indent="0">
              <a:buNone/>
              <a:defRPr sz="1575"/>
            </a:lvl4pPr>
            <a:lvl5pPr marL="1371600" indent="0">
              <a:buNone/>
              <a:defRPr sz="1575"/>
            </a:lvl5pPr>
          </a:lstStyle>
          <a:p>
            <a:pPr lvl="0"/>
            <a:r>
              <a:rPr lang="en-GB"/>
              <a:t>Venue</a:t>
            </a:r>
          </a:p>
        </p:txBody>
      </p:sp>
      <p:sp>
        <p:nvSpPr>
          <p:cNvPr id="15" name="Content Placeholder 18"/>
          <p:cNvSpPr>
            <a:spLocks noGrp="1"/>
          </p:cNvSpPr>
          <p:nvPr>
            <p:ph sz="quarter" idx="17" hasCustomPrompt="1"/>
          </p:nvPr>
        </p:nvSpPr>
        <p:spPr>
          <a:xfrm>
            <a:off x="807355" y="4676574"/>
            <a:ext cx="3455762" cy="460774"/>
          </a:xfrm>
        </p:spPr>
        <p:txBody>
          <a:bodyPr>
            <a:noAutofit/>
          </a:bodyPr>
          <a:lstStyle>
            <a:lvl1pPr marL="0" indent="0">
              <a:buNone/>
              <a:defRPr sz="1500">
                <a:solidFill>
                  <a:srgbClr val="9EABAA"/>
                </a:solidFill>
              </a:defRPr>
            </a:lvl1pPr>
            <a:lvl2pPr marL="342900" indent="0">
              <a:buNone/>
              <a:defRPr sz="1575"/>
            </a:lvl2pPr>
            <a:lvl3pPr marL="685800" indent="0">
              <a:buNone/>
              <a:defRPr sz="1575"/>
            </a:lvl3pPr>
            <a:lvl4pPr marL="1028700" indent="0">
              <a:buNone/>
              <a:defRPr sz="1575"/>
            </a:lvl4pPr>
            <a:lvl5pPr marL="1371600" indent="0">
              <a:buNone/>
              <a:defRPr sz="1575"/>
            </a:lvl5pPr>
          </a:lstStyle>
          <a:p>
            <a:pPr lvl="0"/>
            <a:r>
              <a:rPr lang="en-GB"/>
              <a:t>Date</a:t>
            </a:r>
          </a:p>
        </p:txBody>
      </p:sp>
      <p:sp>
        <p:nvSpPr>
          <p:cNvPr id="16" name="Title 7"/>
          <p:cNvSpPr>
            <a:spLocks noGrp="1"/>
          </p:cNvSpPr>
          <p:nvPr>
            <p:ph type="title" hasCustomPrompt="1"/>
          </p:nvPr>
        </p:nvSpPr>
        <p:spPr>
          <a:xfrm>
            <a:off x="807811" y="1375256"/>
            <a:ext cx="3455761" cy="1143000"/>
          </a:xfrm>
        </p:spPr>
        <p:txBody>
          <a:bodyPr>
            <a:noAutofit/>
          </a:bodyPr>
          <a:lstStyle>
            <a:lvl1pPr algn="l">
              <a:defRPr sz="3000" b="1" baseline="0">
                <a:solidFill>
                  <a:schemeClr val="tx2"/>
                </a:solidFill>
              </a:defRPr>
            </a:lvl1pPr>
          </a:lstStyle>
          <a:p>
            <a:r>
              <a:rPr lang="en-GB"/>
              <a:t>Document </a:t>
            </a:r>
            <a:br>
              <a:rPr lang="en-GB"/>
            </a:br>
            <a:r>
              <a:rPr lang="en-GB"/>
              <a:t>name will be placed here</a:t>
            </a:r>
            <a:endParaRPr lang="en-US"/>
          </a:p>
        </p:txBody>
      </p:sp>
    </p:spTree>
    <p:extLst>
      <p:ext uri="{BB962C8B-B14F-4D97-AF65-F5344CB8AC3E}">
        <p14:creationId xmlns:p14="http://schemas.microsoft.com/office/powerpoint/2010/main" val="1499967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_data_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508001" y="1419904"/>
            <a:ext cx="3401785" cy="2286000"/>
          </a:xfrm>
        </p:spPr>
        <p:txBody>
          <a:bodyPr>
            <a:noAutofit/>
          </a:bodyPr>
          <a:lstStyle>
            <a:lvl1pPr algn="l">
              <a:defRPr sz="20000">
                <a:solidFill>
                  <a:schemeClr val="bg2"/>
                </a:solidFill>
              </a:defRPr>
            </a:lvl1pPr>
          </a:lstStyle>
          <a:p>
            <a:r>
              <a:rPr lang="en-GB"/>
              <a:t>01</a:t>
            </a:r>
            <a:endParaRPr lang="en-US"/>
          </a:p>
        </p:txBody>
      </p:sp>
      <p:sp>
        <p:nvSpPr>
          <p:cNvPr id="13" name="Content Placeholder 12"/>
          <p:cNvSpPr>
            <a:spLocks noGrp="1"/>
          </p:cNvSpPr>
          <p:nvPr>
            <p:ph sz="quarter" idx="10" hasCustomPrompt="1"/>
          </p:nvPr>
        </p:nvSpPr>
        <p:spPr>
          <a:xfrm>
            <a:off x="671287" y="3715431"/>
            <a:ext cx="3746727" cy="444047"/>
          </a:xfrm>
        </p:spPr>
        <p:txBody>
          <a:bodyPr>
            <a:noAutofit/>
          </a:bodyPr>
          <a:lstStyle>
            <a:lvl1pPr marL="0" indent="0">
              <a:buNone/>
              <a:defRPr sz="2000" b="1">
                <a:solidFill>
                  <a:schemeClr val="tx2"/>
                </a:solidFill>
              </a:defRPr>
            </a:lvl1pPr>
            <a:lvl2pPr marL="342900" indent="0">
              <a:buNone/>
              <a:defRPr sz="1575">
                <a:solidFill>
                  <a:schemeClr val="tx2"/>
                </a:solidFill>
              </a:defRPr>
            </a:lvl2pPr>
            <a:lvl3pPr marL="685800" indent="0">
              <a:buNone/>
              <a:defRPr sz="1575">
                <a:solidFill>
                  <a:schemeClr val="tx2"/>
                </a:solidFill>
              </a:defRPr>
            </a:lvl3pPr>
            <a:lvl4pPr marL="1028700" indent="0">
              <a:buNone/>
              <a:defRPr sz="1575">
                <a:solidFill>
                  <a:schemeClr val="tx2"/>
                </a:solidFill>
              </a:defRPr>
            </a:lvl4pPr>
            <a:lvl5pPr marL="1371600" indent="0">
              <a:buNone/>
              <a:defRPr sz="1575">
                <a:solidFill>
                  <a:schemeClr val="tx2"/>
                </a:solidFill>
              </a:defRPr>
            </a:lvl5pPr>
          </a:lstStyle>
          <a:p>
            <a:pPr lvl="0"/>
            <a:r>
              <a:rPr lang="en-GB"/>
              <a:t>Divider page title here</a:t>
            </a:r>
          </a:p>
        </p:txBody>
      </p:sp>
      <p:sp>
        <p:nvSpPr>
          <p:cNvPr id="17" name="Content Placeholder 16"/>
          <p:cNvSpPr>
            <a:spLocks noGrp="1"/>
          </p:cNvSpPr>
          <p:nvPr>
            <p:ph sz="quarter" idx="11" hasCustomPrompt="1"/>
          </p:nvPr>
        </p:nvSpPr>
        <p:spPr>
          <a:xfrm>
            <a:off x="671513" y="4172410"/>
            <a:ext cx="3746500" cy="1751234"/>
          </a:xfrm>
        </p:spPr>
        <p:txBody>
          <a:bodyPr>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0" baseline="0">
                <a:solidFill>
                  <a:srgbClr val="19305B"/>
                </a:solidFill>
              </a:defRPr>
            </a:lvl1pPr>
            <a:lvl2pPr marL="342900" indent="0">
              <a:buNone/>
              <a:defRPr sz="1575" b="0"/>
            </a:lvl2pPr>
            <a:lvl3pPr marL="685800" indent="0">
              <a:buNone/>
              <a:defRPr sz="1575" b="0"/>
            </a:lvl3pPr>
            <a:lvl4pPr marL="1028700" indent="0">
              <a:buNone/>
              <a:defRPr sz="1575" b="0"/>
            </a:lvl4pPr>
            <a:lvl5pPr marL="1371600" indent="0">
              <a:buNone/>
              <a:defRPr sz="1575" b="0"/>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GB"/>
              <a:t>Additional copy will be placed </a:t>
            </a:r>
            <a:br>
              <a:rPr lang="en-GB"/>
            </a:br>
            <a:r>
              <a:rPr lang="en-GB"/>
              <a:t>here if needed. </a:t>
            </a:r>
          </a:p>
          <a:p>
            <a:pPr lvl="0"/>
            <a:endParaRPr lang="en-GB"/>
          </a:p>
        </p:txBody>
      </p:sp>
    </p:spTree>
    <p:extLst>
      <p:ext uri="{BB962C8B-B14F-4D97-AF65-F5344CB8AC3E}">
        <p14:creationId xmlns:p14="http://schemas.microsoft.com/office/powerpoint/2010/main" val="117680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_content_paragrapgh">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0548EB2-42A7-4417-AD0C-6E6D1F00DD84}"/>
              </a:ext>
            </a:extLst>
          </p:cNvPr>
          <p:cNvSpPr>
            <a:spLocks noGrp="1"/>
          </p:cNvSpPr>
          <p:nvPr>
            <p:ph type="body" sz="quarter" idx="11"/>
          </p:nvPr>
        </p:nvSpPr>
        <p:spPr>
          <a:xfrm>
            <a:off x="457200" y="1237211"/>
            <a:ext cx="8229600" cy="4525963"/>
          </a:xfrm>
        </p:spPr>
        <p:txBody>
          <a:bodyPr/>
          <a:lstStyle>
            <a:lvl1pPr marL="0" indent="0">
              <a:buNone/>
              <a:defRPr sz="1800"/>
            </a:lvl1pPr>
          </a:lstStyle>
          <a:p>
            <a:pPr lvl="0"/>
            <a:r>
              <a:rPr lang="en-US"/>
              <a:t>Edit Master text styles</a:t>
            </a:r>
          </a:p>
        </p:txBody>
      </p:sp>
      <p:sp>
        <p:nvSpPr>
          <p:cNvPr id="2" name="Title 1">
            <a:extLst>
              <a:ext uri="{FF2B5EF4-FFF2-40B4-BE49-F238E27FC236}">
                <a16:creationId xmlns:a16="http://schemas.microsoft.com/office/drawing/2014/main" id="{344674DC-BE0B-449B-80BA-FC10B1AE2B0C}"/>
              </a:ext>
            </a:extLst>
          </p:cNvPr>
          <p:cNvSpPr>
            <a:spLocks noGrp="1"/>
          </p:cNvSpPr>
          <p:nvPr>
            <p:ph type="title"/>
          </p:nvPr>
        </p:nvSpPr>
        <p:spPr/>
        <p:txBody>
          <a:bodyPr/>
          <a:lstStyle/>
          <a:p>
            <a:r>
              <a:rPr lang="en-US"/>
              <a:t>Click to edit Master title style</a:t>
            </a:r>
          </a:p>
        </p:txBody>
      </p:sp>
      <p:sp>
        <p:nvSpPr>
          <p:cNvPr id="11" name="Slide Number Placeholder 10">
            <a:extLst>
              <a:ext uri="{FF2B5EF4-FFF2-40B4-BE49-F238E27FC236}">
                <a16:creationId xmlns:a16="http://schemas.microsoft.com/office/drawing/2014/main" id="{44D000CF-8676-4E1E-8823-BB82368C5105}"/>
              </a:ext>
            </a:extLst>
          </p:cNvPr>
          <p:cNvSpPr>
            <a:spLocks noGrp="1"/>
          </p:cNvSpPr>
          <p:nvPr>
            <p:ph type="sldNum" sz="quarter" idx="12"/>
          </p:nvPr>
        </p:nvSpPr>
        <p:spPr/>
        <p:txBody>
          <a:bodyPr/>
          <a:lstStyle/>
          <a:p>
            <a:pPr>
              <a:defRPr/>
            </a:pPr>
            <a:fld id="{55C78BD9-616D-9E45-AEAC-135FFF92C19C}" type="slidenum">
              <a:rPr lang="en-US" smtClean="0"/>
              <a:pPr>
                <a:defRPr/>
              </a:pPr>
              <a:t>‹#›</a:t>
            </a:fld>
            <a:endParaRPr lang="en-US"/>
          </a:p>
        </p:txBody>
      </p:sp>
      <p:pic>
        <p:nvPicPr>
          <p:cNvPr id="8" name="Picture 7">
            <a:extLst>
              <a:ext uri="{FF2B5EF4-FFF2-40B4-BE49-F238E27FC236}">
                <a16:creationId xmlns:a16="http://schemas.microsoft.com/office/drawing/2014/main" id="{16E1C81F-9ECC-4AA3-AF4A-C3962D103C0B}"/>
              </a:ext>
            </a:extLst>
          </p:cNvPr>
          <p:cNvPicPr>
            <a:picLocks noChangeAspect="1"/>
          </p:cNvPicPr>
          <p:nvPr userDrawn="1"/>
        </p:nvPicPr>
        <p:blipFill>
          <a:blip r:embed="rId2"/>
          <a:stretch>
            <a:fillRect/>
          </a:stretch>
        </p:blipFill>
        <p:spPr>
          <a:xfrm>
            <a:off x="457200" y="6220288"/>
            <a:ext cx="1828800" cy="412742"/>
          </a:xfrm>
          <a:prstGeom prst="rect">
            <a:avLst/>
          </a:prstGeom>
        </p:spPr>
      </p:pic>
    </p:spTree>
    <p:extLst>
      <p:ext uri="{BB962C8B-B14F-4D97-AF65-F5344CB8AC3E}">
        <p14:creationId xmlns:p14="http://schemas.microsoft.com/office/powerpoint/2010/main" val="1239085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_health_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0"/>
          <p:cNvSpPr>
            <a:spLocks noGrp="1"/>
          </p:cNvSpPr>
          <p:nvPr>
            <p:ph type="title" hasCustomPrompt="1"/>
          </p:nvPr>
        </p:nvSpPr>
        <p:spPr>
          <a:xfrm>
            <a:off x="508001" y="1419904"/>
            <a:ext cx="3401785" cy="2286000"/>
          </a:xfrm>
        </p:spPr>
        <p:txBody>
          <a:bodyPr>
            <a:noAutofit/>
          </a:bodyPr>
          <a:lstStyle>
            <a:lvl1pPr algn="l">
              <a:defRPr sz="20000">
                <a:solidFill>
                  <a:schemeClr val="bg2"/>
                </a:solidFill>
              </a:defRPr>
            </a:lvl1pPr>
          </a:lstStyle>
          <a:p>
            <a:r>
              <a:rPr lang="en-GB"/>
              <a:t>01</a:t>
            </a:r>
            <a:endParaRPr lang="en-US"/>
          </a:p>
        </p:txBody>
      </p:sp>
      <p:sp>
        <p:nvSpPr>
          <p:cNvPr id="6" name="Content Placeholder 12"/>
          <p:cNvSpPr>
            <a:spLocks noGrp="1"/>
          </p:cNvSpPr>
          <p:nvPr>
            <p:ph sz="quarter" idx="10" hasCustomPrompt="1"/>
          </p:nvPr>
        </p:nvSpPr>
        <p:spPr>
          <a:xfrm>
            <a:off x="671287" y="3715431"/>
            <a:ext cx="3746727" cy="444047"/>
          </a:xfrm>
        </p:spPr>
        <p:txBody>
          <a:bodyPr>
            <a:noAutofit/>
          </a:bodyPr>
          <a:lstStyle>
            <a:lvl1pPr marL="0" indent="0">
              <a:buNone/>
              <a:defRPr sz="2000" b="1">
                <a:solidFill>
                  <a:schemeClr val="tx2"/>
                </a:solidFill>
              </a:defRPr>
            </a:lvl1pPr>
            <a:lvl2pPr marL="342900" indent="0">
              <a:buNone/>
              <a:defRPr sz="1575">
                <a:solidFill>
                  <a:schemeClr val="tx2"/>
                </a:solidFill>
              </a:defRPr>
            </a:lvl2pPr>
            <a:lvl3pPr marL="685800" indent="0">
              <a:buNone/>
              <a:defRPr sz="1575">
                <a:solidFill>
                  <a:schemeClr val="tx2"/>
                </a:solidFill>
              </a:defRPr>
            </a:lvl3pPr>
            <a:lvl4pPr marL="1028700" indent="0">
              <a:buNone/>
              <a:defRPr sz="1575">
                <a:solidFill>
                  <a:schemeClr val="tx2"/>
                </a:solidFill>
              </a:defRPr>
            </a:lvl4pPr>
            <a:lvl5pPr marL="1371600" indent="0">
              <a:buNone/>
              <a:defRPr sz="1575">
                <a:solidFill>
                  <a:schemeClr val="tx2"/>
                </a:solidFill>
              </a:defRPr>
            </a:lvl5pPr>
          </a:lstStyle>
          <a:p>
            <a:pPr lvl="0"/>
            <a:r>
              <a:rPr lang="en-GB"/>
              <a:t>Divider page title here</a:t>
            </a:r>
          </a:p>
        </p:txBody>
      </p:sp>
      <p:sp>
        <p:nvSpPr>
          <p:cNvPr id="7" name="Content Placeholder 16"/>
          <p:cNvSpPr>
            <a:spLocks noGrp="1"/>
          </p:cNvSpPr>
          <p:nvPr>
            <p:ph sz="quarter" idx="11" hasCustomPrompt="1"/>
          </p:nvPr>
        </p:nvSpPr>
        <p:spPr>
          <a:xfrm>
            <a:off x="671513" y="4172410"/>
            <a:ext cx="3746500" cy="1751234"/>
          </a:xfrm>
        </p:spPr>
        <p:txBody>
          <a:bodyPr>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0" baseline="0">
                <a:solidFill>
                  <a:srgbClr val="19305B"/>
                </a:solidFill>
              </a:defRPr>
            </a:lvl1pPr>
            <a:lvl2pPr marL="342900" indent="0">
              <a:buNone/>
              <a:defRPr sz="1575" b="0"/>
            </a:lvl2pPr>
            <a:lvl3pPr marL="685800" indent="0">
              <a:buNone/>
              <a:defRPr sz="1575" b="0"/>
            </a:lvl3pPr>
            <a:lvl4pPr marL="1028700" indent="0">
              <a:buNone/>
              <a:defRPr sz="1575" b="0"/>
            </a:lvl4pPr>
            <a:lvl5pPr marL="1371600" indent="0">
              <a:buNone/>
              <a:defRPr sz="1575" b="0"/>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GB"/>
              <a:t>Additional copy will be placed </a:t>
            </a:r>
            <a:br>
              <a:rPr lang="en-GB"/>
            </a:br>
            <a:r>
              <a:rPr lang="en-GB"/>
              <a:t>here if needed. Additional copy </a:t>
            </a:r>
            <a:br>
              <a:rPr lang="en-GB"/>
            </a:br>
            <a:r>
              <a:rPr lang="en-GB"/>
              <a:t>will be placed here if needed. Additional copy will be placed </a:t>
            </a:r>
            <a:br>
              <a:rPr lang="en-GB"/>
            </a:br>
            <a:r>
              <a:rPr lang="en-GB"/>
              <a:t>here if needed.</a:t>
            </a:r>
          </a:p>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lang="en-GB"/>
          </a:p>
          <a:p>
            <a:pPr lvl="0"/>
            <a:endParaRPr lang="en-GB"/>
          </a:p>
        </p:txBody>
      </p:sp>
    </p:spTree>
    <p:extLst>
      <p:ext uri="{BB962C8B-B14F-4D97-AF65-F5344CB8AC3E}">
        <p14:creationId xmlns:p14="http://schemas.microsoft.com/office/powerpoint/2010/main" val="1584837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_process_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0"/>
          <p:cNvSpPr>
            <a:spLocks noGrp="1"/>
          </p:cNvSpPr>
          <p:nvPr>
            <p:ph type="title" hasCustomPrompt="1"/>
          </p:nvPr>
        </p:nvSpPr>
        <p:spPr>
          <a:xfrm>
            <a:off x="508001" y="1419904"/>
            <a:ext cx="3401785" cy="2286000"/>
          </a:xfrm>
        </p:spPr>
        <p:txBody>
          <a:bodyPr>
            <a:noAutofit/>
          </a:bodyPr>
          <a:lstStyle>
            <a:lvl1pPr algn="l">
              <a:defRPr sz="20000">
                <a:solidFill>
                  <a:schemeClr val="bg2"/>
                </a:solidFill>
              </a:defRPr>
            </a:lvl1pPr>
          </a:lstStyle>
          <a:p>
            <a:r>
              <a:rPr lang="en-GB"/>
              <a:t>01</a:t>
            </a:r>
            <a:endParaRPr lang="en-US"/>
          </a:p>
        </p:txBody>
      </p:sp>
      <p:sp>
        <p:nvSpPr>
          <p:cNvPr id="6" name="Content Placeholder 12"/>
          <p:cNvSpPr>
            <a:spLocks noGrp="1"/>
          </p:cNvSpPr>
          <p:nvPr>
            <p:ph sz="quarter" idx="10" hasCustomPrompt="1"/>
          </p:nvPr>
        </p:nvSpPr>
        <p:spPr>
          <a:xfrm>
            <a:off x="671287" y="3715431"/>
            <a:ext cx="3746727" cy="444047"/>
          </a:xfrm>
        </p:spPr>
        <p:txBody>
          <a:bodyPr>
            <a:noAutofit/>
          </a:bodyPr>
          <a:lstStyle>
            <a:lvl1pPr marL="0" indent="0">
              <a:buNone/>
              <a:defRPr sz="2000" b="1">
                <a:solidFill>
                  <a:schemeClr val="tx2"/>
                </a:solidFill>
              </a:defRPr>
            </a:lvl1pPr>
            <a:lvl2pPr marL="342900" indent="0">
              <a:buNone/>
              <a:defRPr sz="1575">
                <a:solidFill>
                  <a:schemeClr val="tx2"/>
                </a:solidFill>
              </a:defRPr>
            </a:lvl2pPr>
            <a:lvl3pPr marL="685800" indent="0">
              <a:buNone/>
              <a:defRPr sz="1575">
                <a:solidFill>
                  <a:schemeClr val="tx2"/>
                </a:solidFill>
              </a:defRPr>
            </a:lvl3pPr>
            <a:lvl4pPr marL="1028700" indent="0">
              <a:buNone/>
              <a:defRPr sz="1575">
                <a:solidFill>
                  <a:schemeClr val="tx2"/>
                </a:solidFill>
              </a:defRPr>
            </a:lvl4pPr>
            <a:lvl5pPr marL="1371600" indent="0">
              <a:buNone/>
              <a:defRPr sz="1575">
                <a:solidFill>
                  <a:schemeClr val="tx2"/>
                </a:solidFill>
              </a:defRPr>
            </a:lvl5pPr>
          </a:lstStyle>
          <a:p>
            <a:pPr lvl="0"/>
            <a:r>
              <a:rPr lang="en-GB"/>
              <a:t>Divider page title here</a:t>
            </a:r>
          </a:p>
        </p:txBody>
      </p:sp>
      <p:sp>
        <p:nvSpPr>
          <p:cNvPr id="7" name="Content Placeholder 16"/>
          <p:cNvSpPr>
            <a:spLocks noGrp="1"/>
          </p:cNvSpPr>
          <p:nvPr>
            <p:ph sz="quarter" idx="11" hasCustomPrompt="1"/>
          </p:nvPr>
        </p:nvSpPr>
        <p:spPr>
          <a:xfrm>
            <a:off x="671513" y="4172410"/>
            <a:ext cx="3746500" cy="1751234"/>
          </a:xfrm>
        </p:spPr>
        <p:txBody>
          <a:bodyPr>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0" baseline="0">
                <a:solidFill>
                  <a:srgbClr val="19305B"/>
                </a:solidFill>
              </a:defRPr>
            </a:lvl1pPr>
            <a:lvl2pPr marL="342900" indent="0">
              <a:buNone/>
              <a:defRPr sz="1575" b="0"/>
            </a:lvl2pPr>
            <a:lvl3pPr marL="685800" indent="0">
              <a:buNone/>
              <a:defRPr sz="1575" b="0"/>
            </a:lvl3pPr>
            <a:lvl4pPr marL="1028700" indent="0">
              <a:buNone/>
              <a:defRPr sz="1575" b="0"/>
            </a:lvl4pPr>
            <a:lvl5pPr marL="1371600" indent="0">
              <a:buNone/>
              <a:defRPr sz="1575" b="0"/>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GB"/>
              <a:t>Additional copy will be placed </a:t>
            </a:r>
            <a:br>
              <a:rPr lang="en-GB"/>
            </a:br>
            <a:r>
              <a:rPr lang="en-GB"/>
              <a:t>here if needed. Additional copy </a:t>
            </a:r>
            <a:br>
              <a:rPr lang="en-GB"/>
            </a:br>
            <a:r>
              <a:rPr lang="en-GB"/>
              <a:t>will be placed here if needed. Additional copy will be placed </a:t>
            </a:r>
            <a:br>
              <a:rPr lang="en-GB"/>
            </a:br>
            <a:r>
              <a:rPr lang="en-GB"/>
              <a:t>here if needed.</a:t>
            </a:r>
          </a:p>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lang="en-GB"/>
          </a:p>
          <a:p>
            <a:pPr lvl="0"/>
            <a:endParaRPr lang="en-GB"/>
          </a:p>
        </p:txBody>
      </p:sp>
    </p:spTree>
    <p:extLst>
      <p:ext uri="{BB962C8B-B14F-4D97-AF65-F5344CB8AC3E}">
        <p14:creationId xmlns:p14="http://schemas.microsoft.com/office/powerpoint/2010/main" val="2166377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_data_gre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0"/>
          <p:cNvSpPr>
            <a:spLocks noGrp="1"/>
          </p:cNvSpPr>
          <p:nvPr>
            <p:ph type="title" hasCustomPrompt="1"/>
          </p:nvPr>
        </p:nvSpPr>
        <p:spPr>
          <a:xfrm>
            <a:off x="508001" y="1419904"/>
            <a:ext cx="3401785" cy="2286000"/>
          </a:xfrm>
        </p:spPr>
        <p:txBody>
          <a:bodyPr>
            <a:noAutofit/>
          </a:bodyPr>
          <a:lstStyle>
            <a:lvl1pPr algn="l">
              <a:defRPr sz="20000">
                <a:solidFill>
                  <a:schemeClr val="bg2"/>
                </a:solidFill>
              </a:defRPr>
            </a:lvl1pPr>
          </a:lstStyle>
          <a:p>
            <a:r>
              <a:rPr lang="en-GB"/>
              <a:t>01</a:t>
            </a:r>
            <a:endParaRPr lang="en-US"/>
          </a:p>
        </p:txBody>
      </p:sp>
      <p:sp>
        <p:nvSpPr>
          <p:cNvPr id="6" name="Content Placeholder 12"/>
          <p:cNvSpPr>
            <a:spLocks noGrp="1"/>
          </p:cNvSpPr>
          <p:nvPr>
            <p:ph sz="quarter" idx="10" hasCustomPrompt="1"/>
          </p:nvPr>
        </p:nvSpPr>
        <p:spPr>
          <a:xfrm>
            <a:off x="671287" y="3715431"/>
            <a:ext cx="3746727" cy="444047"/>
          </a:xfrm>
        </p:spPr>
        <p:txBody>
          <a:bodyPr>
            <a:noAutofit/>
          </a:bodyPr>
          <a:lstStyle>
            <a:lvl1pPr marL="0" indent="0">
              <a:buNone/>
              <a:defRPr sz="2000" b="1">
                <a:solidFill>
                  <a:schemeClr val="tx2"/>
                </a:solidFill>
              </a:defRPr>
            </a:lvl1pPr>
            <a:lvl2pPr marL="342900" indent="0">
              <a:buNone/>
              <a:defRPr sz="1575">
                <a:solidFill>
                  <a:schemeClr val="tx2"/>
                </a:solidFill>
              </a:defRPr>
            </a:lvl2pPr>
            <a:lvl3pPr marL="685800" indent="0">
              <a:buNone/>
              <a:defRPr sz="1575">
                <a:solidFill>
                  <a:schemeClr val="tx2"/>
                </a:solidFill>
              </a:defRPr>
            </a:lvl3pPr>
            <a:lvl4pPr marL="1028700" indent="0">
              <a:buNone/>
              <a:defRPr sz="1575">
                <a:solidFill>
                  <a:schemeClr val="tx2"/>
                </a:solidFill>
              </a:defRPr>
            </a:lvl4pPr>
            <a:lvl5pPr marL="1371600" indent="0">
              <a:buNone/>
              <a:defRPr sz="1575">
                <a:solidFill>
                  <a:schemeClr val="tx2"/>
                </a:solidFill>
              </a:defRPr>
            </a:lvl5pPr>
          </a:lstStyle>
          <a:p>
            <a:pPr lvl="0"/>
            <a:r>
              <a:rPr lang="en-GB"/>
              <a:t>Divider page title here</a:t>
            </a:r>
          </a:p>
        </p:txBody>
      </p:sp>
      <p:sp>
        <p:nvSpPr>
          <p:cNvPr id="7" name="Content Placeholder 16"/>
          <p:cNvSpPr>
            <a:spLocks noGrp="1"/>
          </p:cNvSpPr>
          <p:nvPr>
            <p:ph sz="quarter" idx="11" hasCustomPrompt="1"/>
          </p:nvPr>
        </p:nvSpPr>
        <p:spPr>
          <a:xfrm>
            <a:off x="671513" y="4172410"/>
            <a:ext cx="3746500" cy="1751234"/>
          </a:xfrm>
        </p:spPr>
        <p:txBody>
          <a:bodyPr>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0" baseline="0">
                <a:solidFill>
                  <a:srgbClr val="19305B"/>
                </a:solidFill>
              </a:defRPr>
            </a:lvl1pPr>
            <a:lvl2pPr marL="342900" indent="0">
              <a:buNone/>
              <a:defRPr sz="1575" b="0"/>
            </a:lvl2pPr>
            <a:lvl3pPr marL="685800" indent="0">
              <a:buNone/>
              <a:defRPr sz="1575" b="0"/>
            </a:lvl3pPr>
            <a:lvl4pPr marL="1028700" indent="0">
              <a:buNone/>
              <a:defRPr sz="1575" b="0"/>
            </a:lvl4pPr>
            <a:lvl5pPr marL="1371600" indent="0">
              <a:buNone/>
              <a:defRPr sz="1575" b="0"/>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GB"/>
              <a:t>Additional copy will be placed </a:t>
            </a:r>
            <a:br>
              <a:rPr lang="en-GB"/>
            </a:br>
            <a:r>
              <a:rPr lang="en-GB"/>
              <a:t>here if needed. Additional copy </a:t>
            </a:r>
            <a:br>
              <a:rPr lang="en-GB"/>
            </a:br>
            <a:r>
              <a:rPr lang="en-GB"/>
              <a:t>will be placed here if needed. Additional copy will be placed </a:t>
            </a:r>
            <a:br>
              <a:rPr lang="en-GB"/>
            </a:br>
            <a:r>
              <a:rPr lang="en-GB"/>
              <a:t>here if needed.</a:t>
            </a:r>
          </a:p>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lang="en-GB"/>
          </a:p>
          <a:p>
            <a:pPr lvl="0"/>
            <a:endParaRPr lang="en-GB"/>
          </a:p>
        </p:txBody>
      </p:sp>
    </p:spTree>
    <p:extLst>
      <p:ext uri="{BB962C8B-B14F-4D97-AF65-F5344CB8AC3E}">
        <p14:creationId xmlns:p14="http://schemas.microsoft.com/office/powerpoint/2010/main" val="1019267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_health_gre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0"/>
          <p:cNvSpPr>
            <a:spLocks noGrp="1"/>
          </p:cNvSpPr>
          <p:nvPr>
            <p:ph type="title" hasCustomPrompt="1"/>
          </p:nvPr>
        </p:nvSpPr>
        <p:spPr>
          <a:xfrm>
            <a:off x="508001" y="1419904"/>
            <a:ext cx="3401785" cy="2286000"/>
          </a:xfrm>
        </p:spPr>
        <p:txBody>
          <a:bodyPr>
            <a:noAutofit/>
          </a:bodyPr>
          <a:lstStyle>
            <a:lvl1pPr algn="l">
              <a:defRPr sz="20000">
                <a:solidFill>
                  <a:schemeClr val="bg2"/>
                </a:solidFill>
              </a:defRPr>
            </a:lvl1pPr>
          </a:lstStyle>
          <a:p>
            <a:r>
              <a:rPr lang="en-GB"/>
              <a:t>01</a:t>
            </a:r>
            <a:endParaRPr lang="en-US"/>
          </a:p>
        </p:txBody>
      </p:sp>
      <p:sp>
        <p:nvSpPr>
          <p:cNvPr id="6" name="Content Placeholder 12"/>
          <p:cNvSpPr>
            <a:spLocks noGrp="1"/>
          </p:cNvSpPr>
          <p:nvPr>
            <p:ph sz="quarter" idx="10" hasCustomPrompt="1"/>
          </p:nvPr>
        </p:nvSpPr>
        <p:spPr>
          <a:xfrm>
            <a:off x="671287" y="3715431"/>
            <a:ext cx="3746727" cy="444047"/>
          </a:xfrm>
        </p:spPr>
        <p:txBody>
          <a:bodyPr>
            <a:noAutofit/>
          </a:bodyPr>
          <a:lstStyle>
            <a:lvl1pPr marL="0" indent="0">
              <a:buNone/>
              <a:defRPr sz="2000" b="1">
                <a:solidFill>
                  <a:schemeClr val="tx2"/>
                </a:solidFill>
              </a:defRPr>
            </a:lvl1pPr>
            <a:lvl2pPr marL="342900" indent="0">
              <a:buNone/>
              <a:defRPr sz="1575">
                <a:solidFill>
                  <a:schemeClr val="tx2"/>
                </a:solidFill>
              </a:defRPr>
            </a:lvl2pPr>
            <a:lvl3pPr marL="685800" indent="0">
              <a:buNone/>
              <a:defRPr sz="1575">
                <a:solidFill>
                  <a:schemeClr val="tx2"/>
                </a:solidFill>
              </a:defRPr>
            </a:lvl3pPr>
            <a:lvl4pPr marL="1028700" indent="0">
              <a:buNone/>
              <a:defRPr sz="1575">
                <a:solidFill>
                  <a:schemeClr val="tx2"/>
                </a:solidFill>
              </a:defRPr>
            </a:lvl4pPr>
            <a:lvl5pPr marL="1371600" indent="0">
              <a:buNone/>
              <a:defRPr sz="1575">
                <a:solidFill>
                  <a:schemeClr val="tx2"/>
                </a:solidFill>
              </a:defRPr>
            </a:lvl5pPr>
          </a:lstStyle>
          <a:p>
            <a:pPr lvl="0"/>
            <a:r>
              <a:rPr lang="en-GB"/>
              <a:t>Divider page title here</a:t>
            </a:r>
          </a:p>
        </p:txBody>
      </p:sp>
      <p:sp>
        <p:nvSpPr>
          <p:cNvPr id="7" name="Content Placeholder 16"/>
          <p:cNvSpPr>
            <a:spLocks noGrp="1"/>
          </p:cNvSpPr>
          <p:nvPr>
            <p:ph sz="quarter" idx="11" hasCustomPrompt="1"/>
          </p:nvPr>
        </p:nvSpPr>
        <p:spPr>
          <a:xfrm>
            <a:off x="671513" y="4172410"/>
            <a:ext cx="3746500" cy="1751234"/>
          </a:xfrm>
        </p:spPr>
        <p:txBody>
          <a:bodyPr>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0" baseline="0">
                <a:solidFill>
                  <a:srgbClr val="19305B"/>
                </a:solidFill>
              </a:defRPr>
            </a:lvl1pPr>
            <a:lvl2pPr marL="342900" indent="0">
              <a:buNone/>
              <a:defRPr sz="1575" b="0"/>
            </a:lvl2pPr>
            <a:lvl3pPr marL="685800" indent="0">
              <a:buNone/>
              <a:defRPr sz="1575" b="0"/>
            </a:lvl3pPr>
            <a:lvl4pPr marL="1028700" indent="0">
              <a:buNone/>
              <a:defRPr sz="1575" b="0"/>
            </a:lvl4pPr>
            <a:lvl5pPr marL="1371600" indent="0">
              <a:buNone/>
              <a:defRPr sz="1575" b="0"/>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GB"/>
              <a:t>Additional copy will be placed </a:t>
            </a:r>
            <a:br>
              <a:rPr lang="en-GB"/>
            </a:br>
            <a:r>
              <a:rPr lang="en-GB"/>
              <a:t>here if needed. Additional copy </a:t>
            </a:r>
            <a:br>
              <a:rPr lang="en-GB"/>
            </a:br>
            <a:r>
              <a:rPr lang="en-GB"/>
              <a:t>will be placed here if needed. Additional copy will be placed </a:t>
            </a:r>
            <a:br>
              <a:rPr lang="en-GB"/>
            </a:br>
            <a:r>
              <a:rPr lang="en-GB"/>
              <a:t>here if needed.</a:t>
            </a:r>
          </a:p>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lang="en-GB"/>
          </a:p>
          <a:p>
            <a:pPr lvl="0"/>
            <a:endParaRPr lang="en-GB"/>
          </a:p>
        </p:txBody>
      </p:sp>
    </p:spTree>
    <p:extLst>
      <p:ext uri="{BB962C8B-B14F-4D97-AF65-F5344CB8AC3E}">
        <p14:creationId xmlns:p14="http://schemas.microsoft.com/office/powerpoint/2010/main" val="2048034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_process_gre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0"/>
          <p:cNvSpPr>
            <a:spLocks noGrp="1"/>
          </p:cNvSpPr>
          <p:nvPr>
            <p:ph type="title" hasCustomPrompt="1"/>
          </p:nvPr>
        </p:nvSpPr>
        <p:spPr>
          <a:xfrm>
            <a:off x="508001" y="1419904"/>
            <a:ext cx="3401785" cy="2286000"/>
          </a:xfrm>
        </p:spPr>
        <p:txBody>
          <a:bodyPr>
            <a:noAutofit/>
          </a:bodyPr>
          <a:lstStyle>
            <a:lvl1pPr algn="l">
              <a:defRPr sz="15000">
                <a:solidFill>
                  <a:schemeClr val="bg2"/>
                </a:solidFill>
              </a:defRPr>
            </a:lvl1pPr>
          </a:lstStyle>
          <a:p>
            <a:r>
              <a:rPr lang="en-GB"/>
              <a:t>01</a:t>
            </a:r>
            <a:endParaRPr lang="en-US"/>
          </a:p>
        </p:txBody>
      </p:sp>
      <p:sp>
        <p:nvSpPr>
          <p:cNvPr id="6" name="Content Placeholder 12"/>
          <p:cNvSpPr>
            <a:spLocks noGrp="1"/>
          </p:cNvSpPr>
          <p:nvPr>
            <p:ph sz="quarter" idx="10" hasCustomPrompt="1"/>
          </p:nvPr>
        </p:nvSpPr>
        <p:spPr>
          <a:xfrm>
            <a:off x="671287" y="3715431"/>
            <a:ext cx="3746727" cy="444047"/>
          </a:xfrm>
        </p:spPr>
        <p:txBody>
          <a:bodyPr>
            <a:noAutofit/>
          </a:bodyPr>
          <a:lstStyle>
            <a:lvl1pPr marL="0" indent="0">
              <a:buNone/>
              <a:defRPr sz="2000" b="1">
                <a:solidFill>
                  <a:schemeClr val="tx2"/>
                </a:solidFill>
              </a:defRPr>
            </a:lvl1pPr>
            <a:lvl2pPr marL="342900" indent="0">
              <a:buNone/>
              <a:defRPr sz="1575">
                <a:solidFill>
                  <a:schemeClr val="tx2"/>
                </a:solidFill>
              </a:defRPr>
            </a:lvl2pPr>
            <a:lvl3pPr marL="685800" indent="0">
              <a:buNone/>
              <a:defRPr sz="1575">
                <a:solidFill>
                  <a:schemeClr val="tx2"/>
                </a:solidFill>
              </a:defRPr>
            </a:lvl3pPr>
            <a:lvl4pPr marL="1028700" indent="0">
              <a:buNone/>
              <a:defRPr sz="1575">
                <a:solidFill>
                  <a:schemeClr val="tx2"/>
                </a:solidFill>
              </a:defRPr>
            </a:lvl4pPr>
            <a:lvl5pPr marL="1371600" indent="0">
              <a:buNone/>
              <a:defRPr sz="1575">
                <a:solidFill>
                  <a:schemeClr val="tx2"/>
                </a:solidFill>
              </a:defRPr>
            </a:lvl5pPr>
          </a:lstStyle>
          <a:p>
            <a:pPr lvl="0"/>
            <a:r>
              <a:rPr lang="en-GB"/>
              <a:t>Divider page title here</a:t>
            </a:r>
          </a:p>
        </p:txBody>
      </p:sp>
      <p:sp>
        <p:nvSpPr>
          <p:cNvPr id="7" name="Content Placeholder 16"/>
          <p:cNvSpPr>
            <a:spLocks noGrp="1"/>
          </p:cNvSpPr>
          <p:nvPr>
            <p:ph sz="quarter" idx="11" hasCustomPrompt="1"/>
          </p:nvPr>
        </p:nvSpPr>
        <p:spPr>
          <a:xfrm>
            <a:off x="671513" y="4172410"/>
            <a:ext cx="3746500" cy="1751234"/>
          </a:xfrm>
        </p:spPr>
        <p:txBody>
          <a:bodyPr>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350" b="0" baseline="0">
                <a:solidFill>
                  <a:srgbClr val="19305B"/>
                </a:solidFill>
              </a:defRPr>
            </a:lvl1pPr>
            <a:lvl2pPr marL="342900" indent="0">
              <a:buNone/>
              <a:defRPr sz="1575" b="0"/>
            </a:lvl2pPr>
            <a:lvl3pPr marL="685800" indent="0">
              <a:buNone/>
              <a:defRPr sz="1575" b="0"/>
            </a:lvl3pPr>
            <a:lvl4pPr marL="1028700" indent="0">
              <a:buNone/>
              <a:defRPr sz="1575" b="0"/>
            </a:lvl4pPr>
            <a:lvl5pPr marL="1371600" indent="0">
              <a:buNone/>
              <a:defRPr sz="1575" b="0"/>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GB"/>
              <a:t>Additional copy will be placed </a:t>
            </a:r>
            <a:br>
              <a:rPr lang="en-GB"/>
            </a:br>
            <a:r>
              <a:rPr lang="en-GB"/>
              <a:t>here if needed. Additional copy </a:t>
            </a:r>
            <a:br>
              <a:rPr lang="en-GB"/>
            </a:br>
            <a:r>
              <a:rPr lang="en-GB"/>
              <a:t>will be placed here if needed. Additional copy will be placed </a:t>
            </a:r>
            <a:br>
              <a:rPr lang="en-GB"/>
            </a:br>
            <a:r>
              <a:rPr lang="en-GB"/>
              <a:t>here if needed.</a:t>
            </a:r>
          </a:p>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lang="en-GB"/>
          </a:p>
          <a:p>
            <a:pPr lvl="0"/>
            <a:endParaRPr lang="en-GB"/>
          </a:p>
        </p:txBody>
      </p:sp>
    </p:spTree>
    <p:extLst>
      <p:ext uri="{BB962C8B-B14F-4D97-AF65-F5344CB8AC3E}">
        <p14:creationId xmlns:p14="http://schemas.microsoft.com/office/powerpoint/2010/main" val="2701462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_blue_copy _righ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4"/>
          <p:cNvSpPr>
            <a:spLocks noGrp="1"/>
          </p:cNvSpPr>
          <p:nvPr>
            <p:ph type="title"/>
          </p:nvPr>
        </p:nvSpPr>
        <p:spPr>
          <a:xfrm>
            <a:off x="4829632" y="388613"/>
            <a:ext cx="3995900" cy="484745"/>
          </a:xfrm>
        </p:spPr>
        <p:txBody>
          <a:bodyPr>
            <a:noAutofit/>
          </a:bodyPr>
          <a:lstStyle>
            <a:lvl1pPr algn="l">
              <a:defRPr sz="2800" baseline="0">
                <a:solidFill>
                  <a:schemeClr val="bg2"/>
                </a:solidFill>
              </a:defRPr>
            </a:lvl1pPr>
          </a:lstStyle>
          <a:p>
            <a:r>
              <a:rPr lang="en-GB"/>
              <a:t>Click to edit Master title style</a:t>
            </a:r>
            <a:endParaRPr lang="en-US"/>
          </a:p>
        </p:txBody>
      </p:sp>
      <p:sp>
        <p:nvSpPr>
          <p:cNvPr id="7" name="Text Placeholder 7"/>
          <p:cNvSpPr>
            <a:spLocks noGrp="1"/>
          </p:cNvSpPr>
          <p:nvPr>
            <p:ph type="body" sz="quarter" idx="10"/>
          </p:nvPr>
        </p:nvSpPr>
        <p:spPr>
          <a:xfrm>
            <a:off x="4838704" y="1270001"/>
            <a:ext cx="3995900" cy="4290787"/>
          </a:xfrm>
        </p:spPr>
        <p:txBody>
          <a:bodyPr>
            <a:noAutofit/>
          </a:bodyPr>
          <a:lstStyle>
            <a:lvl1pPr marL="0" indent="0" algn="l">
              <a:spcBef>
                <a:spcPts val="600"/>
              </a:spcBef>
              <a:spcAft>
                <a:spcPts val="600"/>
              </a:spcAft>
              <a:buFont typeface="Arial"/>
              <a:buNone/>
              <a:defRPr sz="1200">
                <a:solidFill>
                  <a:schemeClr val="tx2"/>
                </a:solidFill>
              </a:defRPr>
            </a:lvl1pPr>
            <a:lvl2pPr marL="342900" indent="0" algn="l">
              <a:buNone/>
              <a:defRPr/>
            </a:lvl2pPr>
            <a:lvl3pPr marL="685800" indent="0" algn="l">
              <a:buNone/>
              <a:defRPr/>
            </a:lvl3pPr>
            <a:lvl4pPr marL="1028700" indent="0" algn="l">
              <a:buNone/>
              <a:defRPr/>
            </a:lvl4pPr>
            <a:lvl5pPr marL="1371600" indent="0" algn="l">
              <a:buNone/>
              <a:defRPr/>
            </a:lvl5pPr>
          </a:lstStyle>
          <a:p>
            <a:pPr lvl="0"/>
            <a:endParaRPr lang="en-GB"/>
          </a:p>
        </p:txBody>
      </p:sp>
      <p:sp>
        <p:nvSpPr>
          <p:cNvPr id="10" name="Text Placeholder 9"/>
          <p:cNvSpPr>
            <a:spLocks noGrp="1"/>
          </p:cNvSpPr>
          <p:nvPr>
            <p:ph type="body" sz="quarter" idx="11" hasCustomPrompt="1"/>
          </p:nvPr>
        </p:nvSpPr>
        <p:spPr>
          <a:xfrm>
            <a:off x="760187" y="2630714"/>
            <a:ext cx="3551238" cy="3014436"/>
          </a:xfrm>
        </p:spPr>
        <p:txBody>
          <a:bodyPr>
            <a:noAutofit/>
          </a:bodyPr>
          <a:lstStyle>
            <a:lvl1pPr marL="0" indent="0">
              <a:buNone/>
              <a:defRPr baseline="0">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GB"/>
              <a:t>“Pull-out quotes </a:t>
            </a:r>
            <a:br>
              <a:rPr lang="en-GB"/>
            </a:br>
            <a:r>
              <a:rPr lang="en-GB"/>
              <a:t>to be placed here”</a:t>
            </a:r>
          </a:p>
        </p:txBody>
      </p:sp>
    </p:spTree>
    <p:extLst>
      <p:ext uri="{BB962C8B-B14F-4D97-AF65-F5344CB8AC3E}">
        <p14:creationId xmlns:p14="http://schemas.microsoft.com/office/powerpoint/2010/main" val="929436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_grey_copy_righ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829632" y="388613"/>
            <a:ext cx="3995900" cy="484745"/>
          </a:xfrm>
        </p:spPr>
        <p:txBody>
          <a:bodyPr>
            <a:noAutofit/>
          </a:bodyPr>
          <a:lstStyle>
            <a:lvl1pPr algn="l">
              <a:defRPr sz="2800" baseline="0">
                <a:solidFill>
                  <a:schemeClr val="bg2"/>
                </a:solidFill>
              </a:defRPr>
            </a:lvl1pPr>
          </a:lstStyle>
          <a:p>
            <a:r>
              <a:rPr lang="en-GB"/>
              <a:t>Click to edit Master title style</a:t>
            </a:r>
            <a:endParaRPr lang="en-US"/>
          </a:p>
        </p:txBody>
      </p:sp>
      <p:sp>
        <p:nvSpPr>
          <p:cNvPr id="6" name="Text Placeholder 7"/>
          <p:cNvSpPr>
            <a:spLocks noGrp="1"/>
          </p:cNvSpPr>
          <p:nvPr>
            <p:ph type="body" sz="quarter" idx="10"/>
          </p:nvPr>
        </p:nvSpPr>
        <p:spPr>
          <a:xfrm>
            <a:off x="4838704" y="1270001"/>
            <a:ext cx="3995900" cy="4290787"/>
          </a:xfrm>
        </p:spPr>
        <p:txBody>
          <a:bodyPr>
            <a:noAutofit/>
          </a:bodyPr>
          <a:lstStyle>
            <a:lvl1pPr marL="0" indent="0" algn="l">
              <a:spcBef>
                <a:spcPts val="600"/>
              </a:spcBef>
              <a:spcAft>
                <a:spcPts val="600"/>
              </a:spcAft>
              <a:buFont typeface="Arial"/>
              <a:buNone/>
              <a:defRPr sz="1200">
                <a:solidFill>
                  <a:schemeClr val="tx2"/>
                </a:solidFill>
              </a:defRPr>
            </a:lvl1pPr>
            <a:lvl2pPr marL="342900" indent="0" algn="l">
              <a:buNone/>
              <a:defRPr/>
            </a:lvl2pPr>
            <a:lvl3pPr marL="685800" indent="0" algn="l">
              <a:buNone/>
              <a:defRPr/>
            </a:lvl3pPr>
            <a:lvl4pPr marL="1028700" indent="0" algn="l">
              <a:buNone/>
              <a:defRPr/>
            </a:lvl4pPr>
            <a:lvl5pPr marL="1371600" indent="0" algn="l">
              <a:buNone/>
              <a:defRPr/>
            </a:lvl5pPr>
          </a:lstStyle>
          <a:p>
            <a:pPr lvl="0"/>
            <a:endParaRPr lang="en-GB"/>
          </a:p>
        </p:txBody>
      </p:sp>
      <p:sp>
        <p:nvSpPr>
          <p:cNvPr id="8" name="Text Placeholder 9"/>
          <p:cNvSpPr>
            <a:spLocks noGrp="1"/>
          </p:cNvSpPr>
          <p:nvPr>
            <p:ph type="body" sz="quarter" idx="11" hasCustomPrompt="1"/>
          </p:nvPr>
        </p:nvSpPr>
        <p:spPr>
          <a:xfrm>
            <a:off x="760187" y="2630714"/>
            <a:ext cx="3551238" cy="3014436"/>
          </a:xfrm>
        </p:spPr>
        <p:txBody>
          <a:bodyPr>
            <a:noAutofit/>
          </a:bodyPr>
          <a:lstStyle>
            <a:lvl1pPr marL="0" indent="0">
              <a:buNone/>
              <a:defRPr baseline="0">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GB"/>
              <a:t>“Pull-out quotes </a:t>
            </a:r>
            <a:br>
              <a:rPr lang="en-GB"/>
            </a:br>
            <a:r>
              <a:rPr lang="en-GB"/>
              <a:t>to be placed here”</a:t>
            </a:r>
          </a:p>
        </p:txBody>
      </p:sp>
    </p:spTree>
    <p:extLst>
      <p:ext uri="{BB962C8B-B14F-4D97-AF65-F5344CB8AC3E}">
        <p14:creationId xmlns:p14="http://schemas.microsoft.com/office/powerpoint/2010/main" val="4140169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_only_image_full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60187" y="2630714"/>
            <a:ext cx="3551238" cy="3014436"/>
          </a:xfrm>
        </p:spPr>
        <p:txBody>
          <a:bodyPr>
            <a:noAutofit/>
          </a:bodyPr>
          <a:lstStyle>
            <a:lvl1pPr marL="0" indent="0">
              <a:buNone/>
              <a:defRPr sz="2000" baseline="0">
                <a:solidFill>
                  <a:srgbClr val="19305B"/>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GB"/>
              <a:t>“Pull-out quotes </a:t>
            </a:r>
            <a:br>
              <a:rPr lang="en-GB"/>
            </a:br>
            <a:r>
              <a:rPr lang="en-GB"/>
              <a:t>to be placed here”</a:t>
            </a:r>
          </a:p>
        </p:txBody>
      </p:sp>
    </p:spTree>
    <p:extLst>
      <p:ext uri="{BB962C8B-B14F-4D97-AF65-F5344CB8AC3E}">
        <p14:creationId xmlns:p14="http://schemas.microsoft.com/office/powerpoint/2010/main" val="2427809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_only_image_full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60187" y="2630714"/>
            <a:ext cx="3551238" cy="3014436"/>
          </a:xfrm>
        </p:spPr>
        <p:txBody>
          <a:bodyPr>
            <a:noAutofit/>
          </a:bodyPr>
          <a:lstStyle>
            <a:lvl1pPr marL="0" indent="0">
              <a:buNone/>
              <a:defRPr sz="2000" baseline="0">
                <a:solidFill>
                  <a:srgbClr val="19305B"/>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GB"/>
              <a:t>“Pull-out quotes </a:t>
            </a:r>
            <a:br>
              <a:rPr lang="en-GB"/>
            </a:br>
            <a:r>
              <a:rPr lang="en-GB"/>
              <a:t>to be placed here”</a:t>
            </a:r>
          </a:p>
        </p:txBody>
      </p:sp>
    </p:spTree>
    <p:extLst>
      <p:ext uri="{BB962C8B-B14F-4D97-AF65-F5344CB8AC3E}">
        <p14:creationId xmlns:p14="http://schemas.microsoft.com/office/powerpoint/2010/main" val="98410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_only_image_full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60187" y="2630714"/>
            <a:ext cx="3551238" cy="3014436"/>
          </a:xfrm>
        </p:spPr>
        <p:txBody>
          <a:bodyPr>
            <a:noAutofit/>
          </a:bodyPr>
          <a:lstStyle>
            <a:lvl1pPr marL="0" indent="0">
              <a:buNone/>
              <a:defRPr sz="2000" baseline="0">
                <a:solidFill>
                  <a:srgbClr val="19305B"/>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GB"/>
              <a:t>“Pull-out quotes </a:t>
            </a:r>
            <a:br>
              <a:rPr lang="en-GB"/>
            </a:br>
            <a:r>
              <a:rPr lang="en-GB"/>
              <a:t>to be placed here”</a:t>
            </a:r>
          </a:p>
        </p:txBody>
      </p:sp>
    </p:spTree>
    <p:extLst>
      <p:ext uri="{BB962C8B-B14F-4D97-AF65-F5344CB8AC3E}">
        <p14:creationId xmlns:p14="http://schemas.microsoft.com/office/powerpoint/2010/main" val="3322329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_l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06A0-CC9C-40DB-9FAF-D950995ADD23}"/>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A079BCD-6AB7-499D-BD83-FFFE79A7DC54}"/>
              </a:ext>
            </a:extLst>
          </p:cNvPr>
          <p:cNvSpPr>
            <a:spLocks noGrp="1"/>
          </p:cNvSpPr>
          <p:nvPr>
            <p:ph type="body" sz="quarter" idx="11"/>
          </p:nvPr>
        </p:nvSpPr>
        <p:spPr>
          <a:xfrm>
            <a:off x="457200" y="1230313"/>
            <a:ext cx="8229600" cy="563562"/>
          </a:xfrm>
        </p:spPr>
        <p:txBody>
          <a:bodyPr/>
          <a:lstStyle>
            <a:lvl1pPr marL="0" indent="0">
              <a:buNone/>
              <a:defRPr sz="1600" b="0"/>
            </a:lvl1pPr>
          </a:lstStyle>
          <a:p>
            <a:pPr lvl="0"/>
            <a:endParaRPr lang="en-US"/>
          </a:p>
        </p:txBody>
      </p:sp>
      <p:sp>
        <p:nvSpPr>
          <p:cNvPr id="8" name="Text Placeholder 7">
            <a:extLst>
              <a:ext uri="{FF2B5EF4-FFF2-40B4-BE49-F238E27FC236}">
                <a16:creationId xmlns:a16="http://schemas.microsoft.com/office/drawing/2014/main" id="{ADA5A54B-E731-4D18-806D-1997F194EE2C}"/>
              </a:ext>
            </a:extLst>
          </p:cNvPr>
          <p:cNvSpPr>
            <a:spLocks noGrp="1"/>
          </p:cNvSpPr>
          <p:nvPr>
            <p:ph type="body" sz="quarter" idx="12"/>
          </p:nvPr>
        </p:nvSpPr>
        <p:spPr>
          <a:xfrm>
            <a:off x="457200" y="2084390"/>
            <a:ext cx="8229600" cy="3914775"/>
          </a:xfrm>
        </p:spPr>
        <p:txBody>
          <a:bodyPr/>
          <a:lstStyle>
            <a:lvl1pPr>
              <a:defRPr sz="1800"/>
            </a:lvl1pPr>
            <a:lvl2pPr>
              <a:defRPr sz="1600"/>
            </a:lvl2pPr>
            <a:lvl3pPr>
              <a:defRPr sz="1400"/>
            </a:lvl3pPr>
          </a:lstStyle>
          <a:p>
            <a:pPr lvl="0"/>
            <a:r>
              <a:rPr lang="en-US"/>
              <a:t>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95917655-61B1-4CEB-ACE0-72FD504A1CA3}"/>
              </a:ext>
            </a:extLst>
          </p:cNvPr>
          <p:cNvSpPr>
            <a:spLocks noGrp="1"/>
          </p:cNvSpPr>
          <p:nvPr>
            <p:ph type="sldNum" sz="quarter" idx="13"/>
          </p:nvPr>
        </p:nvSpPr>
        <p:spPr/>
        <p:txBody>
          <a:bodyPr/>
          <a:lstStyle/>
          <a:p>
            <a:pPr>
              <a:defRPr/>
            </a:pPr>
            <a:fld id="{55C78BD9-616D-9E45-AEAC-135FFF92C19C}" type="slidenum">
              <a:rPr lang="en-US" smtClean="0"/>
              <a:pPr>
                <a:defRPr/>
              </a:pPr>
              <a:t>‹#›</a:t>
            </a:fld>
            <a:endParaRPr lang="en-US"/>
          </a:p>
        </p:txBody>
      </p:sp>
      <p:pic>
        <p:nvPicPr>
          <p:cNvPr id="11" name="Picture 10">
            <a:extLst>
              <a:ext uri="{FF2B5EF4-FFF2-40B4-BE49-F238E27FC236}">
                <a16:creationId xmlns:a16="http://schemas.microsoft.com/office/drawing/2014/main" id="{87A7F6DF-5EDA-4A22-9079-B1D8D2142328}"/>
              </a:ext>
            </a:extLst>
          </p:cNvPr>
          <p:cNvPicPr>
            <a:picLocks noChangeAspect="1"/>
          </p:cNvPicPr>
          <p:nvPr userDrawn="1"/>
        </p:nvPicPr>
        <p:blipFill>
          <a:blip r:embed="rId2"/>
          <a:stretch>
            <a:fillRect/>
          </a:stretch>
        </p:blipFill>
        <p:spPr>
          <a:xfrm>
            <a:off x="457200" y="6220288"/>
            <a:ext cx="1828800" cy="412742"/>
          </a:xfrm>
          <a:prstGeom prst="rect">
            <a:avLst/>
          </a:prstGeom>
        </p:spPr>
      </p:pic>
    </p:spTree>
    <p:extLst>
      <p:ext uri="{BB962C8B-B14F-4D97-AF65-F5344CB8AC3E}">
        <p14:creationId xmlns:p14="http://schemas.microsoft.com/office/powerpoint/2010/main" val="2744816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_copy _left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73371" y="628393"/>
            <a:ext cx="3740248" cy="606010"/>
          </a:xfrm>
        </p:spPr>
        <p:txBody>
          <a:bodyPr>
            <a:noAutofit/>
          </a:bodyPr>
          <a:lstStyle>
            <a:lvl1pPr algn="l">
              <a:defRPr sz="2800" baseline="0">
                <a:solidFill>
                  <a:schemeClr val="bg2"/>
                </a:solidFill>
              </a:defRPr>
            </a:lvl1pPr>
          </a:lstStyle>
          <a:p>
            <a:endParaRPr lang="en-US"/>
          </a:p>
        </p:txBody>
      </p:sp>
      <p:sp>
        <p:nvSpPr>
          <p:cNvPr id="6" name="Text Placeholder 7"/>
          <p:cNvSpPr>
            <a:spLocks noGrp="1"/>
          </p:cNvSpPr>
          <p:nvPr>
            <p:ph type="body" sz="quarter" idx="10"/>
          </p:nvPr>
        </p:nvSpPr>
        <p:spPr>
          <a:xfrm>
            <a:off x="682443" y="1483139"/>
            <a:ext cx="3740248" cy="4484593"/>
          </a:xfrm>
        </p:spPr>
        <p:txBody>
          <a:bodyPr>
            <a:noAutofit/>
          </a:bodyPr>
          <a:lstStyle>
            <a:lvl1pPr marL="0" indent="0" algn="l">
              <a:spcBef>
                <a:spcPts val="600"/>
              </a:spcBef>
              <a:spcAft>
                <a:spcPts val="600"/>
              </a:spcAft>
              <a:buFont typeface="Arial"/>
              <a:buNone/>
              <a:defRPr sz="1200">
                <a:solidFill>
                  <a:schemeClr val="tx2"/>
                </a:solidFill>
              </a:defRPr>
            </a:lvl1pPr>
            <a:lvl2pPr marL="342900" indent="0" algn="l">
              <a:buNone/>
              <a:defRPr/>
            </a:lvl2pPr>
            <a:lvl3pPr marL="685800" indent="0" algn="l">
              <a:buNone/>
              <a:defRPr/>
            </a:lvl3pPr>
            <a:lvl4pPr marL="1028700" indent="0" algn="l">
              <a:buNone/>
              <a:defRPr/>
            </a:lvl4pPr>
            <a:lvl5pPr marL="1371600" indent="0" algn="l">
              <a:buNone/>
              <a:defRPr/>
            </a:lvl5pPr>
          </a:lstStyle>
          <a:p>
            <a:pPr lvl="0"/>
            <a:endParaRPr lang="en-GB"/>
          </a:p>
        </p:txBody>
      </p:sp>
    </p:spTree>
    <p:extLst>
      <p:ext uri="{BB962C8B-B14F-4D97-AF65-F5344CB8AC3E}">
        <p14:creationId xmlns:p14="http://schemas.microsoft.com/office/powerpoint/2010/main" val="3109663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_copy_left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le 4"/>
          <p:cNvSpPr>
            <a:spLocks noGrp="1"/>
          </p:cNvSpPr>
          <p:nvPr>
            <p:ph type="title"/>
          </p:nvPr>
        </p:nvSpPr>
        <p:spPr>
          <a:xfrm>
            <a:off x="673371" y="619512"/>
            <a:ext cx="3740248" cy="606010"/>
          </a:xfrm>
        </p:spPr>
        <p:txBody>
          <a:bodyPr>
            <a:noAutofit/>
          </a:bodyPr>
          <a:lstStyle>
            <a:lvl1pPr algn="l">
              <a:defRPr sz="2800" baseline="0">
                <a:solidFill>
                  <a:schemeClr val="bg2"/>
                </a:solidFill>
              </a:defRPr>
            </a:lvl1pPr>
          </a:lstStyle>
          <a:p>
            <a:endParaRPr lang="en-US"/>
          </a:p>
        </p:txBody>
      </p:sp>
      <p:sp>
        <p:nvSpPr>
          <p:cNvPr id="7" name="Text Placeholder 7"/>
          <p:cNvSpPr>
            <a:spLocks noGrp="1"/>
          </p:cNvSpPr>
          <p:nvPr>
            <p:ph type="body" sz="quarter" idx="10"/>
          </p:nvPr>
        </p:nvSpPr>
        <p:spPr>
          <a:xfrm>
            <a:off x="682443" y="1474259"/>
            <a:ext cx="3740248" cy="4484593"/>
          </a:xfrm>
        </p:spPr>
        <p:txBody>
          <a:bodyPr>
            <a:noAutofit/>
          </a:bodyPr>
          <a:lstStyle>
            <a:lvl1pPr marL="0" indent="0" algn="l">
              <a:spcBef>
                <a:spcPts val="600"/>
              </a:spcBef>
              <a:spcAft>
                <a:spcPts val="600"/>
              </a:spcAft>
              <a:buFont typeface="Arial"/>
              <a:buNone/>
              <a:defRPr sz="1200">
                <a:solidFill>
                  <a:schemeClr val="tx2"/>
                </a:solidFill>
              </a:defRPr>
            </a:lvl1pPr>
            <a:lvl2pPr marL="342900" indent="0" algn="l">
              <a:buNone/>
              <a:defRPr/>
            </a:lvl2pPr>
            <a:lvl3pPr marL="685800" indent="0" algn="l">
              <a:buNone/>
              <a:defRPr/>
            </a:lvl3pPr>
            <a:lvl4pPr marL="1028700" indent="0" algn="l">
              <a:buNone/>
              <a:defRPr/>
            </a:lvl4pPr>
            <a:lvl5pPr marL="1371600" indent="0" algn="l">
              <a:buNone/>
              <a:defRPr/>
            </a:lvl5pPr>
          </a:lstStyle>
          <a:p>
            <a:pPr lvl="0"/>
            <a:endParaRPr lang="en-GB"/>
          </a:p>
        </p:txBody>
      </p:sp>
    </p:spTree>
    <p:extLst>
      <p:ext uri="{BB962C8B-B14F-4D97-AF65-F5344CB8AC3E}">
        <p14:creationId xmlns:p14="http://schemas.microsoft.com/office/powerpoint/2010/main" val="3167315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_copy_left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73371" y="619512"/>
            <a:ext cx="3740248" cy="606010"/>
          </a:xfrm>
        </p:spPr>
        <p:txBody>
          <a:bodyPr>
            <a:noAutofit/>
          </a:bodyPr>
          <a:lstStyle>
            <a:lvl1pPr algn="l">
              <a:defRPr sz="2800" baseline="0">
                <a:solidFill>
                  <a:schemeClr val="bg2"/>
                </a:solidFill>
              </a:defRPr>
            </a:lvl1pPr>
          </a:lstStyle>
          <a:p>
            <a:endParaRPr lang="en-US"/>
          </a:p>
        </p:txBody>
      </p:sp>
      <p:sp>
        <p:nvSpPr>
          <p:cNvPr id="6" name="Text Placeholder 7"/>
          <p:cNvSpPr>
            <a:spLocks noGrp="1"/>
          </p:cNvSpPr>
          <p:nvPr>
            <p:ph type="body" sz="quarter" idx="10"/>
          </p:nvPr>
        </p:nvSpPr>
        <p:spPr>
          <a:xfrm>
            <a:off x="682443" y="1474259"/>
            <a:ext cx="3740248" cy="4484593"/>
          </a:xfrm>
        </p:spPr>
        <p:txBody>
          <a:bodyPr>
            <a:noAutofit/>
          </a:bodyPr>
          <a:lstStyle>
            <a:lvl1pPr marL="0" indent="0" algn="l">
              <a:spcBef>
                <a:spcPts val="600"/>
              </a:spcBef>
              <a:spcAft>
                <a:spcPts val="600"/>
              </a:spcAft>
              <a:buFont typeface="Arial"/>
              <a:buNone/>
              <a:defRPr sz="1200">
                <a:solidFill>
                  <a:schemeClr val="tx2"/>
                </a:solidFill>
              </a:defRPr>
            </a:lvl1pPr>
            <a:lvl2pPr marL="342900" indent="0" algn="l">
              <a:buNone/>
              <a:defRPr/>
            </a:lvl2pPr>
            <a:lvl3pPr marL="685800" indent="0" algn="l">
              <a:buNone/>
              <a:defRPr/>
            </a:lvl3pPr>
            <a:lvl4pPr marL="1028700" indent="0" algn="l">
              <a:buNone/>
              <a:defRPr/>
            </a:lvl4pPr>
            <a:lvl5pPr marL="1371600" indent="0" algn="l">
              <a:buNone/>
              <a:defRPr/>
            </a:lvl5pPr>
          </a:lstStyle>
          <a:p>
            <a:pPr lvl="0"/>
            <a:endParaRPr lang="en-GB"/>
          </a:p>
        </p:txBody>
      </p:sp>
    </p:spTree>
    <p:extLst>
      <p:ext uri="{BB962C8B-B14F-4D97-AF65-F5344CB8AC3E}">
        <p14:creationId xmlns:p14="http://schemas.microsoft.com/office/powerpoint/2010/main" val="979508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_copy_right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le 4"/>
          <p:cNvSpPr>
            <a:spLocks noGrp="1"/>
          </p:cNvSpPr>
          <p:nvPr>
            <p:ph type="title"/>
          </p:nvPr>
        </p:nvSpPr>
        <p:spPr>
          <a:xfrm>
            <a:off x="4829632" y="388613"/>
            <a:ext cx="3995900" cy="484745"/>
          </a:xfrm>
        </p:spPr>
        <p:txBody>
          <a:bodyPr>
            <a:noAutofit/>
          </a:bodyPr>
          <a:lstStyle>
            <a:lvl1pPr algn="l">
              <a:defRPr sz="2800" baseline="0">
                <a:solidFill>
                  <a:schemeClr val="bg2"/>
                </a:solidFill>
              </a:defRPr>
            </a:lvl1pPr>
          </a:lstStyle>
          <a:p>
            <a:endParaRPr lang="en-US"/>
          </a:p>
        </p:txBody>
      </p:sp>
      <p:sp>
        <p:nvSpPr>
          <p:cNvPr id="7" name="Text Placeholder 7"/>
          <p:cNvSpPr>
            <a:spLocks noGrp="1"/>
          </p:cNvSpPr>
          <p:nvPr>
            <p:ph type="body" sz="quarter" idx="10"/>
          </p:nvPr>
        </p:nvSpPr>
        <p:spPr>
          <a:xfrm>
            <a:off x="4838704" y="1270001"/>
            <a:ext cx="3995900" cy="4290787"/>
          </a:xfrm>
        </p:spPr>
        <p:txBody>
          <a:bodyPr>
            <a:noAutofit/>
          </a:bodyPr>
          <a:lstStyle>
            <a:lvl1pPr marL="0" indent="0" algn="l">
              <a:spcBef>
                <a:spcPts val="600"/>
              </a:spcBef>
              <a:spcAft>
                <a:spcPts val="600"/>
              </a:spcAft>
              <a:buFont typeface="Arial"/>
              <a:buNone/>
              <a:defRPr sz="1200">
                <a:solidFill>
                  <a:schemeClr val="tx2"/>
                </a:solidFill>
              </a:defRPr>
            </a:lvl1pPr>
            <a:lvl2pPr marL="342900" indent="0" algn="l">
              <a:buNone/>
              <a:defRPr/>
            </a:lvl2pPr>
            <a:lvl3pPr marL="685800" indent="0" algn="l">
              <a:buNone/>
              <a:defRPr/>
            </a:lvl3pPr>
            <a:lvl4pPr marL="1028700" indent="0" algn="l">
              <a:buNone/>
              <a:defRPr/>
            </a:lvl4pPr>
            <a:lvl5pPr marL="1371600" indent="0" algn="l">
              <a:buNone/>
              <a:defRPr/>
            </a:lvl5pPr>
          </a:lstStyle>
          <a:p>
            <a:pPr lvl="0"/>
            <a:endParaRPr lang="en-GB"/>
          </a:p>
        </p:txBody>
      </p:sp>
    </p:spTree>
    <p:extLst>
      <p:ext uri="{BB962C8B-B14F-4D97-AF65-F5344CB8AC3E}">
        <p14:creationId xmlns:p14="http://schemas.microsoft.com/office/powerpoint/2010/main" val="3239297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_copy-right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le 4"/>
          <p:cNvSpPr>
            <a:spLocks noGrp="1"/>
          </p:cNvSpPr>
          <p:nvPr>
            <p:ph type="title"/>
          </p:nvPr>
        </p:nvSpPr>
        <p:spPr>
          <a:xfrm>
            <a:off x="4829632" y="388613"/>
            <a:ext cx="3995900" cy="484745"/>
          </a:xfrm>
        </p:spPr>
        <p:txBody>
          <a:bodyPr>
            <a:noAutofit/>
          </a:bodyPr>
          <a:lstStyle>
            <a:lvl1pPr algn="l">
              <a:defRPr sz="2800" baseline="0">
                <a:solidFill>
                  <a:schemeClr val="bg2"/>
                </a:solidFill>
              </a:defRPr>
            </a:lvl1pPr>
          </a:lstStyle>
          <a:p>
            <a:endParaRPr lang="en-US"/>
          </a:p>
        </p:txBody>
      </p:sp>
      <p:sp>
        <p:nvSpPr>
          <p:cNvPr id="7" name="Text Placeholder 7"/>
          <p:cNvSpPr>
            <a:spLocks noGrp="1"/>
          </p:cNvSpPr>
          <p:nvPr>
            <p:ph type="body" sz="quarter" idx="10"/>
          </p:nvPr>
        </p:nvSpPr>
        <p:spPr>
          <a:xfrm>
            <a:off x="4838704" y="1270001"/>
            <a:ext cx="3995900" cy="4290787"/>
          </a:xfrm>
        </p:spPr>
        <p:txBody>
          <a:bodyPr>
            <a:noAutofit/>
          </a:bodyPr>
          <a:lstStyle>
            <a:lvl1pPr marL="0" indent="0" algn="l">
              <a:spcBef>
                <a:spcPts val="600"/>
              </a:spcBef>
              <a:spcAft>
                <a:spcPts val="600"/>
              </a:spcAft>
              <a:buFont typeface="Arial"/>
              <a:buNone/>
              <a:defRPr sz="1200">
                <a:solidFill>
                  <a:schemeClr val="tx2"/>
                </a:solidFill>
              </a:defRPr>
            </a:lvl1pPr>
            <a:lvl2pPr marL="342900" indent="0" algn="l">
              <a:buNone/>
              <a:defRPr/>
            </a:lvl2pPr>
            <a:lvl3pPr marL="685800" indent="0" algn="l">
              <a:buNone/>
              <a:defRPr/>
            </a:lvl3pPr>
            <a:lvl4pPr marL="1028700" indent="0" algn="l">
              <a:buNone/>
              <a:defRPr/>
            </a:lvl4pPr>
            <a:lvl5pPr marL="1371600" indent="0" algn="l">
              <a:buNone/>
              <a:defRPr/>
            </a:lvl5pPr>
          </a:lstStyle>
          <a:p>
            <a:pPr lvl="0"/>
            <a:endParaRPr lang="en-GB"/>
          </a:p>
        </p:txBody>
      </p:sp>
    </p:spTree>
    <p:extLst>
      <p:ext uri="{BB962C8B-B14F-4D97-AF65-F5344CB8AC3E}">
        <p14:creationId xmlns:p14="http://schemas.microsoft.com/office/powerpoint/2010/main" val="64621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_copy_right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le 4"/>
          <p:cNvSpPr>
            <a:spLocks noGrp="1"/>
          </p:cNvSpPr>
          <p:nvPr>
            <p:ph type="title"/>
          </p:nvPr>
        </p:nvSpPr>
        <p:spPr>
          <a:xfrm>
            <a:off x="4829632" y="388613"/>
            <a:ext cx="3995900" cy="484745"/>
          </a:xfrm>
        </p:spPr>
        <p:txBody>
          <a:bodyPr>
            <a:noAutofit/>
          </a:bodyPr>
          <a:lstStyle>
            <a:lvl1pPr algn="l">
              <a:defRPr sz="2800" baseline="0">
                <a:solidFill>
                  <a:schemeClr val="bg2"/>
                </a:solidFill>
              </a:defRPr>
            </a:lvl1pPr>
          </a:lstStyle>
          <a:p>
            <a:endParaRPr lang="en-US"/>
          </a:p>
        </p:txBody>
      </p:sp>
      <p:sp>
        <p:nvSpPr>
          <p:cNvPr id="7" name="Text Placeholder 7"/>
          <p:cNvSpPr>
            <a:spLocks noGrp="1"/>
          </p:cNvSpPr>
          <p:nvPr>
            <p:ph type="body" sz="quarter" idx="10"/>
          </p:nvPr>
        </p:nvSpPr>
        <p:spPr>
          <a:xfrm>
            <a:off x="4838704" y="1270001"/>
            <a:ext cx="3995900" cy="4290787"/>
          </a:xfrm>
        </p:spPr>
        <p:txBody>
          <a:bodyPr>
            <a:noAutofit/>
          </a:bodyPr>
          <a:lstStyle>
            <a:lvl1pPr marL="0" indent="0" algn="l">
              <a:spcBef>
                <a:spcPts val="600"/>
              </a:spcBef>
              <a:spcAft>
                <a:spcPts val="600"/>
              </a:spcAft>
              <a:buFont typeface="Arial"/>
              <a:buNone/>
              <a:defRPr sz="1200">
                <a:solidFill>
                  <a:schemeClr val="tx2"/>
                </a:solidFill>
              </a:defRPr>
            </a:lvl1pPr>
            <a:lvl2pPr marL="342900" indent="0" algn="l">
              <a:buNone/>
              <a:defRPr/>
            </a:lvl2pPr>
            <a:lvl3pPr marL="685800" indent="0" algn="l">
              <a:buNone/>
              <a:defRPr/>
            </a:lvl3pPr>
            <a:lvl4pPr marL="1028700" indent="0" algn="l">
              <a:buNone/>
              <a:defRPr/>
            </a:lvl4pPr>
            <a:lvl5pPr marL="1371600" indent="0" algn="l">
              <a:buNone/>
              <a:defRPr/>
            </a:lvl5pPr>
          </a:lstStyle>
          <a:p>
            <a:pPr lvl="0"/>
            <a:endParaRPr lang="en-GB"/>
          </a:p>
        </p:txBody>
      </p:sp>
    </p:spTree>
    <p:extLst>
      <p:ext uri="{BB962C8B-B14F-4D97-AF65-F5344CB8AC3E}">
        <p14:creationId xmlns:p14="http://schemas.microsoft.com/office/powerpoint/2010/main" val="11892951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sclaimer CDC IDeAS">
    <p:spTree>
      <p:nvGrpSpPr>
        <p:cNvPr id="1" name=""/>
        <p:cNvGrpSpPr/>
        <p:nvPr/>
      </p:nvGrpSpPr>
      <p:grpSpPr>
        <a:xfrm>
          <a:off x="0" y="0"/>
          <a:ext cx="0" cy="0"/>
          <a:chOff x="0" y="0"/>
          <a:chExt cx="0" cy="0"/>
        </a:xfrm>
      </p:grpSpPr>
      <p:sp>
        <p:nvSpPr>
          <p:cNvPr id="9" name="TextBox 8"/>
          <p:cNvSpPr txBox="1"/>
          <p:nvPr userDrawn="1"/>
        </p:nvSpPr>
        <p:spPr>
          <a:xfrm>
            <a:off x="703385" y="990601"/>
            <a:ext cx="7561385" cy="3107326"/>
          </a:xfrm>
          <a:prstGeom prst="rect">
            <a:avLst/>
          </a:prstGeom>
          <a:noFill/>
        </p:spPr>
        <p:txBody>
          <a:bodyPr wrap="square" rtlCol="0">
            <a:spAutoFit/>
          </a:bodyPr>
          <a:lstStyle/>
          <a:p>
            <a:pPr marL="0" marR="0" lvl="0" indent="0" algn="l" defTabSz="316531" rtl="0" eaLnBrk="1" fontAlgn="auto" latinLnBrk="0" hangingPunct="1">
              <a:lnSpc>
                <a:spcPct val="100000"/>
              </a:lnSpc>
              <a:spcBef>
                <a:spcPts val="0"/>
              </a:spcBef>
              <a:spcAft>
                <a:spcPts val="0"/>
              </a:spcAft>
              <a:buClrTx/>
              <a:buSzTx/>
              <a:buFontTx/>
              <a:buNone/>
              <a:tabLst/>
              <a:defRPr/>
            </a:pPr>
            <a:r>
              <a:rPr lang="en-ZA" sz="900" b="1" kern="1200">
                <a:solidFill>
                  <a:schemeClr val="tx2"/>
                </a:solidFill>
                <a:effectLst/>
                <a:latin typeface="+mn-lt"/>
                <a:ea typeface="+mn-ea"/>
                <a:cs typeface="+mn-cs"/>
              </a:rPr>
              <a:t>CDC Disclaimer</a:t>
            </a:r>
          </a:p>
          <a:p>
            <a:pPr marL="0" marR="0" lvl="0" indent="0" algn="l" defTabSz="316531" rtl="0" eaLnBrk="1" fontAlgn="auto" latinLnBrk="0" hangingPunct="1">
              <a:lnSpc>
                <a:spcPct val="100000"/>
              </a:lnSpc>
              <a:spcBef>
                <a:spcPts val="0"/>
              </a:spcBef>
              <a:spcAft>
                <a:spcPts val="0"/>
              </a:spcAft>
              <a:buClrTx/>
              <a:buSzTx/>
              <a:buFontTx/>
              <a:buNone/>
              <a:tabLst/>
              <a:defRPr/>
            </a:pPr>
            <a:r>
              <a:rPr lang="en-ZA" sz="900" kern="1200">
                <a:solidFill>
                  <a:schemeClr val="tx2"/>
                </a:solidFill>
                <a:effectLst/>
                <a:latin typeface="+mn-lt"/>
                <a:ea typeface="+mn-ea"/>
                <a:cs typeface="+mn-cs"/>
              </a:rPr>
              <a:t>The creation of this material was made possible by the support of the American People through the Centers of Disease Control and Prevention (CDC) under the Cooperative Agreement No. 1NU2GGH001916/01/00 (Integrated Decision and Analytics Support - IDeAS). The contents are the responsibility of BroadReach and do not necessarily </a:t>
            </a:r>
            <a:r>
              <a:rPr lang="en-ZA" sz="900" b="0" i="0" u="none" strike="noStrike" kern="1200" baseline="0">
                <a:solidFill>
                  <a:schemeClr val="tx2"/>
                </a:solidFill>
                <a:latin typeface="+mn-lt"/>
                <a:ea typeface="+mn-ea"/>
                <a:cs typeface="+mn-cs"/>
              </a:rPr>
              <a:t>reflect the views of the CDC or the United States Government.</a:t>
            </a:r>
          </a:p>
          <a:p>
            <a:endParaRPr lang="en-ZA" sz="900" b="1" kern="1200">
              <a:solidFill>
                <a:schemeClr val="tx2"/>
              </a:solidFill>
              <a:effectLst/>
              <a:latin typeface="+mn-lt"/>
              <a:ea typeface="+mn-ea"/>
              <a:cs typeface="+mn-cs"/>
            </a:endParaRPr>
          </a:p>
          <a:p>
            <a:endParaRPr lang="en-US" sz="900" kern="1200">
              <a:solidFill>
                <a:schemeClr val="tx2"/>
              </a:solidFill>
              <a:effectLst/>
              <a:latin typeface="+mn-lt"/>
              <a:ea typeface="+mn-ea"/>
              <a:cs typeface="+mn-cs"/>
            </a:endParaRPr>
          </a:p>
          <a:p>
            <a:r>
              <a:rPr lang="en-ZA" sz="900" b="1" kern="1200">
                <a:solidFill>
                  <a:schemeClr val="tx2"/>
                </a:solidFill>
                <a:effectLst/>
                <a:latin typeface="+mn-lt"/>
                <a:ea typeface="+mn-ea"/>
                <a:cs typeface="+mn-cs"/>
              </a:rPr>
              <a:t>BroadReach </a:t>
            </a:r>
            <a:endParaRPr lang="en-US" sz="900" kern="1200">
              <a:solidFill>
                <a:schemeClr val="tx2"/>
              </a:solidFill>
              <a:effectLst/>
              <a:latin typeface="+mn-lt"/>
              <a:ea typeface="+mn-ea"/>
              <a:cs typeface="+mn-cs"/>
            </a:endParaRPr>
          </a:p>
          <a:p>
            <a:r>
              <a:rPr lang="en-US" sz="900" kern="1200">
                <a:solidFill>
                  <a:schemeClr val="tx2"/>
                </a:solidFill>
                <a:effectLst/>
                <a:latin typeface="+mn-lt"/>
                <a:ea typeface="ＭＳ Ｐゴシック" charset="0"/>
                <a:cs typeface="ＭＳ Ｐゴシック" charset="0"/>
              </a:rPr>
              <a:t>BroadReach is a health solution company focused on improving the health and well-being of underserved populations. Using almost two decades of experience and foremost Vantage technology, we design and deliver effective solutions to healthcare problems in emerging markets, empowering stakeholders to make the right decisions and implement the right actions that improve health outcomes and change lives. </a:t>
            </a:r>
          </a:p>
          <a:p>
            <a:r>
              <a:rPr lang="en-US" sz="900" kern="1200">
                <a:solidFill>
                  <a:schemeClr val="tx2"/>
                </a:solidFill>
                <a:effectLst/>
                <a:latin typeface="+mn-lt"/>
                <a:ea typeface="ＭＳ Ｐゴシック" charset="0"/>
                <a:cs typeface="ＭＳ Ｐゴシック" charset="0"/>
              </a:rPr>
              <a:t> </a:t>
            </a:r>
          </a:p>
          <a:p>
            <a:r>
              <a:rPr lang="en-ZA" sz="900" kern="1200">
                <a:solidFill>
                  <a:schemeClr val="tx2"/>
                </a:solidFill>
                <a:effectLst/>
                <a:latin typeface="+mn-lt"/>
                <a:ea typeface="ＭＳ Ｐゴシック" charset="0"/>
                <a:cs typeface="ＭＳ Ｐゴシック" charset="0"/>
              </a:rPr>
              <a:t>Founded in 2003, BroadReach is at the forefront of supporting African governments, donors and Ministries of Health in the implementation of Health Systems Strengthening programs. We have worked in over 20 countries worldwide. </a:t>
            </a:r>
            <a:endParaRPr lang="en-ZA" sz="900" kern="1200">
              <a:solidFill>
                <a:schemeClr val="tx2"/>
              </a:solidFill>
              <a:effectLst/>
              <a:latin typeface="+mn-lt"/>
              <a:ea typeface="+mn-ea"/>
              <a:cs typeface="+mn-cs"/>
            </a:endParaRPr>
          </a:p>
          <a:p>
            <a:pPr marL="0" marR="0" lvl="0" indent="0" algn="l" defTabSz="316531" rtl="0" eaLnBrk="1" fontAlgn="auto" latinLnBrk="0" hangingPunct="1">
              <a:lnSpc>
                <a:spcPct val="100000"/>
              </a:lnSpc>
              <a:spcBef>
                <a:spcPts val="0"/>
              </a:spcBef>
              <a:spcAft>
                <a:spcPts val="0"/>
              </a:spcAft>
              <a:buClrTx/>
              <a:buSzTx/>
              <a:buFontTx/>
              <a:buNone/>
              <a:tabLst/>
              <a:defRPr/>
            </a:pPr>
            <a:endParaRPr lang="en-ZA" sz="900" b="1" kern="1200">
              <a:solidFill>
                <a:schemeClr val="tx2"/>
              </a:solidFill>
              <a:effectLst/>
              <a:latin typeface="+mn-lt"/>
              <a:ea typeface="+mn-ea"/>
              <a:cs typeface="+mn-cs"/>
            </a:endParaRPr>
          </a:p>
          <a:p>
            <a:pPr marL="0" marR="0" lvl="0" indent="0" algn="l" defTabSz="316531" rtl="0" eaLnBrk="1" fontAlgn="auto" latinLnBrk="0" hangingPunct="1">
              <a:lnSpc>
                <a:spcPct val="100000"/>
              </a:lnSpc>
              <a:spcBef>
                <a:spcPts val="0"/>
              </a:spcBef>
              <a:spcAft>
                <a:spcPts val="0"/>
              </a:spcAft>
              <a:buClrTx/>
              <a:buSzTx/>
              <a:buFontTx/>
              <a:buNone/>
              <a:tabLst/>
              <a:defRPr/>
            </a:pPr>
            <a:endParaRPr lang="en-ZA" sz="900" b="1" kern="1200">
              <a:solidFill>
                <a:schemeClr val="tx2"/>
              </a:solidFill>
              <a:effectLst/>
              <a:latin typeface="+mn-lt"/>
              <a:ea typeface="+mn-ea"/>
              <a:cs typeface="+mn-cs"/>
            </a:endParaRPr>
          </a:p>
          <a:p>
            <a:pPr marL="0" marR="0" lvl="0" indent="0" algn="l" defTabSz="316531" rtl="0" eaLnBrk="1" fontAlgn="auto" latinLnBrk="0" hangingPunct="1">
              <a:lnSpc>
                <a:spcPct val="100000"/>
              </a:lnSpc>
              <a:spcBef>
                <a:spcPts val="0"/>
              </a:spcBef>
              <a:spcAft>
                <a:spcPts val="0"/>
              </a:spcAft>
              <a:buClrTx/>
              <a:buSzTx/>
              <a:buFontTx/>
              <a:buNone/>
              <a:tabLst/>
              <a:defRPr/>
            </a:pPr>
            <a:r>
              <a:rPr lang="en-ZA" sz="900" b="1" kern="1200">
                <a:solidFill>
                  <a:schemeClr val="tx2"/>
                </a:solidFill>
                <a:effectLst/>
                <a:latin typeface="+mn-lt"/>
                <a:ea typeface="+mn-ea"/>
                <a:cs typeface="+mn-cs"/>
              </a:rPr>
              <a:t>Contact telephone number</a:t>
            </a:r>
          </a:p>
          <a:p>
            <a:pPr marL="0" marR="0" lvl="0" indent="0" algn="l" defTabSz="316531" rtl="0" eaLnBrk="1" fontAlgn="auto" latinLnBrk="0" hangingPunct="1">
              <a:lnSpc>
                <a:spcPct val="100000"/>
              </a:lnSpc>
              <a:spcBef>
                <a:spcPts val="0"/>
              </a:spcBef>
              <a:spcAft>
                <a:spcPts val="0"/>
              </a:spcAft>
              <a:buClrTx/>
              <a:buSzTx/>
              <a:buFontTx/>
              <a:buNone/>
              <a:tabLst/>
              <a:defRPr/>
            </a:pPr>
            <a:r>
              <a:rPr lang="en-ZA" sz="900" kern="1200">
                <a:solidFill>
                  <a:schemeClr val="tx2"/>
                </a:solidFill>
                <a:effectLst/>
                <a:latin typeface="+mn-lt"/>
                <a:ea typeface="+mn-ea"/>
                <a:cs typeface="+mn-cs"/>
              </a:rPr>
              <a:t>Lusaka, Zambia: +260 211 269 665</a:t>
            </a:r>
          </a:p>
          <a:p>
            <a:r>
              <a:rPr lang="en-ZA" sz="900" kern="1200">
                <a:solidFill>
                  <a:schemeClr val="tx2"/>
                </a:solidFill>
                <a:effectLst/>
                <a:latin typeface="+mn-lt"/>
                <a:ea typeface="+mn-ea"/>
                <a:cs typeface="+mn-cs"/>
              </a:rPr>
              <a:t>Cape Town: +27 21 514 8300</a:t>
            </a:r>
            <a:endParaRPr lang="en-US" sz="900" kern="1200">
              <a:solidFill>
                <a:schemeClr val="tx2"/>
              </a:solidFill>
              <a:effectLst/>
              <a:latin typeface="+mn-lt"/>
              <a:ea typeface="+mn-ea"/>
              <a:cs typeface="+mn-cs"/>
            </a:endParaRPr>
          </a:p>
          <a:p>
            <a:r>
              <a:rPr lang="en-ZA" sz="900" kern="1200">
                <a:solidFill>
                  <a:schemeClr val="tx2"/>
                </a:solidFill>
                <a:effectLst/>
                <a:latin typeface="+mn-lt"/>
                <a:ea typeface="+mn-ea"/>
                <a:cs typeface="+mn-cs"/>
              </a:rPr>
              <a:t>Johannesburg:  +27 11 727 9500</a:t>
            </a:r>
          </a:p>
          <a:p>
            <a:r>
              <a:rPr lang="en-US" sz="900" kern="1200">
                <a:solidFill>
                  <a:schemeClr val="tx2"/>
                </a:solidFill>
                <a:effectLst/>
                <a:latin typeface="+mn-lt"/>
                <a:ea typeface="+mn-ea"/>
                <a:cs typeface="+mn-cs"/>
              </a:rPr>
              <a:t> </a:t>
            </a:r>
          </a:p>
          <a:p>
            <a:pPr marL="0" marR="0" lvl="0" indent="0" algn="l" defTabSz="316531" rtl="0" eaLnBrk="1" fontAlgn="auto" latinLnBrk="0" hangingPunct="1">
              <a:lnSpc>
                <a:spcPct val="100000"/>
              </a:lnSpc>
              <a:spcBef>
                <a:spcPts val="0"/>
              </a:spcBef>
              <a:spcAft>
                <a:spcPts val="0"/>
              </a:spcAft>
              <a:buClrTx/>
              <a:buSzTx/>
              <a:buFontTx/>
              <a:buNone/>
              <a:tabLst/>
              <a:defRPr/>
            </a:pPr>
            <a:r>
              <a:rPr lang="en-US" sz="900">
                <a:solidFill>
                  <a:schemeClr val="tx2"/>
                </a:solidFill>
              </a:rPr>
              <a:t>www.broadreachcorporation.com</a:t>
            </a:r>
          </a:p>
          <a:p>
            <a:endParaRPr lang="en-US" sz="692">
              <a:solidFill>
                <a:srgbClr val="666666"/>
              </a:solidFill>
            </a:endParaRPr>
          </a:p>
        </p:txBody>
      </p:sp>
      <p:pic>
        <p:nvPicPr>
          <p:cNvPr id="2" name="Picture 1"/>
          <p:cNvPicPr>
            <a:picLocks noChangeAspect="1"/>
          </p:cNvPicPr>
          <p:nvPr userDrawn="1"/>
        </p:nvPicPr>
        <p:blipFill>
          <a:blip r:embed="rId2"/>
          <a:stretch>
            <a:fillRect/>
          </a:stretch>
        </p:blipFill>
        <p:spPr>
          <a:xfrm>
            <a:off x="4127103" y="4666844"/>
            <a:ext cx="893115" cy="691747"/>
          </a:xfrm>
          <a:prstGeom prst="rect">
            <a:avLst/>
          </a:prstGeom>
        </p:spPr>
      </p:pic>
      <p:pic>
        <p:nvPicPr>
          <p:cNvPr id="4" name="Picture 3">
            <a:extLst>
              <a:ext uri="{FF2B5EF4-FFF2-40B4-BE49-F238E27FC236}">
                <a16:creationId xmlns:a16="http://schemas.microsoft.com/office/drawing/2014/main" id="{F2373246-1A40-460F-8CE0-CE5FB0B96FD9}"/>
              </a:ext>
            </a:extLst>
          </p:cNvPr>
          <p:cNvPicPr>
            <a:picLocks noChangeAspect="1"/>
          </p:cNvPicPr>
          <p:nvPr userDrawn="1"/>
        </p:nvPicPr>
        <p:blipFill>
          <a:blip r:embed="rId3"/>
          <a:stretch>
            <a:fillRect/>
          </a:stretch>
        </p:blipFill>
        <p:spPr>
          <a:xfrm>
            <a:off x="2703722" y="4520241"/>
            <a:ext cx="947916" cy="1101424"/>
          </a:xfrm>
          <a:prstGeom prst="rect">
            <a:avLst/>
          </a:prstGeom>
        </p:spPr>
      </p:pic>
      <p:pic>
        <p:nvPicPr>
          <p:cNvPr id="6" name="Picture 5">
            <a:extLst>
              <a:ext uri="{FF2B5EF4-FFF2-40B4-BE49-F238E27FC236}">
                <a16:creationId xmlns:a16="http://schemas.microsoft.com/office/drawing/2014/main" id="{968D16B4-11A8-419F-B4CA-92D4B4211BA3}"/>
              </a:ext>
            </a:extLst>
          </p:cNvPr>
          <p:cNvPicPr>
            <a:picLocks noChangeAspect="1"/>
          </p:cNvPicPr>
          <p:nvPr userDrawn="1"/>
        </p:nvPicPr>
        <p:blipFill>
          <a:blip r:embed="rId4"/>
          <a:stretch>
            <a:fillRect/>
          </a:stretch>
        </p:blipFill>
        <p:spPr>
          <a:xfrm>
            <a:off x="5495683" y="4741865"/>
            <a:ext cx="1828800" cy="412742"/>
          </a:xfrm>
          <a:prstGeom prst="rect">
            <a:avLst/>
          </a:prstGeom>
        </p:spPr>
      </p:pic>
    </p:spTree>
    <p:extLst>
      <p:ext uri="{BB962C8B-B14F-4D97-AF65-F5344CB8AC3E}">
        <p14:creationId xmlns:p14="http://schemas.microsoft.com/office/powerpoint/2010/main" val="2182623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sclaimer CDC SA">
    <p:spTree>
      <p:nvGrpSpPr>
        <p:cNvPr id="1" name=""/>
        <p:cNvGrpSpPr/>
        <p:nvPr/>
      </p:nvGrpSpPr>
      <p:grpSpPr>
        <a:xfrm>
          <a:off x="0" y="0"/>
          <a:ext cx="0" cy="0"/>
          <a:chOff x="0" y="0"/>
          <a:chExt cx="0" cy="0"/>
        </a:xfrm>
      </p:grpSpPr>
      <p:sp>
        <p:nvSpPr>
          <p:cNvPr id="9" name="TextBox 8"/>
          <p:cNvSpPr txBox="1"/>
          <p:nvPr userDrawn="1"/>
        </p:nvSpPr>
        <p:spPr>
          <a:xfrm>
            <a:off x="703385" y="990604"/>
            <a:ext cx="7561385" cy="2862322"/>
          </a:xfrm>
          <a:prstGeom prst="rect">
            <a:avLst/>
          </a:prstGeom>
          <a:noFill/>
        </p:spPr>
        <p:txBody>
          <a:bodyPr wrap="square" rtlCol="0">
            <a:spAutoFit/>
          </a:bodyPr>
          <a:lstStyle/>
          <a:p>
            <a:pPr marL="0" marR="0" lvl="0" indent="0" algn="l" defTabSz="316531" rtl="0" eaLnBrk="1" fontAlgn="auto" latinLnBrk="0" hangingPunct="1">
              <a:lnSpc>
                <a:spcPct val="100000"/>
              </a:lnSpc>
              <a:spcBef>
                <a:spcPts val="0"/>
              </a:spcBef>
              <a:spcAft>
                <a:spcPts val="0"/>
              </a:spcAft>
              <a:buClrTx/>
              <a:buSzTx/>
              <a:buFontTx/>
              <a:buNone/>
              <a:tabLst/>
              <a:defRPr/>
            </a:pPr>
            <a:r>
              <a:rPr lang="en-ZA" sz="900" b="1" kern="1200">
                <a:solidFill>
                  <a:schemeClr val="tx2"/>
                </a:solidFill>
                <a:effectLst/>
                <a:latin typeface="+mn-lt"/>
                <a:ea typeface="+mn-ea"/>
                <a:cs typeface="+mn-cs"/>
              </a:rPr>
              <a:t>CDC Disclaimer</a:t>
            </a:r>
          </a:p>
          <a:p>
            <a:pPr marL="0" marR="0" lvl="0" indent="0" algn="l" defTabSz="316531" rtl="0" eaLnBrk="1" fontAlgn="auto" latinLnBrk="0" hangingPunct="1">
              <a:lnSpc>
                <a:spcPct val="100000"/>
              </a:lnSpc>
              <a:spcBef>
                <a:spcPts val="0"/>
              </a:spcBef>
              <a:spcAft>
                <a:spcPts val="0"/>
              </a:spcAft>
              <a:buClrTx/>
              <a:buSzTx/>
              <a:buFontTx/>
              <a:buNone/>
              <a:tabLst/>
              <a:defRPr/>
            </a:pPr>
            <a:r>
              <a:rPr lang="en-ZA" sz="900" kern="1200">
                <a:solidFill>
                  <a:schemeClr val="tx2"/>
                </a:solidFill>
                <a:effectLst/>
                <a:latin typeface="+mn-lt"/>
                <a:ea typeface="+mn-ea"/>
                <a:cs typeface="+mn-cs"/>
              </a:rPr>
              <a:t>The creation of this material was made possible by the support of the American People through the Centers of Disease Control and Prevention (CDC) under the Cooperative Agreement No. U2G</a:t>
            </a:r>
            <a:r>
              <a:rPr lang="en-ZA" sz="900" kern="1200" baseline="0">
                <a:solidFill>
                  <a:schemeClr val="tx2"/>
                </a:solidFill>
                <a:effectLst/>
                <a:latin typeface="+mn-lt"/>
                <a:ea typeface="+mn-ea"/>
                <a:cs typeface="+mn-cs"/>
              </a:rPr>
              <a:t> GH001202-01. </a:t>
            </a:r>
            <a:r>
              <a:rPr lang="en-ZA" sz="900" kern="1200">
                <a:solidFill>
                  <a:schemeClr val="tx2"/>
                </a:solidFill>
                <a:effectLst/>
                <a:latin typeface="+mn-lt"/>
                <a:ea typeface="+mn-ea"/>
                <a:cs typeface="+mn-cs"/>
              </a:rPr>
              <a:t>The contents are the responsibility of BroadReach and do not necessarily </a:t>
            </a:r>
            <a:r>
              <a:rPr lang="en-ZA" sz="900" b="0" i="0" u="none" strike="noStrike" kern="1200" baseline="0">
                <a:solidFill>
                  <a:schemeClr val="tx2"/>
                </a:solidFill>
                <a:latin typeface="+mn-lt"/>
                <a:ea typeface="+mn-ea"/>
                <a:cs typeface="+mn-cs"/>
              </a:rPr>
              <a:t>reflect the views of the CDC or the United States Government.</a:t>
            </a:r>
          </a:p>
          <a:p>
            <a:endParaRPr lang="en-US" sz="900" kern="1200">
              <a:solidFill>
                <a:schemeClr val="tx2"/>
              </a:solidFill>
              <a:effectLst/>
              <a:latin typeface="+mn-lt"/>
              <a:ea typeface="+mn-ea"/>
              <a:cs typeface="+mn-cs"/>
            </a:endParaRPr>
          </a:p>
          <a:p>
            <a:endParaRPr lang="en-ZA" sz="900" b="1" kern="1200">
              <a:solidFill>
                <a:schemeClr val="tx2"/>
              </a:solidFill>
              <a:effectLst/>
              <a:latin typeface="+mn-lt"/>
              <a:ea typeface="+mn-ea"/>
              <a:cs typeface="+mn-cs"/>
            </a:endParaRPr>
          </a:p>
          <a:p>
            <a:r>
              <a:rPr lang="en-ZA" sz="900" b="1" kern="1200">
                <a:solidFill>
                  <a:schemeClr val="tx2"/>
                </a:solidFill>
                <a:effectLst/>
                <a:latin typeface="+mn-lt"/>
                <a:ea typeface="+mn-ea"/>
                <a:cs typeface="+mn-cs"/>
              </a:rPr>
              <a:t>BroadReach </a:t>
            </a:r>
            <a:endParaRPr lang="en-US" sz="900" kern="1200">
              <a:solidFill>
                <a:schemeClr val="tx2"/>
              </a:solidFill>
              <a:effectLst/>
              <a:latin typeface="+mn-lt"/>
              <a:ea typeface="+mn-ea"/>
              <a:cs typeface="+mn-cs"/>
            </a:endParaRPr>
          </a:p>
          <a:p>
            <a:r>
              <a:rPr lang="en-US" sz="900" kern="1200">
                <a:solidFill>
                  <a:schemeClr val="tx2"/>
                </a:solidFill>
                <a:effectLst/>
                <a:latin typeface="Arial" charset="0"/>
                <a:ea typeface="ＭＳ Ｐゴシック" charset="0"/>
                <a:cs typeface="ＭＳ Ｐゴシック" charset="0"/>
              </a:rPr>
              <a:t>BroadReach is a health solution company focused on improving the health and well-being of underserved populations. Using almost two decades of experience and foremost Vantage technology, we design and deliver effective solutions to healthcare problems in emerging markets, empowering stakeholders to make the right decisions and implement the right actions that improve health outcomes and change lives. </a:t>
            </a:r>
          </a:p>
          <a:p>
            <a:r>
              <a:rPr lang="en-US" sz="900" kern="1200">
                <a:solidFill>
                  <a:schemeClr val="tx2"/>
                </a:solidFill>
                <a:effectLst/>
                <a:latin typeface="Arial" charset="0"/>
                <a:ea typeface="ＭＳ Ｐゴシック" charset="0"/>
                <a:cs typeface="ＭＳ Ｐゴシック" charset="0"/>
              </a:rPr>
              <a:t> </a:t>
            </a:r>
          </a:p>
          <a:p>
            <a:r>
              <a:rPr lang="en-ZA" sz="900" kern="1200">
                <a:solidFill>
                  <a:schemeClr val="tx2"/>
                </a:solidFill>
                <a:effectLst/>
                <a:latin typeface="Arial" charset="0"/>
                <a:ea typeface="ＭＳ Ｐゴシック" charset="0"/>
                <a:cs typeface="ＭＳ Ｐゴシック" charset="0"/>
              </a:rPr>
              <a:t>Founded in 2003, BroadReach is at the forefront of supporting African governments, donors and Ministries of Health in the implementation of Health Systems Strengthening programs. We have worked in over 20 countries worldwide. </a:t>
            </a:r>
          </a:p>
          <a:p>
            <a:r>
              <a:rPr lang="en-ZA" sz="900" kern="1200">
                <a:solidFill>
                  <a:schemeClr val="tx2"/>
                </a:solidFill>
                <a:effectLst/>
                <a:latin typeface="+mn-lt"/>
                <a:ea typeface="+mn-ea"/>
                <a:cs typeface="+mn-cs"/>
              </a:rPr>
              <a:t> </a:t>
            </a:r>
          </a:p>
          <a:p>
            <a:endParaRPr lang="en-US" sz="900" kern="1200">
              <a:solidFill>
                <a:schemeClr val="tx2"/>
              </a:solidFill>
              <a:effectLst/>
              <a:latin typeface="+mn-lt"/>
              <a:ea typeface="+mn-ea"/>
              <a:cs typeface="+mn-cs"/>
            </a:endParaRPr>
          </a:p>
          <a:p>
            <a:pPr marL="0" marR="0" lvl="0" indent="0" algn="l" defTabSz="316531" rtl="0" eaLnBrk="1" fontAlgn="auto" latinLnBrk="0" hangingPunct="1">
              <a:lnSpc>
                <a:spcPct val="100000"/>
              </a:lnSpc>
              <a:spcBef>
                <a:spcPts val="0"/>
              </a:spcBef>
              <a:spcAft>
                <a:spcPts val="0"/>
              </a:spcAft>
              <a:buClrTx/>
              <a:buSzTx/>
              <a:buFontTx/>
              <a:buNone/>
              <a:tabLst/>
              <a:defRPr/>
            </a:pPr>
            <a:r>
              <a:rPr lang="en-ZA" sz="900" b="1" kern="1200">
                <a:solidFill>
                  <a:schemeClr val="tx2"/>
                </a:solidFill>
                <a:effectLst/>
                <a:latin typeface="+mn-lt"/>
                <a:ea typeface="+mn-ea"/>
                <a:cs typeface="+mn-cs"/>
              </a:rPr>
              <a:t>Contact telephone number</a:t>
            </a:r>
          </a:p>
          <a:p>
            <a:r>
              <a:rPr lang="en-ZA" sz="900" kern="1200">
                <a:solidFill>
                  <a:schemeClr val="tx2"/>
                </a:solidFill>
                <a:effectLst/>
                <a:latin typeface="+mn-lt"/>
                <a:ea typeface="+mn-ea"/>
                <a:cs typeface="+mn-cs"/>
              </a:rPr>
              <a:t>Cape Town: +27 21 514 8300</a:t>
            </a:r>
            <a:endParaRPr lang="en-US" sz="900" kern="1200">
              <a:solidFill>
                <a:schemeClr val="tx2"/>
              </a:solidFill>
              <a:effectLst/>
              <a:latin typeface="+mn-lt"/>
              <a:ea typeface="+mn-ea"/>
              <a:cs typeface="+mn-cs"/>
            </a:endParaRPr>
          </a:p>
          <a:p>
            <a:r>
              <a:rPr lang="en-ZA" sz="900" kern="1200">
                <a:solidFill>
                  <a:schemeClr val="tx2"/>
                </a:solidFill>
                <a:effectLst/>
                <a:latin typeface="+mn-lt"/>
                <a:ea typeface="+mn-ea"/>
                <a:cs typeface="+mn-cs"/>
              </a:rPr>
              <a:t>Johannesburg:  +27 11 727 9500</a:t>
            </a:r>
          </a:p>
          <a:p>
            <a:r>
              <a:rPr lang="en-US" sz="900" kern="1200">
                <a:solidFill>
                  <a:schemeClr val="tx2"/>
                </a:solidFill>
                <a:effectLst/>
                <a:latin typeface="+mn-lt"/>
                <a:ea typeface="+mn-ea"/>
                <a:cs typeface="+mn-cs"/>
              </a:rPr>
              <a:t> </a:t>
            </a:r>
          </a:p>
          <a:p>
            <a:r>
              <a:rPr lang="en-US" sz="900">
                <a:solidFill>
                  <a:schemeClr val="tx2"/>
                </a:solidFill>
              </a:rPr>
              <a:t>www.broadreachcorporation.com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2736" y="4576320"/>
            <a:ext cx="893115" cy="928024"/>
          </a:xfrm>
          <a:prstGeom prst="rect">
            <a:avLst/>
          </a:prstGeom>
        </p:spPr>
      </p:pic>
      <p:pic>
        <p:nvPicPr>
          <p:cNvPr id="6" name="Picture 5">
            <a:extLst>
              <a:ext uri="{FF2B5EF4-FFF2-40B4-BE49-F238E27FC236}">
                <a16:creationId xmlns:a16="http://schemas.microsoft.com/office/drawing/2014/main" id="{CD24887B-5E49-4FFE-938C-CE1DBEB1C4E5}"/>
              </a:ext>
            </a:extLst>
          </p:cNvPr>
          <p:cNvPicPr>
            <a:picLocks noChangeAspect="1"/>
          </p:cNvPicPr>
          <p:nvPr userDrawn="1"/>
        </p:nvPicPr>
        <p:blipFill>
          <a:blip r:embed="rId3"/>
          <a:stretch>
            <a:fillRect/>
          </a:stretch>
        </p:blipFill>
        <p:spPr>
          <a:xfrm>
            <a:off x="4125442" y="4666844"/>
            <a:ext cx="893115" cy="691747"/>
          </a:xfrm>
          <a:prstGeom prst="rect">
            <a:avLst/>
          </a:prstGeom>
        </p:spPr>
      </p:pic>
      <p:pic>
        <p:nvPicPr>
          <p:cNvPr id="7" name="Picture 6">
            <a:extLst>
              <a:ext uri="{FF2B5EF4-FFF2-40B4-BE49-F238E27FC236}">
                <a16:creationId xmlns:a16="http://schemas.microsoft.com/office/drawing/2014/main" id="{CF450419-534E-4C4F-966F-AEB17CC16A64}"/>
              </a:ext>
            </a:extLst>
          </p:cNvPr>
          <p:cNvPicPr>
            <a:picLocks noChangeAspect="1"/>
          </p:cNvPicPr>
          <p:nvPr userDrawn="1"/>
        </p:nvPicPr>
        <p:blipFill>
          <a:blip r:embed="rId4"/>
          <a:stretch>
            <a:fillRect/>
          </a:stretch>
        </p:blipFill>
        <p:spPr>
          <a:xfrm>
            <a:off x="5568148" y="4806346"/>
            <a:ext cx="1828800" cy="412742"/>
          </a:xfrm>
          <a:prstGeom prst="rect">
            <a:avLst/>
          </a:prstGeom>
        </p:spPr>
      </p:pic>
    </p:spTree>
    <p:extLst>
      <p:ext uri="{BB962C8B-B14F-4D97-AF65-F5344CB8AC3E}">
        <p14:creationId xmlns:p14="http://schemas.microsoft.com/office/powerpoint/2010/main" val="8777795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sclaimer USAID RAD">
    <p:spTree>
      <p:nvGrpSpPr>
        <p:cNvPr id="1" name=""/>
        <p:cNvGrpSpPr/>
        <p:nvPr/>
      </p:nvGrpSpPr>
      <p:grpSpPr>
        <a:xfrm>
          <a:off x="0" y="0"/>
          <a:ext cx="0" cy="0"/>
          <a:chOff x="0" y="0"/>
          <a:chExt cx="0" cy="0"/>
        </a:xfrm>
      </p:grpSpPr>
      <p:sp>
        <p:nvSpPr>
          <p:cNvPr id="9" name="TextBox 8"/>
          <p:cNvSpPr txBox="1"/>
          <p:nvPr userDrawn="1"/>
        </p:nvSpPr>
        <p:spPr>
          <a:xfrm>
            <a:off x="703385" y="990602"/>
            <a:ext cx="7561385" cy="3245825"/>
          </a:xfrm>
          <a:prstGeom prst="rect">
            <a:avLst/>
          </a:prstGeom>
          <a:noFill/>
        </p:spPr>
        <p:txBody>
          <a:bodyPr wrap="square" rtlCol="0">
            <a:spAutoFit/>
          </a:bodyPr>
          <a:lstStyle/>
          <a:p>
            <a:r>
              <a:rPr lang="en-ZA" sz="900" b="1" kern="1200">
                <a:solidFill>
                  <a:schemeClr val="tx2"/>
                </a:solidFill>
                <a:effectLst/>
                <a:latin typeface="+mn-lt"/>
                <a:ea typeface="+mn-ea"/>
                <a:cs typeface="+mn-cs"/>
              </a:rPr>
              <a:t>USAID Disclaimer</a:t>
            </a:r>
            <a:endParaRPr lang="en-US" sz="900" kern="1200">
              <a:solidFill>
                <a:schemeClr val="tx2"/>
              </a:solidFill>
              <a:effectLst/>
              <a:latin typeface="+mn-lt"/>
              <a:ea typeface="+mn-ea"/>
              <a:cs typeface="+mn-cs"/>
            </a:endParaRPr>
          </a:p>
          <a:p>
            <a:r>
              <a:rPr lang="en-ZA" sz="900" kern="1200">
                <a:solidFill>
                  <a:schemeClr val="tx2"/>
                </a:solidFill>
                <a:effectLst/>
                <a:latin typeface="+mn-lt"/>
                <a:ea typeface="+mn-ea"/>
                <a:cs typeface="+mn-cs"/>
              </a:rPr>
              <a:t>The creation of this material was made possible by the support of the American People through the U.S. Agency for International Development (USAID) under the Cooperative Agreement No. AID-OAA-A-16-00073 (Regional Access through Data - RAD). The contents are the responsibility of BroadReach and do not necessarily reflect the views of USAID or the United States Government.</a:t>
            </a:r>
          </a:p>
          <a:p>
            <a:endParaRPr lang="en-ZA" sz="900" kern="1200">
              <a:solidFill>
                <a:schemeClr val="tx2"/>
              </a:solidFill>
              <a:effectLst/>
              <a:latin typeface="+mn-lt"/>
              <a:ea typeface="+mn-ea"/>
              <a:cs typeface="+mn-cs"/>
            </a:endParaRPr>
          </a:p>
          <a:p>
            <a:endParaRPr lang="en-US" sz="900" kern="1200">
              <a:solidFill>
                <a:schemeClr val="tx2"/>
              </a:solidFill>
              <a:effectLst/>
              <a:latin typeface="+mn-lt"/>
              <a:ea typeface="+mn-ea"/>
              <a:cs typeface="+mn-cs"/>
            </a:endParaRPr>
          </a:p>
          <a:p>
            <a:r>
              <a:rPr lang="en-ZA" sz="900" b="1" kern="1200">
                <a:solidFill>
                  <a:schemeClr val="tx2"/>
                </a:solidFill>
                <a:effectLst/>
                <a:latin typeface="+mn-lt"/>
                <a:ea typeface="+mn-ea"/>
                <a:cs typeface="+mn-cs"/>
              </a:rPr>
              <a:t>BroadReach </a:t>
            </a:r>
            <a:endParaRPr lang="en-US" sz="900" kern="1200">
              <a:solidFill>
                <a:schemeClr val="tx2"/>
              </a:solidFill>
              <a:effectLst/>
              <a:latin typeface="+mn-lt"/>
              <a:ea typeface="+mn-ea"/>
              <a:cs typeface="+mn-cs"/>
            </a:endParaRPr>
          </a:p>
          <a:p>
            <a:r>
              <a:rPr lang="en-US" sz="900" kern="1200">
                <a:solidFill>
                  <a:schemeClr val="tx2"/>
                </a:solidFill>
                <a:effectLst/>
                <a:latin typeface="Arial" charset="0"/>
                <a:ea typeface="ＭＳ Ｐゴシック" charset="0"/>
                <a:cs typeface="ＭＳ Ｐゴシック" charset="0"/>
              </a:rPr>
              <a:t>BroadReach is a health solution company focused on improving the health and well-being of underserved populations. Using almost two decades of experience and foremost Vantage technology, we design and deliver effective solutions to healthcare problems in emerging markets, empowering stakeholders to make the right decisions and implement the right actions that improve health outcomes and change lives. </a:t>
            </a:r>
          </a:p>
          <a:p>
            <a:r>
              <a:rPr lang="en-US" sz="900" kern="1200">
                <a:solidFill>
                  <a:schemeClr val="tx2"/>
                </a:solidFill>
                <a:effectLst/>
                <a:latin typeface="Arial" charset="0"/>
                <a:ea typeface="ＭＳ Ｐゴシック" charset="0"/>
                <a:cs typeface="ＭＳ Ｐゴシック" charset="0"/>
              </a:rPr>
              <a:t> </a:t>
            </a:r>
          </a:p>
          <a:p>
            <a:r>
              <a:rPr lang="en-ZA" sz="900" kern="1200">
                <a:solidFill>
                  <a:schemeClr val="tx2"/>
                </a:solidFill>
                <a:effectLst/>
                <a:latin typeface="Arial" charset="0"/>
                <a:ea typeface="ＭＳ Ｐゴシック" charset="0"/>
                <a:cs typeface="ＭＳ Ｐゴシック" charset="0"/>
              </a:rPr>
              <a:t>Founded in 2003, BroadReach is at the forefront of supporting African governments, donors and Ministries of Health in the implementation of Health Systems Strengthening programs. We have worked in over 20 countries worldwide. </a:t>
            </a:r>
          </a:p>
          <a:p>
            <a:r>
              <a:rPr lang="en-ZA" sz="900" kern="1200">
                <a:solidFill>
                  <a:schemeClr val="tx2"/>
                </a:solidFill>
                <a:effectLst/>
                <a:latin typeface="+mn-lt"/>
                <a:ea typeface="+mn-ea"/>
                <a:cs typeface="+mn-cs"/>
              </a:rPr>
              <a:t> </a:t>
            </a:r>
          </a:p>
          <a:p>
            <a:endParaRPr lang="en-US" sz="900" kern="1200">
              <a:solidFill>
                <a:schemeClr val="tx2"/>
              </a:solidFill>
              <a:effectLst/>
              <a:latin typeface="+mn-lt"/>
              <a:ea typeface="+mn-ea"/>
              <a:cs typeface="+mn-cs"/>
            </a:endParaRPr>
          </a:p>
          <a:p>
            <a:pPr marL="0" marR="0" lvl="0" indent="0" algn="l" defTabSz="316531" rtl="0" eaLnBrk="1" fontAlgn="auto" latinLnBrk="0" hangingPunct="1">
              <a:lnSpc>
                <a:spcPct val="100000"/>
              </a:lnSpc>
              <a:spcBef>
                <a:spcPts val="0"/>
              </a:spcBef>
              <a:spcAft>
                <a:spcPts val="0"/>
              </a:spcAft>
              <a:buClrTx/>
              <a:buSzTx/>
              <a:buFontTx/>
              <a:buNone/>
              <a:tabLst/>
              <a:defRPr/>
            </a:pPr>
            <a:r>
              <a:rPr lang="en-ZA" sz="900" b="1" kern="1200">
                <a:solidFill>
                  <a:schemeClr val="tx2"/>
                </a:solidFill>
                <a:effectLst/>
                <a:latin typeface="+mn-lt"/>
                <a:ea typeface="+mn-ea"/>
                <a:cs typeface="+mn-cs"/>
              </a:rPr>
              <a:t>Contact telephone number</a:t>
            </a:r>
          </a:p>
          <a:p>
            <a:pPr marL="0" marR="0" lvl="0" indent="0" algn="l" defTabSz="316531" rtl="0" eaLnBrk="1" fontAlgn="auto" latinLnBrk="0" hangingPunct="1">
              <a:lnSpc>
                <a:spcPct val="100000"/>
              </a:lnSpc>
              <a:spcBef>
                <a:spcPts val="0"/>
              </a:spcBef>
              <a:spcAft>
                <a:spcPts val="0"/>
              </a:spcAft>
              <a:buClrTx/>
              <a:buSzTx/>
              <a:buFontTx/>
              <a:buNone/>
              <a:tabLst/>
              <a:defRPr/>
            </a:pPr>
            <a:r>
              <a:rPr lang="en-ZA" sz="900" kern="1200">
                <a:solidFill>
                  <a:schemeClr val="tx2"/>
                </a:solidFill>
                <a:effectLst/>
                <a:latin typeface="+mn-lt"/>
                <a:ea typeface="+mn-ea"/>
                <a:cs typeface="+mn-cs"/>
              </a:rPr>
              <a:t>Nairobi, Kenya: +254 20 7603 604</a:t>
            </a:r>
          </a:p>
          <a:p>
            <a:r>
              <a:rPr lang="en-ZA" sz="900" kern="1200">
                <a:solidFill>
                  <a:schemeClr val="tx2"/>
                </a:solidFill>
                <a:effectLst/>
                <a:latin typeface="+mn-lt"/>
                <a:ea typeface="+mn-ea"/>
                <a:cs typeface="+mn-cs"/>
              </a:rPr>
              <a:t>Cape Town: +27 21 514 8300</a:t>
            </a:r>
            <a:endParaRPr lang="en-US" sz="900" kern="1200">
              <a:solidFill>
                <a:schemeClr val="tx2"/>
              </a:solidFill>
              <a:effectLst/>
              <a:latin typeface="+mn-lt"/>
              <a:ea typeface="+mn-ea"/>
              <a:cs typeface="+mn-cs"/>
            </a:endParaRPr>
          </a:p>
          <a:p>
            <a:r>
              <a:rPr lang="en-ZA" sz="900" kern="1200">
                <a:solidFill>
                  <a:schemeClr val="tx2"/>
                </a:solidFill>
                <a:effectLst/>
                <a:latin typeface="+mn-lt"/>
                <a:ea typeface="+mn-ea"/>
                <a:cs typeface="+mn-cs"/>
              </a:rPr>
              <a:t>Johannesburg:  +27 11 727 9500</a:t>
            </a:r>
          </a:p>
          <a:p>
            <a:endParaRPr lang="en-US" sz="900" kern="1200">
              <a:solidFill>
                <a:schemeClr val="tx2"/>
              </a:solidFill>
              <a:effectLst/>
              <a:latin typeface="+mn-lt"/>
              <a:ea typeface="+mn-ea"/>
              <a:cs typeface="+mn-cs"/>
            </a:endParaRPr>
          </a:p>
          <a:p>
            <a:r>
              <a:rPr lang="en-US" sz="900" kern="1200">
                <a:solidFill>
                  <a:schemeClr val="tx2"/>
                </a:solidFill>
                <a:effectLst/>
                <a:latin typeface="+mn-lt"/>
                <a:ea typeface="+mn-ea"/>
                <a:cs typeface="+mn-cs"/>
              </a:rPr>
              <a:t> </a:t>
            </a:r>
          </a:p>
          <a:p>
            <a:pPr marL="0" marR="0" lvl="0" indent="0" algn="l" defTabSz="316531" rtl="0" eaLnBrk="1" fontAlgn="auto" latinLnBrk="0" hangingPunct="1">
              <a:lnSpc>
                <a:spcPct val="100000"/>
              </a:lnSpc>
              <a:spcBef>
                <a:spcPts val="0"/>
              </a:spcBef>
              <a:spcAft>
                <a:spcPts val="0"/>
              </a:spcAft>
              <a:buClrTx/>
              <a:buSzTx/>
              <a:buFontTx/>
              <a:buNone/>
              <a:tabLst/>
              <a:defRPr/>
            </a:pPr>
            <a:r>
              <a:rPr lang="en-US" sz="900">
                <a:solidFill>
                  <a:schemeClr val="tx2"/>
                </a:solidFill>
              </a:rPr>
              <a:t>www.broadreachcorporation.com</a:t>
            </a:r>
          </a:p>
          <a:p>
            <a:endParaRPr lang="en-US" sz="692">
              <a:solidFill>
                <a:srgbClr val="666666"/>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960" y="4750331"/>
            <a:ext cx="1446628" cy="468497"/>
          </a:xfrm>
          <a:prstGeom prst="rect">
            <a:avLst/>
          </a:prstGeom>
        </p:spPr>
      </p:pic>
      <p:pic>
        <p:nvPicPr>
          <p:cNvPr id="5" name="Picture 4">
            <a:extLst>
              <a:ext uri="{FF2B5EF4-FFF2-40B4-BE49-F238E27FC236}">
                <a16:creationId xmlns:a16="http://schemas.microsoft.com/office/drawing/2014/main" id="{6A49233A-7A95-4430-9853-8DCC4D49AD0D}"/>
              </a:ext>
            </a:extLst>
          </p:cNvPr>
          <p:cNvPicPr>
            <a:picLocks noChangeAspect="1"/>
          </p:cNvPicPr>
          <p:nvPr userDrawn="1"/>
        </p:nvPicPr>
        <p:blipFill>
          <a:blip r:embed="rId3"/>
          <a:stretch>
            <a:fillRect/>
          </a:stretch>
        </p:blipFill>
        <p:spPr>
          <a:xfrm>
            <a:off x="4708322" y="4778208"/>
            <a:ext cx="1828800" cy="412742"/>
          </a:xfrm>
          <a:prstGeom prst="rect">
            <a:avLst/>
          </a:prstGeom>
        </p:spPr>
      </p:pic>
    </p:spTree>
    <p:extLst>
      <p:ext uri="{BB962C8B-B14F-4D97-AF65-F5344CB8AC3E}">
        <p14:creationId xmlns:p14="http://schemas.microsoft.com/office/powerpoint/2010/main" val="462868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sclaimer PEPFAR USAID SA">
    <p:spTree>
      <p:nvGrpSpPr>
        <p:cNvPr id="1" name=""/>
        <p:cNvGrpSpPr/>
        <p:nvPr/>
      </p:nvGrpSpPr>
      <p:grpSpPr>
        <a:xfrm>
          <a:off x="0" y="0"/>
          <a:ext cx="0" cy="0"/>
          <a:chOff x="0" y="0"/>
          <a:chExt cx="0" cy="0"/>
        </a:xfrm>
      </p:grpSpPr>
      <p:sp>
        <p:nvSpPr>
          <p:cNvPr id="9" name="TextBox 8"/>
          <p:cNvSpPr txBox="1"/>
          <p:nvPr userDrawn="1"/>
        </p:nvSpPr>
        <p:spPr>
          <a:xfrm>
            <a:off x="703385" y="990604"/>
            <a:ext cx="7561385" cy="2862322"/>
          </a:xfrm>
          <a:prstGeom prst="rect">
            <a:avLst/>
          </a:prstGeom>
          <a:noFill/>
        </p:spPr>
        <p:txBody>
          <a:bodyPr wrap="square" rtlCol="0">
            <a:spAutoFit/>
          </a:bodyPr>
          <a:lstStyle/>
          <a:p>
            <a:r>
              <a:rPr lang="en-ZA" sz="900" b="1" kern="1200">
                <a:solidFill>
                  <a:schemeClr val="tx2"/>
                </a:solidFill>
                <a:effectLst/>
                <a:latin typeface="+mn-lt"/>
                <a:ea typeface="+mn-ea"/>
                <a:cs typeface="+mn-cs"/>
              </a:rPr>
              <a:t>USAID Disclaimer</a:t>
            </a:r>
            <a:endParaRPr lang="en-US" sz="900" kern="1200">
              <a:solidFill>
                <a:schemeClr val="tx2"/>
              </a:solidFill>
              <a:effectLst/>
              <a:latin typeface="+mn-lt"/>
              <a:ea typeface="+mn-ea"/>
              <a:cs typeface="+mn-cs"/>
            </a:endParaRPr>
          </a:p>
          <a:p>
            <a:pPr marL="0" marR="0" lvl="0" indent="0" algn="l" defTabSz="316531" rtl="0" eaLnBrk="1" fontAlgn="base" latinLnBrk="0" hangingPunct="1">
              <a:lnSpc>
                <a:spcPct val="100000"/>
              </a:lnSpc>
              <a:spcBef>
                <a:spcPct val="0"/>
              </a:spcBef>
              <a:spcAft>
                <a:spcPct val="0"/>
              </a:spcAft>
              <a:buClrTx/>
              <a:buSzTx/>
              <a:buFontTx/>
              <a:buNone/>
              <a:tabLst/>
              <a:defRPr/>
            </a:pPr>
            <a:r>
              <a:rPr lang="en-ZA" sz="900" kern="1200">
                <a:solidFill>
                  <a:schemeClr val="tx2"/>
                </a:solidFill>
                <a:effectLst/>
                <a:latin typeface="+mn-lt"/>
                <a:ea typeface="+mn-ea"/>
                <a:cs typeface="+mn-cs"/>
              </a:rPr>
              <a:t>The creation of this material was made possible by the support of the American People through the U.S. Agency for International Development (USAID) under the Cooperative Agreement </a:t>
            </a:r>
            <a:r>
              <a:rPr lang="en-US" sz="900" kern="1200">
                <a:solidFill>
                  <a:schemeClr val="tx2"/>
                </a:solidFill>
                <a:effectLst/>
                <a:latin typeface="+mn-lt"/>
                <a:ea typeface="ＭＳ Ｐゴシック" charset="0"/>
                <a:cs typeface="ＭＳ Ｐゴシック" charset="0"/>
              </a:rPr>
              <a:t>No. 72067418CA00024</a:t>
            </a:r>
            <a:r>
              <a:rPr lang="en-ZA" sz="900" kern="1200">
                <a:solidFill>
                  <a:schemeClr val="tx2"/>
                </a:solidFill>
                <a:effectLst/>
                <a:latin typeface="+mn-lt"/>
                <a:ea typeface="+mn-ea"/>
                <a:cs typeface="+mn-cs"/>
              </a:rPr>
              <a:t>. The contents are the responsibility of BroadReach and do not necessarily reflect the views of USAID or the United States Government.</a:t>
            </a:r>
          </a:p>
          <a:p>
            <a:endParaRPr lang="en-US" sz="900" kern="1200">
              <a:solidFill>
                <a:schemeClr val="tx2"/>
              </a:solidFill>
              <a:effectLst/>
              <a:latin typeface="+mn-lt"/>
              <a:ea typeface="+mn-ea"/>
              <a:cs typeface="+mn-cs"/>
            </a:endParaRPr>
          </a:p>
          <a:p>
            <a:endParaRPr lang="en-ZA" sz="900" b="1" kern="1200">
              <a:solidFill>
                <a:schemeClr val="tx2"/>
              </a:solidFill>
              <a:effectLst/>
              <a:latin typeface="+mn-lt"/>
              <a:ea typeface="+mn-ea"/>
              <a:cs typeface="+mn-cs"/>
            </a:endParaRPr>
          </a:p>
          <a:p>
            <a:r>
              <a:rPr lang="en-ZA" sz="900" b="1" kern="1200">
                <a:solidFill>
                  <a:schemeClr val="tx2"/>
                </a:solidFill>
                <a:effectLst/>
                <a:latin typeface="+mn-lt"/>
                <a:ea typeface="+mn-ea"/>
                <a:cs typeface="+mn-cs"/>
              </a:rPr>
              <a:t>BroadReach </a:t>
            </a:r>
            <a:endParaRPr lang="en-US" sz="900" kern="1200">
              <a:solidFill>
                <a:schemeClr val="tx2"/>
              </a:solidFill>
              <a:effectLst/>
              <a:latin typeface="+mn-lt"/>
              <a:ea typeface="+mn-ea"/>
              <a:cs typeface="+mn-cs"/>
            </a:endParaRPr>
          </a:p>
          <a:p>
            <a:r>
              <a:rPr lang="en-US" sz="900" kern="1200">
                <a:solidFill>
                  <a:schemeClr val="tx2"/>
                </a:solidFill>
                <a:effectLst/>
                <a:latin typeface="Arial" charset="0"/>
                <a:ea typeface="ＭＳ Ｐゴシック" charset="0"/>
                <a:cs typeface="ＭＳ Ｐゴシック" charset="0"/>
              </a:rPr>
              <a:t>BroadReach is a health solution company focused on improving the health and well-being of underserved populations. Using almost two decades of experience and foremost Vantage technology, we design and deliver effective solutions to healthcare problems in emerging markets, empowering stakeholders to make the right decisions and implement the right actions that improve health outcomes and change lives. </a:t>
            </a:r>
          </a:p>
          <a:p>
            <a:r>
              <a:rPr lang="en-US" sz="900" kern="1200">
                <a:solidFill>
                  <a:schemeClr val="tx2"/>
                </a:solidFill>
                <a:effectLst/>
                <a:latin typeface="Arial" charset="0"/>
                <a:ea typeface="ＭＳ Ｐゴシック" charset="0"/>
                <a:cs typeface="ＭＳ Ｐゴシック" charset="0"/>
              </a:rPr>
              <a:t> </a:t>
            </a:r>
          </a:p>
          <a:p>
            <a:r>
              <a:rPr lang="en-ZA" sz="900" kern="1200">
                <a:solidFill>
                  <a:schemeClr val="tx2"/>
                </a:solidFill>
                <a:effectLst/>
                <a:latin typeface="Arial" charset="0"/>
                <a:ea typeface="ＭＳ Ｐゴシック" charset="0"/>
                <a:cs typeface="ＭＳ Ｐゴシック" charset="0"/>
              </a:rPr>
              <a:t>Founded in 2003, BroadReach is at the forefront of supporting African governments, donors and Ministries of Health in the implementation of Health Systems Strengthening programs. We have worked in over 20 countries worldwide. </a:t>
            </a:r>
          </a:p>
          <a:p>
            <a:endParaRPr lang="en-US" sz="900" kern="1200">
              <a:solidFill>
                <a:schemeClr val="tx2"/>
              </a:solidFill>
              <a:effectLst/>
              <a:latin typeface="+mn-lt"/>
              <a:ea typeface="+mn-ea"/>
              <a:cs typeface="+mn-cs"/>
            </a:endParaRPr>
          </a:p>
          <a:p>
            <a:pPr marL="0" marR="0" lvl="0" indent="0" algn="l" defTabSz="316531" rtl="0" eaLnBrk="1" fontAlgn="auto" latinLnBrk="0" hangingPunct="1">
              <a:lnSpc>
                <a:spcPct val="100000"/>
              </a:lnSpc>
              <a:spcBef>
                <a:spcPts val="0"/>
              </a:spcBef>
              <a:spcAft>
                <a:spcPts val="0"/>
              </a:spcAft>
              <a:buClrTx/>
              <a:buSzTx/>
              <a:buFontTx/>
              <a:buNone/>
              <a:tabLst/>
              <a:defRPr/>
            </a:pPr>
            <a:endParaRPr lang="en-ZA" sz="900" b="1" kern="1200">
              <a:solidFill>
                <a:schemeClr val="tx2"/>
              </a:solidFill>
              <a:effectLst/>
              <a:latin typeface="+mn-lt"/>
              <a:ea typeface="+mn-ea"/>
              <a:cs typeface="+mn-cs"/>
            </a:endParaRPr>
          </a:p>
          <a:p>
            <a:pPr marL="0" marR="0" lvl="0" indent="0" algn="l" defTabSz="316531" rtl="0" eaLnBrk="1" fontAlgn="auto" latinLnBrk="0" hangingPunct="1">
              <a:lnSpc>
                <a:spcPct val="100000"/>
              </a:lnSpc>
              <a:spcBef>
                <a:spcPts val="0"/>
              </a:spcBef>
              <a:spcAft>
                <a:spcPts val="0"/>
              </a:spcAft>
              <a:buClrTx/>
              <a:buSzTx/>
              <a:buFontTx/>
              <a:buNone/>
              <a:tabLst/>
              <a:defRPr/>
            </a:pPr>
            <a:r>
              <a:rPr lang="en-ZA" sz="900" b="1" kern="1200">
                <a:solidFill>
                  <a:schemeClr val="tx2"/>
                </a:solidFill>
                <a:effectLst/>
                <a:latin typeface="+mn-lt"/>
                <a:ea typeface="+mn-ea"/>
                <a:cs typeface="+mn-cs"/>
              </a:rPr>
              <a:t>Contact telephone number</a:t>
            </a:r>
          </a:p>
          <a:p>
            <a:r>
              <a:rPr lang="en-ZA" sz="900" kern="1200">
                <a:solidFill>
                  <a:schemeClr val="tx2"/>
                </a:solidFill>
                <a:effectLst/>
                <a:latin typeface="+mn-lt"/>
                <a:ea typeface="+mn-ea"/>
                <a:cs typeface="+mn-cs"/>
              </a:rPr>
              <a:t>Cape Town: +27 21 514 8300</a:t>
            </a:r>
            <a:endParaRPr lang="en-US" sz="900" kern="1200">
              <a:solidFill>
                <a:schemeClr val="tx2"/>
              </a:solidFill>
              <a:effectLst/>
              <a:latin typeface="+mn-lt"/>
              <a:ea typeface="+mn-ea"/>
              <a:cs typeface="+mn-cs"/>
            </a:endParaRPr>
          </a:p>
          <a:p>
            <a:r>
              <a:rPr lang="en-ZA" sz="900" kern="1200">
                <a:solidFill>
                  <a:schemeClr val="tx2"/>
                </a:solidFill>
                <a:effectLst/>
                <a:latin typeface="+mn-lt"/>
                <a:ea typeface="+mn-ea"/>
                <a:cs typeface="+mn-cs"/>
              </a:rPr>
              <a:t>Johannesburg:  +27 11 727 9500</a:t>
            </a:r>
          </a:p>
          <a:p>
            <a:r>
              <a:rPr lang="en-US" sz="900" kern="1200">
                <a:solidFill>
                  <a:schemeClr val="tx2"/>
                </a:solidFill>
                <a:effectLst/>
                <a:latin typeface="+mn-lt"/>
                <a:ea typeface="+mn-ea"/>
                <a:cs typeface="+mn-cs"/>
              </a:rPr>
              <a:t> </a:t>
            </a:r>
          </a:p>
          <a:p>
            <a:r>
              <a:rPr lang="en-US" sz="900">
                <a:solidFill>
                  <a:schemeClr val="tx2"/>
                </a:solidFill>
              </a:rPr>
              <a:t>www.broadreachcorporation.com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3559" y="4518762"/>
            <a:ext cx="908942" cy="928024"/>
          </a:xfrm>
          <a:prstGeom prst="rect">
            <a:avLst/>
          </a:prstGeom>
        </p:spPr>
      </p:pic>
      <p:pic>
        <p:nvPicPr>
          <p:cNvPr id="6" name="Picture 5">
            <a:extLst>
              <a:ext uri="{FF2B5EF4-FFF2-40B4-BE49-F238E27FC236}">
                <a16:creationId xmlns:a16="http://schemas.microsoft.com/office/drawing/2014/main" id="{17D45F92-478C-4539-A72F-A2BC0C0002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0140" y="4720910"/>
            <a:ext cx="1446628" cy="468497"/>
          </a:xfrm>
          <a:prstGeom prst="rect">
            <a:avLst/>
          </a:prstGeom>
        </p:spPr>
      </p:pic>
      <p:pic>
        <p:nvPicPr>
          <p:cNvPr id="7" name="Picture 6">
            <a:extLst>
              <a:ext uri="{FF2B5EF4-FFF2-40B4-BE49-F238E27FC236}">
                <a16:creationId xmlns:a16="http://schemas.microsoft.com/office/drawing/2014/main" id="{EEA722DB-BEC8-4525-92B5-2D6D97CC83AE}"/>
              </a:ext>
            </a:extLst>
          </p:cNvPr>
          <p:cNvPicPr>
            <a:picLocks noChangeAspect="1"/>
          </p:cNvPicPr>
          <p:nvPr userDrawn="1"/>
        </p:nvPicPr>
        <p:blipFill>
          <a:blip r:embed="rId4"/>
          <a:stretch>
            <a:fillRect/>
          </a:stretch>
        </p:blipFill>
        <p:spPr>
          <a:xfrm>
            <a:off x="5594407" y="4755946"/>
            <a:ext cx="1665570" cy="375903"/>
          </a:xfrm>
          <a:prstGeom prst="rect">
            <a:avLst/>
          </a:prstGeom>
        </p:spPr>
      </p:pic>
    </p:spTree>
    <p:extLst>
      <p:ext uri="{BB962C8B-B14F-4D97-AF65-F5344CB8AC3E}">
        <p14:creationId xmlns:p14="http://schemas.microsoft.com/office/powerpoint/2010/main" val="29668158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_no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8AE9-A77A-4071-860B-3BA3CE00179B}"/>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EAD17CCF-A926-4B72-975F-18F63C0F6A9E}"/>
              </a:ext>
            </a:extLst>
          </p:cNvPr>
          <p:cNvSpPr>
            <a:spLocks noGrp="1"/>
          </p:cNvSpPr>
          <p:nvPr>
            <p:ph type="sldNum" sz="quarter" idx="10"/>
          </p:nvPr>
        </p:nvSpPr>
        <p:spPr/>
        <p:txBody>
          <a:bodyPr/>
          <a:lstStyle/>
          <a:p>
            <a:pPr>
              <a:defRPr/>
            </a:pPr>
            <a:fld id="{55C78BD9-616D-9E45-AEAC-135FFF92C19C}" type="slidenum">
              <a:rPr lang="en-US" smtClean="0"/>
              <a:pPr>
                <a:defRPr/>
              </a:pPr>
              <a:t>‹#›</a:t>
            </a:fld>
            <a:endParaRPr lang="en-US"/>
          </a:p>
        </p:txBody>
      </p:sp>
      <p:pic>
        <p:nvPicPr>
          <p:cNvPr id="6" name="Picture 5">
            <a:extLst>
              <a:ext uri="{FF2B5EF4-FFF2-40B4-BE49-F238E27FC236}">
                <a16:creationId xmlns:a16="http://schemas.microsoft.com/office/drawing/2014/main" id="{4D391C67-DE80-4FE8-BDB9-408C6EB82A14}"/>
              </a:ext>
            </a:extLst>
          </p:cNvPr>
          <p:cNvPicPr>
            <a:picLocks noChangeAspect="1"/>
          </p:cNvPicPr>
          <p:nvPr userDrawn="1"/>
        </p:nvPicPr>
        <p:blipFill>
          <a:blip r:embed="rId2"/>
          <a:stretch>
            <a:fillRect/>
          </a:stretch>
        </p:blipFill>
        <p:spPr>
          <a:xfrm>
            <a:off x="457200" y="6220288"/>
            <a:ext cx="1828800" cy="412742"/>
          </a:xfrm>
          <a:prstGeom prst="rect">
            <a:avLst/>
          </a:prstGeom>
        </p:spPr>
      </p:pic>
    </p:spTree>
    <p:extLst>
      <p:ext uri="{BB962C8B-B14F-4D97-AF65-F5344CB8AC3E}">
        <p14:creationId xmlns:p14="http://schemas.microsoft.com/office/powerpoint/2010/main" val="23901964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roadReach corporate">
    <p:spTree>
      <p:nvGrpSpPr>
        <p:cNvPr id="1" name=""/>
        <p:cNvGrpSpPr/>
        <p:nvPr/>
      </p:nvGrpSpPr>
      <p:grpSpPr>
        <a:xfrm>
          <a:off x="0" y="0"/>
          <a:ext cx="0" cy="0"/>
          <a:chOff x="0" y="0"/>
          <a:chExt cx="0" cy="0"/>
        </a:xfrm>
      </p:grpSpPr>
      <p:sp>
        <p:nvSpPr>
          <p:cNvPr id="9" name="TextBox 8"/>
          <p:cNvSpPr txBox="1"/>
          <p:nvPr userDrawn="1"/>
        </p:nvSpPr>
        <p:spPr>
          <a:xfrm>
            <a:off x="703385" y="990603"/>
            <a:ext cx="7561385" cy="2031325"/>
          </a:xfrm>
          <a:prstGeom prst="rect">
            <a:avLst/>
          </a:prstGeom>
          <a:noFill/>
        </p:spPr>
        <p:txBody>
          <a:bodyPr wrap="square" rtlCol="0">
            <a:spAutoFit/>
          </a:bodyPr>
          <a:lstStyle/>
          <a:p>
            <a:r>
              <a:rPr lang="en-ZA" sz="900" b="1" kern="1200">
                <a:solidFill>
                  <a:schemeClr val="tx2"/>
                </a:solidFill>
                <a:effectLst/>
                <a:latin typeface="+mn-lt"/>
                <a:ea typeface="+mn-ea"/>
                <a:cs typeface="+mn-cs"/>
              </a:rPr>
              <a:t>BroadReach </a:t>
            </a:r>
            <a:endParaRPr lang="en-US" sz="900" kern="1200">
              <a:solidFill>
                <a:schemeClr val="tx2"/>
              </a:solidFill>
              <a:effectLst/>
              <a:latin typeface="+mn-lt"/>
              <a:ea typeface="+mn-ea"/>
              <a:cs typeface="+mn-cs"/>
            </a:endParaRPr>
          </a:p>
          <a:p>
            <a:r>
              <a:rPr lang="en-US" sz="900" kern="1200">
                <a:solidFill>
                  <a:schemeClr val="tx2"/>
                </a:solidFill>
                <a:effectLst/>
                <a:latin typeface="Arial" charset="0"/>
                <a:ea typeface="ＭＳ Ｐゴシック" charset="0"/>
                <a:cs typeface="ＭＳ Ｐゴシック" charset="0"/>
              </a:rPr>
              <a:t>BroadReach is a health solution company focused on improving the health and well-being of underserved populations. Using almost two decades of experience and foremost Vantage technology, we design and deliver effective solutions to healthcare problems in emerging markets, empowering stakeholders to make the right decisions and implement the right actions that improve health outcomes and change lives. </a:t>
            </a:r>
          </a:p>
          <a:p>
            <a:r>
              <a:rPr lang="en-US" sz="900" kern="1200">
                <a:solidFill>
                  <a:schemeClr val="tx2"/>
                </a:solidFill>
                <a:effectLst/>
                <a:latin typeface="Arial" charset="0"/>
                <a:ea typeface="ＭＳ Ｐゴシック" charset="0"/>
                <a:cs typeface="ＭＳ Ｐゴシック" charset="0"/>
              </a:rPr>
              <a:t> </a:t>
            </a:r>
          </a:p>
          <a:p>
            <a:r>
              <a:rPr lang="en-ZA" sz="900" kern="1200">
                <a:solidFill>
                  <a:schemeClr val="tx2"/>
                </a:solidFill>
                <a:effectLst/>
                <a:latin typeface="Arial" charset="0"/>
                <a:ea typeface="ＭＳ Ｐゴシック" charset="0"/>
                <a:cs typeface="ＭＳ Ｐゴシック" charset="0"/>
              </a:rPr>
              <a:t>Founded in 2003, BroadReach is at the forefront of supporting African governments, donors and Ministries of Health in the implementation of Health Systems Strengthening programs. We have worked in over 20 countries worldwide. </a:t>
            </a:r>
          </a:p>
          <a:p>
            <a:endParaRPr lang="en-ZA" sz="900" kern="1200">
              <a:solidFill>
                <a:schemeClr val="tx2"/>
              </a:solidFill>
              <a:effectLst/>
              <a:latin typeface="+mn-lt"/>
              <a:ea typeface="+mn-ea"/>
              <a:cs typeface="+mn-cs"/>
            </a:endParaRPr>
          </a:p>
          <a:p>
            <a:endParaRPr lang="en-US" sz="900" kern="1200">
              <a:solidFill>
                <a:schemeClr val="tx2"/>
              </a:solidFill>
              <a:effectLst/>
              <a:latin typeface="+mn-lt"/>
              <a:ea typeface="+mn-ea"/>
              <a:cs typeface="+mn-cs"/>
            </a:endParaRPr>
          </a:p>
          <a:p>
            <a:pPr marL="0" marR="0" lvl="0" indent="0" algn="l" defTabSz="316531" rtl="0" eaLnBrk="1" fontAlgn="auto" latinLnBrk="0" hangingPunct="1">
              <a:lnSpc>
                <a:spcPct val="100000"/>
              </a:lnSpc>
              <a:spcBef>
                <a:spcPts val="0"/>
              </a:spcBef>
              <a:spcAft>
                <a:spcPts val="0"/>
              </a:spcAft>
              <a:buClrTx/>
              <a:buSzTx/>
              <a:buFontTx/>
              <a:buNone/>
              <a:tabLst/>
              <a:defRPr/>
            </a:pPr>
            <a:r>
              <a:rPr lang="en-ZA" sz="900" b="1" kern="1200">
                <a:solidFill>
                  <a:schemeClr val="tx2"/>
                </a:solidFill>
                <a:effectLst/>
                <a:latin typeface="+mn-lt"/>
                <a:ea typeface="+mn-ea"/>
                <a:cs typeface="+mn-cs"/>
              </a:rPr>
              <a:t>Contact telephone number</a:t>
            </a:r>
          </a:p>
          <a:p>
            <a:r>
              <a:rPr lang="en-ZA" sz="900" kern="1200">
                <a:solidFill>
                  <a:schemeClr val="tx2"/>
                </a:solidFill>
                <a:effectLst/>
                <a:latin typeface="+mn-lt"/>
                <a:ea typeface="+mn-ea"/>
                <a:cs typeface="+mn-cs"/>
              </a:rPr>
              <a:t>Cape Town: +27 21 514 8300</a:t>
            </a:r>
            <a:endParaRPr lang="en-US" sz="900" kern="1200">
              <a:solidFill>
                <a:schemeClr val="tx2"/>
              </a:solidFill>
              <a:effectLst/>
              <a:latin typeface="+mn-lt"/>
              <a:ea typeface="+mn-ea"/>
              <a:cs typeface="+mn-cs"/>
            </a:endParaRPr>
          </a:p>
          <a:p>
            <a:r>
              <a:rPr lang="en-ZA" sz="900" kern="1200">
                <a:solidFill>
                  <a:schemeClr val="tx2"/>
                </a:solidFill>
                <a:effectLst/>
                <a:latin typeface="+mn-lt"/>
                <a:ea typeface="+mn-ea"/>
                <a:cs typeface="+mn-cs"/>
              </a:rPr>
              <a:t>Johannesburg:  +27 11 727 9500</a:t>
            </a:r>
          </a:p>
          <a:p>
            <a:r>
              <a:rPr lang="en-US" sz="900" kern="1200">
                <a:solidFill>
                  <a:schemeClr val="tx2"/>
                </a:solidFill>
                <a:effectLst/>
                <a:latin typeface="+mn-lt"/>
                <a:ea typeface="+mn-ea"/>
                <a:cs typeface="+mn-cs"/>
              </a:rPr>
              <a:t> </a:t>
            </a:r>
          </a:p>
          <a:p>
            <a:r>
              <a:rPr lang="en-US" sz="900">
                <a:solidFill>
                  <a:schemeClr val="tx2"/>
                </a:solidFill>
              </a:rPr>
              <a:t>www.broadreachcorporation.com</a:t>
            </a:r>
          </a:p>
        </p:txBody>
      </p:sp>
      <p:pic>
        <p:nvPicPr>
          <p:cNvPr id="5" name="Picture 4">
            <a:extLst>
              <a:ext uri="{FF2B5EF4-FFF2-40B4-BE49-F238E27FC236}">
                <a16:creationId xmlns:a16="http://schemas.microsoft.com/office/drawing/2014/main" id="{3356D916-90D0-42CF-9558-50FE6D47E9AB}"/>
              </a:ext>
            </a:extLst>
          </p:cNvPr>
          <p:cNvPicPr>
            <a:picLocks noChangeAspect="1"/>
          </p:cNvPicPr>
          <p:nvPr userDrawn="1"/>
        </p:nvPicPr>
        <p:blipFill>
          <a:blip r:embed="rId2"/>
          <a:stretch>
            <a:fillRect/>
          </a:stretch>
        </p:blipFill>
        <p:spPr>
          <a:xfrm>
            <a:off x="3117078" y="3665158"/>
            <a:ext cx="2909844" cy="656723"/>
          </a:xfrm>
          <a:prstGeom prst="rect">
            <a:avLst/>
          </a:prstGeom>
        </p:spPr>
      </p:pic>
    </p:spTree>
    <p:extLst>
      <p:ext uri="{BB962C8B-B14F-4D97-AF65-F5344CB8AC3E}">
        <p14:creationId xmlns:p14="http://schemas.microsoft.com/office/powerpoint/2010/main" val="8937658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you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6"/>
          <p:cNvSpPr>
            <a:spLocks noChangeArrowheads="1"/>
          </p:cNvSpPr>
          <p:nvPr userDrawn="1"/>
        </p:nvSpPr>
        <p:spPr bwMode="auto">
          <a:xfrm>
            <a:off x="730251" y="3613152"/>
            <a:ext cx="3978275" cy="1177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Aft>
                <a:spcPts val="900"/>
              </a:spcAft>
            </a:pPr>
            <a:r>
              <a:rPr lang="en-GB" sz="1050" b="1">
                <a:solidFill>
                  <a:srgbClr val="9EABAA"/>
                </a:solidFill>
              </a:rPr>
              <a:t>www.broadreachcorporation.com</a:t>
            </a:r>
          </a:p>
          <a:p>
            <a:r>
              <a:rPr lang="en-GB" sz="1050">
                <a:solidFill>
                  <a:srgbClr val="9EABAA"/>
                </a:solidFill>
              </a:rPr>
              <a:t>Park Lane Office Park, Block B</a:t>
            </a:r>
          </a:p>
          <a:p>
            <a:r>
              <a:rPr lang="en-GB" sz="1050">
                <a:solidFill>
                  <a:srgbClr val="9EABAA"/>
                </a:solidFill>
              </a:rPr>
              <a:t>Lobby 1, First Floor, </a:t>
            </a:r>
            <a:br>
              <a:rPr lang="en-GB" sz="1050">
                <a:solidFill>
                  <a:srgbClr val="9EABAA"/>
                </a:solidFill>
              </a:rPr>
            </a:br>
            <a:r>
              <a:rPr lang="en-GB" sz="1050">
                <a:solidFill>
                  <a:srgbClr val="9EABAA"/>
                </a:solidFill>
              </a:rPr>
              <a:t>cnr Alexandra Road &amp; Park Lane,</a:t>
            </a:r>
          </a:p>
          <a:p>
            <a:r>
              <a:rPr lang="en-GB" sz="1050">
                <a:solidFill>
                  <a:srgbClr val="9EABAA"/>
                </a:solidFill>
              </a:rPr>
              <a:t>Pinelands, 7405</a:t>
            </a:r>
          </a:p>
          <a:p>
            <a:r>
              <a:rPr lang="en-GB" sz="1050">
                <a:solidFill>
                  <a:srgbClr val="9EABAA"/>
                </a:solidFill>
              </a:rPr>
              <a:t>Cape Town, South Africa</a:t>
            </a:r>
          </a:p>
        </p:txBody>
      </p:sp>
      <p:sp>
        <p:nvSpPr>
          <p:cNvPr id="8" name="Title 7"/>
          <p:cNvSpPr>
            <a:spLocks noGrp="1"/>
          </p:cNvSpPr>
          <p:nvPr>
            <p:ph type="title" hasCustomPrompt="1"/>
          </p:nvPr>
        </p:nvSpPr>
        <p:spPr>
          <a:xfrm>
            <a:off x="729797" y="1438756"/>
            <a:ext cx="3842203" cy="1143000"/>
          </a:xfrm>
        </p:spPr>
        <p:txBody>
          <a:bodyPr>
            <a:normAutofit/>
          </a:bodyPr>
          <a:lstStyle>
            <a:lvl1pPr algn="l">
              <a:defRPr sz="2250" b="1" baseline="0">
                <a:solidFill>
                  <a:srgbClr val="FFFFFF"/>
                </a:solidFill>
              </a:defRPr>
            </a:lvl1pPr>
          </a:lstStyle>
          <a:p>
            <a:r>
              <a:rPr lang="en-GB"/>
              <a:t>Thank You</a:t>
            </a:r>
            <a:endParaRPr lang="en-US"/>
          </a:p>
        </p:txBody>
      </p:sp>
    </p:spTree>
    <p:extLst>
      <p:ext uri="{BB962C8B-B14F-4D97-AF65-F5344CB8AC3E}">
        <p14:creationId xmlns:p14="http://schemas.microsoft.com/office/powerpoint/2010/main" val="2979664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you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6"/>
          <p:cNvSpPr>
            <a:spLocks noChangeArrowheads="1"/>
          </p:cNvSpPr>
          <p:nvPr userDrawn="1"/>
        </p:nvSpPr>
        <p:spPr bwMode="auto">
          <a:xfrm>
            <a:off x="730251" y="3613152"/>
            <a:ext cx="3978275" cy="1177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Aft>
                <a:spcPts val="900"/>
              </a:spcAft>
            </a:pPr>
            <a:r>
              <a:rPr lang="en-GB" sz="1050" b="1">
                <a:solidFill>
                  <a:srgbClr val="9EABAA"/>
                </a:solidFill>
              </a:rPr>
              <a:t>www.broadreachcorporation.com</a:t>
            </a:r>
          </a:p>
          <a:p>
            <a:r>
              <a:rPr lang="en-GB" sz="1050">
                <a:solidFill>
                  <a:srgbClr val="9EABAA"/>
                </a:solidFill>
              </a:rPr>
              <a:t>Park Lane Office Park, Block B</a:t>
            </a:r>
          </a:p>
          <a:p>
            <a:r>
              <a:rPr lang="en-GB" sz="1050">
                <a:solidFill>
                  <a:srgbClr val="9EABAA"/>
                </a:solidFill>
              </a:rPr>
              <a:t>Lobby 1, First Floor, </a:t>
            </a:r>
            <a:br>
              <a:rPr lang="en-GB" sz="1050">
                <a:solidFill>
                  <a:srgbClr val="9EABAA"/>
                </a:solidFill>
              </a:rPr>
            </a:br>
            <a:r>
              <a:rPr lang="en-GB" sz="1050">
                <a:solidFill>
                  <a:srgbClr val="9EABAA"/>
                </a:solidFill>
              </a:rPr>
              <a:t>cnr Alexandra Road &amp; Park Lane,</a:t>
            </a:r>
          </a:p>
          <a:p>
            <a:r>
              <a:rPr lang="en-GB" sz="1050">
                <a:solidFill>
                  <a:srgbClr val="9EABAA"/>
                </a:solidFill>
              </a:rPr>
              <a:t>Pinelands, 7405</a:t>
            </a:r>
          </a:p>
          <a:p>
            <a:r>
              <a:rPr lang="en-GB" sz="1050">
                <a:solidFill>
                  <a:srgbClr val="9EABAA"/>
                </a:solidFill>
              </a:rPr>
              <a:t>Cape Town, South Africa</a:t>
            </a:r>
          </a:p>
        </p:txBody>
      </p:sp>
      <p:sp>
        <p:nvSpPr>
          <p:cNvPr id="10" name="Title 7"/>
          <p:cNvSpPr>
            <a:spLocks noGrp="1"/>
          </p:cNvSpPr>
          <p:nvPr>
            <p:ph type="title" hasCustomPrompt="1"/>
          </p:nvPr>
        </p:nvSpPr>
        <p:spPr>
          <a:xfrm>
            <a:off x="729797" y="1438756"/>
            <a:ext cx="3842203" cy="1143000"/>
          </a:xfrm>
        </p:spPr>
        <p:txBody>
          <a:bodyPr>
            <a:normAutofit/>
          </a:bodyPr>
          <a:lstStyle>
            <a:lvl1pPr algn="l">
              <a:defRPr sz="2250" b="1" baseline="0">
                <a:solidFill>
                  <a:schemeClr val="bg2"/>
                </a:solidFill>
              </a:defRPr>
            </a:lvl1pPr>
          </a:lstStyle>
          <a:p>
            <a:r>
              <a:rPr lang="en-GB"/>
              <a:t>Thank You</a:t>
            </a:r>
            <a:endParaRPr lang="en-US"/>
          </a:p>
        </p:txBody>
      </p:sp>
    </p:spTree>
    <p:extLst>
      <p:ext uri="{BB962C8B-B14F-4D97-AF65-F5344CB8AC3E}">
        <p14:creationId xmlns:p14="http://schemas.microsoft.com/office/powerpoint/2010/main" val="704310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E656AF-9AA3-4FBD-B3A5-9320471BBCAD}"/>
              </a:ext>
            </a:extLst>
          </p:cNvPr>
          <p:cNvSpPr>
            <a:spLocks noGrp="1"/>
          </p:cNvSpPr>
          <p:nvPr>
            <p:ph type="sldNum" sz="quarter" idx="10"/>
          </p:nvPr>
        </p:nvSpPr>
        <p:spPr/>
        <p:txBody>
          <a:bodyPr/>
          <a:lstStyle/>
          <a:p>
            <a:pPr>
              <a:defRPr/>
            </a:pPr>
            <a:fld id="{55C78BD9-616D-9E45-AEAC-135FFF92C19C}" type="slidenum">
              <a:rPr lang="en-US" smtClean="0"/>
              <a:pPr>
                <a:defRPr/>
              </a:pPr>
              <a:t>‹#›</a:t>
            </a:fld>
            <a:endParaRPr lang="en-US"/>
          </a:p>
        </p:txBody>
      </p:sp>
      <p:pic>
        <p:nvPicPr>
          <p:cNvPr id="5" name="Picture 4">
            <a:extLst>
              <a:ext uri="{FF2B5EF4-FFF2-40B4-BE49-F238E27FC236}">
                <a16:creationId xmlns:a16="http://schemas.microsoft.com/office/drawing/2014/main" id="{02572A48-D527-4218-907D-0E764818297E}"/>
              </a:ext>
            </a:extLst>
          </p:cNvPr>
          <p:cNvPicPr>
            <a:picLocks noChangeAspect="1"/>
          </p:cNvPicPr>
          <p:nvPr userDrawn="1"/>
        </p:nvPicPr>
        <p:blipFill>
          <a:blip r:embed="rId2"/>
          <a:stretch>
            <a:fillRect/>
          </a:stretch>
        </p:blipFill>
        <p:spPr>
          <a:xfrm>
            <a:off x="457200" y="6220288"/>
            <a:ext cx="1828800" cy="412742"/>
          </a:xfrm>
          <a:prstGeom prst="rect">
            <a:avLst/>
          </a:prstGeom>
        </p:spPr>
      </p:pic>
    </p:spTree>
    <p:extLst>
      <p:ext uri="{BB962C8B-B14F-4D97-AF65-F5344CB8AC3E}">
        <p14:creationId xmlns:p14="http://schemas.microsoft.com/office/powerpoint/2010/main" val="2455855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_content_footer">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295A0FE-983E-494A-A626-B425B58581E5}"/>
              </a:ext>
            </a:extLst>
          </p:cNvPr>
          <p:cNvSpPr>
            <a:spLocks noGrp="1"/>
          </p:cNvSpPr>
          <p:nvPr>
            <p:ph type="body" sz="quarter" idx="13" hasCustomPrompt="1"/>
          </p:nvPr>
        </p:nvSpPr>
        <p:spPr>
          <a:xfrm>
            <a:off x="457200" y="5572125"/>
            <a:ext cx="8229600" cy="538118"/>
          </a:xfrm>
        </p:spPr>
        <p:txBody>
          <a:bodyPr/>
          <a:lstStyle>
            <a:lvl1pPr marL="134541" indent="-134541">
              <a:buClr>
                <a:schemeClr val="bg1">
                  <a:lumMod val="50000"/>
                </a:schemeClr>
              </a:buClr>
              <a:buFont typeface="Arial" panose="020B0604020202020204" pitchFamily="34" charset="0"/>
              <a:buChar char="*"/>
              <a:defRPr sz="600">
                <a:solidFill>
                  <a:schemeClr val="bg1">
                    <a:lumMod val="50000"/>
                  </a:schemeClr>
                </a:solidFill>
              </a:defRPr>
            </a:lvl1pPr>
          </a:lstStyle>
          <a:p>
            <a:pPr lvl="0"/>
            <a:r>
              <a:rPr lang="en-ZA" sz="675"/>
              <a:t>Footnote</a:t>
            </a:r>
          </a:p>
          <a:p>
            <a:pPr lvl="0"/>
            <a:r>
              <a:rPr lang="en-ZA" sz="675"/>
              <a:t>Footnote</a:t>
            </a:r>
          </a:p>
          <a:p>
            <a:pPr lvl="0"/>
            <a:r>
              <a:rPr lang="en-ZA" sz="675"/>
              <a:t>Footnote</a:t>
            </a:r>
            <a:endParaRPr lang="en-US"/>
          </a:p>
        </p:txBody>
      </p:sp>
      <p:sp>
        <p:nvSpPr>
          <p:cNvPr id="6" name="Title 4"/>
          <p:cNvSpPr>
            <a:spLocks noGrp="1"/>
          </p:cNvSpPr>
          <p:nvPr>
            <p:ph type="title"/>
          </p:nvPr>
        </p:nvSpPr>
        <p:spPr>
          <a:xfrm>
            <a:off x="457272" y="328023"/>
            <a:ext cx="8229529" cy="484745"/>
          </a:xfrm>
        </p:spPr>
        <p:txBody>
          <a:bodyPr>
            <a:noAutofit/>
          </a:bodyPr>
          <a:lstStyle>
            <a:lvl1pPr algn="l">
              <a:defRPr sz="2250" baseline="0">
                <a:solidFill>
                  <a:schemeClr val="bg2"/>
                </a:solidFill>
              </a:defRPr>
            </a:lvl1pPr>
          </a:lstStyle>
          <a:p>
            <a:r>
              <a:rPr lang="en-GB"/>
              <a:t>Click to edit Master title style</a:t>
            </a:r>
            <a:endParaRPr lang="en-US"/>
          </a:p>
        </p:txBody>
      </p:sp>
      <p:sp>
        <p:nvSpPr>
          <p:cNvPr id="11" name="Text Placeholder 2">
            <a:extLst>
              <a:ext uri="{FF2B5EF4-FFF2-40B4-BE49-F238E27FC236}">
                <a16:creationId xmlns:a16="http://schemas.microsoft.com/office/drawing/2014/main" id="{037AEB21-5A2E-487E-B22B-E0E481FB7ED1}"/>
              </a:ext>
            </a:extLst>
          </p:cNvPr>
          <p:cNvSpPr>
            <a:spLocks noGrp="1"/>
          </p:cNvSpPr>
          <p:nvPr>
            <p:ph idx="1"/>
          </p:nvPr>
        </p:nvSpPr>
        <p:spPr bwMode="auto">
          <a:xfrm>
            <a:off x="457200" y="1237213"/>
            <a:ext cx="8229600" cy="4232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stStyle>
          <a:p>
            <a:pPr lvl="0"/>
            <a:endParaRPr lang="en-GB"/>
          </a:p>
        </p:txBody>
      </p:sp>
      <p:sp>
        <p:nvSpPr>
          <p:cNvPr id="2" name="Slide Number Placeholder 1">
            <a:extLst>
              <a:ext uri="{FF2B5EF4-FFF2-40B4-BE49-F238E27FC236}">
                <a16:creationId xmlns:a16="http://schemas.microsoft.com/office/drawing/2014/main" id="{506B6614-4085-4717-951C-3822175DD21E}"/>
              </a:ext>
            </a:extLst>
          </p:cNvPr>
          <p:cNvSpPr>
            <a:spLocks noGrp="1"/>
          </p:cNvSpPr>
          <p:nvPr>
            <p:ph type="sldNum" sz="quarter" idx="12"/>
          </p:nvPr>
        </p:nvSpPr>
        <p:spPr/>
        <p:txBody>
          <a:bodyPr/>
          <a:lstStyle/>
          <a:p>
            <a:pPr>
              <a:defRPr/>
            </a:pPr>
            <a:fld id="{55C78BD9-616D-9E45-AEAC-135FFF92C19C}" type="slidenum">
              <a:rPr lang="en-US" smtClean="0"/>
              <a:pPr>
                <a:defRPr/>
              </a:pPr>
              <a:t>‹#›</a:t>
            </a:fld>
            <a:endParaRPr lang="en-US"/>
          </a:p>
        </p:txBody>
      </p:sp>
      <p:pic>
        <p:nvPicPr>
          <p:cNvPr id="8" name="Picture 7">
            <a:extLst>
              <a:ext uri="{FF2B5EF4-FFF2-40B4-BE49-F238E27FC236}">
                <a16:creationId xmlns:a16="http://schemas.microsoft.com/office/drawing/2014/main" id="{7B50B787-1A03-43F0-89C4-38B9DF59A3A3}"/>
              </a:ext>
            </a:extLst>
          </p:cNvPr>
          <p:cNvPicPr>
            <a:picLocks noChangeAspect="1"/>
          </p:cNvPicPr>
          <p:nvPr userDrawn="1"/>
        </p:nvPicPr>
        <p:blipFill>
          <a:blip r:embed="rId2"/>
          <a:stretch>
            <a:fillRect/>
          </a:stretch>
        </p:blipFill>
        <p:spPr>
          <a:xfrm>
            <a:off x="457200" y="6220288"/>
            <a:ext cx="1828800" cy="412742"/>
          </a:xfrm>
          <a:prstGeom prst="rect">
            <a:avLst/>
          </a:prstGeom>
        </p:spPr>
      </p:pic>
    </p:spTree>
    <p:extLst>
      <p:ext uri="{BB962C8B-B14F-4D97-AF65-F5344CB8AC3E}">
        <p14:creationId xmlns:p14="http://schemas.microsoft.com/office/powerpoint/2010/main" val="249685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_content_left_imag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5973511" y="1239140"/>
            <a:ext cx="2792664" cy="4623498"/>
          </a:xfrm>
          <a:solidFill>
            <a:schemeClr val="bg1">
              <a:lumMod val="95000"/>
            </a:schemeClr>
          </a:solidFill>
        </p:spPr>
        <p:txBody>
          <a:bodyPr rtlCol="0" anchor="ctr" anchorCtr="1">
            <a:normAutofit/>
          </a:bodyPr>
          <a:lstStyle>
            <a:lvl1pPr marL="0" indent="0">
              <a:buNone/>
              <a:defRPr sz="1050" baseline="0"/>
            </a:lvl1pPr>
          </a:lstStyle>
          <a:p>
            <a:pPr lvl="0"/>
            <a:r>
              <a:rPr lang="en-GB" noProof="0"/>
              <a:t>Drag picture to placeholder or click icon to add</a:t>
            </a:r>
            <a:endParaRPr lang="en-US" noProof="0"/>
          </a:p>
        </p:txBody>
      </p:sp>
      <p:sp>
        <p:nvSpPr>
          <p:cNvPr id="19" name="Text Placeholder 18">
            <a:extLst>
              <a:ext uri="{FF2B5EF4-FFF2-40B4-BE49-F238E27FC236}">
                <a16:creationId xmlns:a16="http://schemas.microsoft.com/office/drawing/2014/main" id="{424C1209-67E0-472E-99FA-E04222B73C17}"/>
              </a:ext>
            </a:extLst>
          </p:cNvPr>
          <p:cNvSpPr>
            <a:spLocks noGrp="1"/>
          </p:cNvSpPr>
          <p:nvPr>
            <p:ph type="body" sz="quarter" idx="13"/>
          </p:nvPr>
        </p:nvSpPr>
        <p:spPr>
          <a:xfrm>
            <a:off x="457201" y="1236665"/>
            <a:ext cx="5157387" cy="4625975"/>
          </a:xfrm>
        </p:spPr>
        <p:txBody>
          <a:bodyPr/>
          <a:lstStyle>
            <a:lvl1pPr>
              <a:defRPr sz="1800"/>
            </a:lvl1pPr>
          </a:lstStyle>
          <a:p>
            <a:pPr lvl="0"/>
            <a:endParaRPr lang="en-US"/>
          </a:p>
        </p:txBody>
      </p:sp>
      <p:sp>
        <p:nvSpPr>
          <p:cNvPr id="20" name="Slide Number Placeholder 19">
            <a:extLst>
              <a:ext uri="{FF2B5EF4-FFF2-40B4-BE49-F238E27FC236}">
                <a16:creationId xmlns:a16="http://schemas.microsoft.com/office/drawing/2014/main" id="{E43E0314-3C02-4ACA-8CA3-8E017A4EFE6F}"/>
              </a:ext>
            </a:extLst>
          </p:cNvPr>
          <p:cNvSpPr>
            <a:spLocks noGrp="1"/>
          </p:cNvSpPr>
          <p:nvPr>
            <p:ph type="sldNum" sz="quarter" idx="14"/>
          </p:nvPr>
        </p:nvSpPr>
        <p:spPr/>
        <p:txBody>
          <a:bodyPr/>
          <a:lstStyle/>
          <a:p>
            <a:pPr>
              <a:defRPr/>
            </a:pPr>
            <a:fld id="{55C78BD9-616D-9E45-AEAC-135FFF92C19C}" type="slidenum">
              <a:rPr lang="en-US" smtClean="0"/>
              <a:pPr>
                <a:defRPr/>
              </a:pPr>
              <a:t>‹#›</a:t>
            </a:fld>
            <a:endParaRPr lang="en-US"/>
          </a:p>
        </p:txBody>
      </p:sp>
      <p:pic>
        <p:nvPicPr>
          <p:cNvPr id="8" name="Picture 7">
            <a:extLst>
              <a:ext uri="{FF2B5EF4-FFF2-40B4-BE49-F238E27FC236}">
                <a16:creationId xmlns:a16="http://schemas.microsoft.com/office/drawing/2014/main" id="{CC542BCD-4F28-4259-ADB0-BD2886E90542}"/>
              </a:ext>
            </a:extLst>
          </p:cNvPr>
          <p:cNvPicPr>
            <a:picLocks noChangeAspect="1"/>
          </p:cNvPicPr>
          <p:nvPr userDrawn="1"/>
        </p:nvPicPr>
        <p:blipFill>
          <a:blip r:embed="rId2"/>
          <a:stretch>
            <a:fillRect/>
          </a:stretch>
        </p:blipFill>
        <p:spPr>
          <a:xfrm>
            <a:off x="457200" y="6220288"/>
            <a:ext cx="1828800" cy="412742"/>
          </a:xfrm>
          <a:prstGeom prst="rect">
            <a:avLst/>
          </a:prstGeom>
        </p:spPr>
      </p:pic>
      <p:sp>
        <p:nvSpPr>
          <p:cNvPr id="2" name="Title 1">
            <a:extLst>
              <a:ext uri="{FF2B5EF4-FFF2-40B4-BE49-F238E27FC236}">
                <a16:creationId xmlns:a16="http://schemas.microsoft.com/office/drawing/2014/main" id="{C5D266FD-C5EE-4832-90CF-E8E85342BD2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7101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_content_right_imag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55581" y="1236665"/>
            <a:ext cx="2740547" cy="4625975"/>
          </a:xfrm>
          <a:solidFill>
            <a:schemeClr val="bg1">
              <a:lumMod val="95000"/>
            </a:schemeClr>
          </a:solidFill>
        </p:spPr>
        <p:txBody>
          <a:bodyPr rtlCol="0" anchor="ctr" anchorCtr="1">
            <a:normAutofit/>
          </a:bodyPr>
          <a:lstStyle>
            <a:lvl1pPr marL="0" indent="0">
              <a:buNone/>
              <a:defRPr sz="1050" baseline="0"/>
            </a:lvl1pPr>
          </a:lstStyle>
          <a:p>
            <a:pPr lvl="0"/>
            <a:r>
              <a:rPr lang="en-GB" noProof="0"/>
              <a:t>Drag picture to placeholder or click icon to add</a:t>
            </a:r>
            <a:endParaRPr lang="en-US" noProof="0"/>
          </a:p>
        </p:txBody>
      </p:sp>
      <p:sp>
        <p:nvSpPr>
          <p:cNvPr id="5" name="Text Placeholder 4">
            <a:extLst>
              <a:ext uri="{FF2B5EF4-FFF2-40B4-BE49-F238E27FC236}">
                <a16:creationId xmlns:a16="http://schemas.microsoft.com/office/drawing/2014/main" id="{C48DA9BC-6F27-4B20-8EA3-D03E03BF5EC1}"/>
              </a:ext>
            </a:extLst>
          </p:cNvPr>
          <p:cNvSpPr>
            <a:spLocks noGrp="1"/>
          </p:cNvSpPr>
          <p:nvPr>
            <p:ph type="body" sz="quarter" idx="13"/>
          </p:nvPr>
        </p:nvSpPr>
        <p:spPr>
          <a:xfrm>
            <a:off x="3896882" y="1236665"/>
            <a:ext cx="4789917" cy="4625975"/>
          </a:xfrm>
        </p:spPr>
        <p:txBody>
          <a:bodyPr/>
          <a:lstStyle>
            <a:lvl1pPr>
              <a:defRPr sz="1800"/>
            </a:lvl1pPr>
          </a:lstStyle>
          <a:p>
            <a:pPr lvl="0"/>
            <a:endParaRPr lang="en-US"/>
          </a:p>
        </p:txBody>
      </p:sp>
      <p:sp>
        <p:nvSpPr>
          <p:cNvPr id="8" name="Slide Number Placeholder 7">
            <a:extLst>
              <a:ext uri="{FF2B5EF4-FFF2-40B4-BE49-F238E27FC236}">
                <a16:creationId xmlns:a16="http://schemas.microsoft.com/office/drawing/2014/main" id="{FFBF1494-40A1-457A-AD95-7D2239705F8B}"/>
              </a:ext>
            </a:extLst>
          </p:cNvPr>
          <p:cNvSpPr>
            <a:spLocks noGrp="1"/>
          </p:cNvSpPr>
          <p:nvPr>
            <p:ph type="sldNum" sz="quarter" idx="14"/>
          </p:nvPr>
        </p:nvSpPr>
        <p:spPr/>
        <p:txBody>
          <a:bodyPr/>
          <a:lstStyle/>
          <a:p>
            <a:pPr>
              <a:defRPr/>
            </a:pPr>
            <a:fld id="{55C78BD9-616D-9E45-AEAC-135FFF92C19C}" type="slidenum">
              <a:rPr lang="en-US" smtClean="0"/>
              <a:pPr>
                <a:defRPr/>
              </a:pPr>
              <a:t>‹#›</a:t>
            </a:fld>
            <a:endParaRPr lang="en-US"/>
          </a:p>
        </p:txBody>
      </p:sp>
      <p:sp>
        <p:nvSpPr>
          <p:cNvPr id="2" name="Title 1">
            <a:extLst>
              <a:ext uri="{FF2B5EF4-FFF2-40B4-BE49-F238E27FC236}">
                <a16:creationId xmlns:a16="http://schemas.microsoft.com/office/drawing/2014/main" id="{538442A0-4939-4450-84AC-C1F571880AE8}"/>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EE6CFD55-DBB4-46D7-AAB2-8B018D7F9718}"/>
              </a:ext>
            </a:extLst>
          </p:cNvPr>
          <p:cNvPicPr>
            <a:picLocks noChangeAspect="1"/>
          </p:cNvPicPr>
          <p:nvPr userDrawn="1"/>
        </p:nvPicPr>
        <p:blipFill>
          <a:blip r:embed="rId2"/>
          <a:stretch>
            <a:fillRect/>
          </a:stretch>
        </p:blipFill>
        <p:spPr>
          <a:xfrm>
            <a:off x="457200" y="6220288"/>
            <a:ext cx="1828800" cy="412742"/>
          </a:xfrm>
          <a:prstGeom prst="rect">
            <a:avLst/>
          </a:prstGeom>
        </p:spPr>
      </p:pic>
    </p:spTree>
    <p:extLst>
      <p:ext uri="{BB962C8B-B14F-4D97-AF65-F5344CB8AC3E}">
        <p14:creationId xmlns:p14="http://schemas.microsoft.com/office/powerpoint/2010/main" val="706477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_content_2columns">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FC4F487-B555-4497-9B67-3A4643AC9727}"/>
              </a:ext>
            </a:extLst>
          </p:cNvPr>
          <p:cNvSpPr>
            <a:spLocks noGrp="1"/>
          </p:cNvSpPr>
          <p:nvPr>
            <p:ph type="body" sz="quarter" idx="13"/>
          </p:nvPr>
        </p:nvSpPr>
        <p:spPr>
          <a:xfrm>
            <a:off x="457272" y="1236665"/>
            <a:ext cx="4174550" cy="4625975"/>
          </a:xfrm>
        </p:spPr>
        <p:txBody>
          <a:bodyPr/>
          <a:lstStyle>
            <a:lvl1pPr>
              <a:defRPr sz="1800"/>
            </a:lvl1pPr>
          </a:lstStyle>
          <a:p>
            <a:pPr lvl="0"/>
            <a:endParaRPr lang="en-US"/>
          </a:p>
        </p:txBody>
      </p:sp>
      <p:sp>
        <p:nvSpPr>
          <p:cNvPr id="5" name="Text Placeholder 4">
            <a:extLst>
              <a:ext uri="{FF2B5EF4-FFF2-40B4-BE49-F238E27FC236}">
                <a16:creationId xmlns:a16="http://schemas.microsoft.com/office/drawing/2014/main" id="{76658328-E53A-4B2F-8F3A-C4AB8738C5B4}"/>
              </a:ext>
            </a:extLst>
          </p:cNvPr>
          <p:cNvSpPr>
            <a:spLocks noGrp="1"/>
          </p:cNvSpPr>
          <p:nvPr>
            <p:ph type="body" sz="quarter" idx="14"/>
          </p:nvPr>
        </p:nvSpPr>
        <p:spPr>
          <a:xfrm>
            <a:off x="5093798" y="1236665"/>
            <a:ext cx="3640138" cy="4625975"/>
          </a:xfrm>
        </p:spPr>
        <p:txBody>
          <a:bodyPr/>
          <a:lstStyle>
            <a:lvl1pPr>
              <a:defRPr sz="1800"/>
            </a:lvl1pPr>
          </a:lstStyle>
          <a:p>
            <a:pPr lvl="0"/>
            <a:endParaRPr lang="en-US"/>
          </a:p>
        </p:txBody>
      </p:sp>
      <p:sp>
        <p:nvSpPr>
          <p:cNvPr id="6" name="Slide Number Placeholder 5">
            <a:extLst>
              <a:ext uri="{FF2B5EF4-FFF2-40B4-BE49-F238E27FC236}">
                <a16:creationId xmlns:a16="http://schemas.microsoft.com/office/drawing/2014/main" id="{931424F2-31D7-47C4-9047-D34EBEC791F8}"/>
              </a:ext>
            </a:extLst>
          </p:cNvPr>
          <p:cNvSpPr>
            <a:spLocks noGrp="1"/>
          </p:cNvSpPr>
          <p:nvPr>
            <p:ph type="sldNum" sz="quarter" idx="15"/>
          </p:nvPr>
        </p:nvSpPr>
        <p:spPr/>
        <p:txBody>
          <a:bodyPr/>
          <a:lstStyle/>
          <a:p>
            <a:pPr>
              <a:defRPr/>
            </a:pPr>
            <a:fld id="{55C78BD9-616D-9E45-AEAC-135FFF92C19C}" type="slidenum">
              <a:rPr lang="en-US" smtClean="0"/>
              <a:pPr>
                <a:defRPr/>
              </a:pPr>
              <a:t>‹#›</a:t>
            </a:fld>
            <a:endParaRPr lang="en-US"/>
          </a:p>
        </p:txBody>
      </p:sp>
      <p:pic>
        <p:nvPicPr>
          <p:cNvPr id="9" name="Picture 8">
            <a:extLst>
              <a:ext uri="{FF2B5EF4-FFF2-40B4-BE49-F238E27FC236}">
                <a16:creationId xmlns:a16="http://schemas.microsoft.com/office/drawing/2014/main" id="{FF30B441-D8C4-4BFC-BA38-1A156549CA7B}"/>
              </a:ext>
            </a:extLst>
          </p:cNvPr>
          <p:cNvPicPr>
            <a:picLocks noChangeAspect="1"/>
          </p:cNvPicPr>
          <p:nvPr userDrawn="1"/>
        </p:nvPicPr>
        <p:blipFill>
          <a:blip r:embed="rId2"/>
          <a:stretch>
            <a:fillRect/>
          </a:stretch>
        </p:blipFill>
        <p:spPr>
          <a:xfrm>
            <a:off x="457200" y="6220288"/>
            <a:ext cx="1828800" cy="412742"/>
          </a:xfrm>
          <a:prstGeom prst="rect">
            <a:avLst/>
          </a:prstGeom>
        </p:spPr>
      </p:pic>
      <p:sp>
        <p:nvSpPr>
          <p:cNvPr id="2" name="Title 1">
            <a:extLst>
              <a:ext uri="{FF2B5EF4-FFF2-40B4-BE49-F238E27FC236}">
                <a16:creationId xmlns:a16="http://schemas.microsoft.com/office/drawing/2014/main" id="{D2C3E997-2B5F-4078-BDEE-BFDB132212D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7421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23721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Add text</a:t>
            </a:r>
          </a:p>
          <a:p>
            <a:pPr lvl="1"/>
            <a:r>
              <a:rPr lang="en-GB"/>
              <a:t>Add text</a:t>
            </a:r>
          </a:p>
          <a:p>
            <a:pPr lvl="2"/>
            <a:r>
              <a:rPr lang="en-GB"/>
              <a:t>Add text</a:t>
            </a:r>
          </a:p>
          <a:p>
            <a:pPr lvl="3"/>
            <a:r>
              <a:rPr lang="en-GB"/>
              <a:t>Add text</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750">
                <a:solidFill>
                  <a:schemeClr val="tx2"/>
                </a:solidFill>
                <a:latin typeface="+mn-lt"/>
                <a:ea typeface="+mn-ea"/>
                <a:cs typeface="+mn-cs"/>
              </a:defRPr>
            </a:lvl1pPr>
          </a:lstStyle>
          <a:p>
            <a:pPr>
              <a:defRPr/>
            </a:pPr>
            <a:fld id="{55C78BD9-616D-9E45-AEAC-135FFF92C19C}" type="slidenum">
              <a:rPr lang="en-US" smtClean="0"/>
              <a:pPr>
                <a:defRPr/>
              </a:pPr>
              <a:t>‹#›</a:t>
            </a:fld>
            <a:endParaRPr lang="en-US"/>
          </a:p>
        </p:txBody>
      </p:sp>
    </p:spTree>
    <p:extLst>
      <p:ext uri="{BB962C8B-B14F-4D97-AF65-F5344CB8AC3E}">
        <p14:creationId xmlns:p14="http://schemas.microsoft.com/office/powerpoint/2010/main" val="2710229997"/>
      </p:ext>
    </p:extLst>
  </p:cSld>
  <p:clrMap bg1="lt1" tx1="dk1" bg2="lt2" tx2="dk2" accent1="accent1" accent2="accent2" accent3="accent3" accent4="accent4" accent5="accent5" accent6="accent6" hlink="hlink" folHlink="folHlink"/>
  <p:sldLayoutIdLst>
    <p:sldLayoutId id="2147483812" r:id="rId1"/>
    <p:sldLayoutId id="2147483811" r:id="rId2"/>
    <p:sldLayoutId id="2147483819" r:id="rId3"/>
    <p:sldLayoutId id="2147483813" r:id="rId4"/>
    <p:sldLayoutId id="2147483816" r:id="rId5"/>
    <p:sldLayoutId id="2147483764" r:id="rId6"/>
    <p:sldLayoutId id="2147483765" r:id="rId7"/>
    <p:sldLayoutId id="2147483815" r:id="rId8"/>
    <p:sldLayoutId id="2147483814" r:id="rId9"/>
    <p:sldLayoutId id="2147483818" r:id="rId10"/>
    <p:sldLayoutId id="2147483817" r:id="rId11"/>
    <p:sldLayoutId id="2147483826" r:id="rId12"/>
    <p:sldLayoutId id="2147483825"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20" r:id="rId36"/>
    <p:sldLayoutId id="2147483821" r:id="rId37"/>
    <p:sldLayoutId id="2147483822" r:id="rId38"/>
    <p:sldLayoutId id="2147483823" r:id="rId39"/>
    <p:sldLayoutId id="2147483824" r:id="rId40"/>
    <p:sldLayoutId id="2147483803" r:id="rId41"/>
    <p:sldLayoutId id="2147483804" r:id="rId42"/>
  </p:sldLayoutIdLst>
  <p:hf hdr="0" dt="0"/>
  <p:txStyles>
    <p:titleStyle>
      <a:lvl1pPr algn="l" defTabSz="342900" rtl="0" eaLnBrk="0" fontAlgn="base" hangingPunct="0">
        <a:spcBef>
          <a:spcPct val="0"/>
        </a:spcBef>
        <a:spcAft>
          <a:spcPct val="0"/>
        </a:spcAft>
        <a:defRPr sz="2800" kern="1200">
          <a:solidFill>
            <a:schemeClr val="bg2"/>
          </a:solidFill>
          <a:latin typeface="+mn-lt"/>
          <a:ea typeface="ＭＳ Ｐゴシック" charset="0"/>
          <a:cs typeface="ＭＳ Ｐゴシック" charset="0"/>
        </a:defRPr>
      </a:lvl1pPr>
      <a:lvl2pPr algn="ctr" defTabSz="342900" rtl="0" eaLnBrk="0" fontAlgn="base" hangingPunct="0">
        <a:spcBef>
          <a:spcPct val="0"/>
        </a:spcBef>
        <a:spcAft>
          <a:spcPct val="0"/>
        </a:spcAft>
        <a:defRPr sz="3300">
          <a:solidFill>
            <a:schemeClr val="tx1"/>
          </a:solidFill>
          <a:latin typeface="Arial" charset="0"/>
          <a:ea typeface="ＭＳ Ｐゴシック" charset="0"/>
          <a:cs typeface="ＭＳ Ｐゴシック" charset="0"/>
        </a:defRPr>
      </a:lvl2pPr>
      <a:lvl3pPr algn="ctr" defTabSz="342900" rtl="0" eaLnBrk="0" fontAlgn="base" hangingPunct="0">
        <a:spcBef>
          <a:spcPct val="0"/>
        </a:spcBef>
        <a:spcAft>
          <a:spcPct val="0"/>
        </a:spcAft>
        <a:defRPr sz="3300">
          <a:solidFill>
            <a:schemeClr val="tx1"/>
          </a:solidFill>
          <a:latin typeface="Arial" charset="0"/>
          <a:ea typeface="ＭＳ Ｐゴシック" charset="0"/>
          <a:cs typeface="ＭＳ Ｐゴシック" charset="0"/>
        </a:defRPr>
      </a:lvl3pPr>
      <a:lvl4pPr algn="ctr" defTabSz="342900" rtl="0" eaLnBrk="0" fontAlgn="base" hangingPunct="0">
        <a:spcBef>
          <a:spcPct val="0"/>
        </a:spcBef>
        <a:spcAft>
          <a:spcPct val="0"/>
        </a:spcAft>
        <a:defRPr sz="3300">
          <a:solidFill>
            <a:schemeClr val="tx1"/>
          </a:solidFill>
          <a:latin typeface="Arial" charset="0"/>
          <a:ea typeface="ＭＳ Ｐゴシック" charset="0"/>
          <a:cs typeface="ＭＳ Ｐゴシック" charset="0"/>
        </a:defRPr>
      </a:lvl4pPr>
      <a:lvl5pPr algn="ctr" defTabSz="342900" rtl="0" eaLnBrk="0" fontAlgn="base" hangingPunct="0">
        <a:spcBef>
          <a:spcPct val="0"/>
        </a:spcBef>
        <a:spcAft>
          <a:spcPct val="0"/>
        </a:spcAft>
        <a:defRPr sz="3300">
          <a:solidFill>
            <a:schemeClr val="tx1"/>
          </a:solidFill>
          <a:latin typeface="Arial" charset="0"/>
          <a:ea typeface="ＭＳ Ｐゴシック" charset="0"/>
          <a:cs typeface="ＭＳ Ｐゴシック" charset="0"/>
        </a:defRPr>
      </a:lvl5pPr>
      <a:lvl6pPr marL="342900" algn="ctr" defTabSz="342900" rtl="0" fontAlgn="base">
        <a:spcBef>
          <a:spcPct val="0"/>
        </a:spcBef>
        <a:spcAft>
          <a:spcPct val="0"/>
        </a:spcAft>
        <a:defRPr sz="3300">
          <a:solidFill>
            <a:schemeClr val="tx1"/>
          </a:solidFill>
          <a:latin typeface="Arial"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Arial"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Arial"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Arial" charset="0"/>
          <a:ea typeface="ＭＳ Ｐゴシック" charset="0"/>
          <a:cs typeface="ＭＳ Ｐゴシック" charset="0"/>
        </a:defRPr>
      </a:lvl9pPr>
    </p:titleStyle>
    <p:bodyStyle>
      <a:lvl1pPr marL="198835" indent="-198835" algn="l" defTabSz="342900" rtl="0" eaLnBrk="0" fontAlgn="base" hangingPunct="0">
        <a:spcBef>
          <a:spcPct val="20000"/>
        </a:spcBef>
        <a:spcAft>
          <a:spcPct val="0"/>
        </a:spcAft>
        <a:buFont typeface="Arial" panose="020B0604020202020204" pitchFamily="34" charset="0"/>
        <a:buChar char="•"/>
        <a:defRPr sz="1800" kern="1200">
          <a:solidFill>
            <a:schemeClr val="tx2"/>
          </a:solidFill>
          <a:latin typeface="+mn-lt"/>
          <a:ea typeface="ＭＳ Ｐゴシック" charset="0"/>
          <a:cs typeface="ＭＳ Ｐゴシック" charset="0"/>
        </a:defRPr>
      </a:lvl1pPr>
      <a:lvl2pPr marL="403622" indent="-204788" algn="l" defTabSz="342900" rtl="0" eaLnBrk="0" fontAlgn="base" hangingPunct="0">
        <a:spcBef>
          <a:spcPct val="20000"/>
        </a:spcBef>
        <a:spcAft>
          <a:spcPct val="0"/>
        </a:spcAft>
        <a:buFont typeface="Arial" panose="020B0604020202020204" pitchFamily="34" charset="0"/>
        <a:buChar char="•"/>
        <a:defRPr sz="1600" kern="1200">
          <a:solidFill>
            <a:schemeClr val="tx2"/>
          </a:solidFill>
          <a:latin typeface="+mn-lt"/>
          <a:ea typeface="ＭＳ Ｐゴシック" charset="0"/>
          <a:cs typeface="+mn-cs"/>
        </a:defRPr>
      </a:lvl2pPr>
      <a:lvl3pPr marL="602456" indent="-198835" algn="l" defTabSz="342900" rtl="0" eaLnBrk="0" fontAlgn="base" hangingPunct="0">
        <a:spcBef>
          <a:spcPct val="20000"/>
        </a:spcBef>
        <a:spcAft>
          <a:spcPct val="0"/>
        </a:spcAft>
        <a:buFont typeface="Arial" panose="020B0604020202020204" pitchFamily="34" charset="0"/>
        <a:buChar char="•"/>
        <a:defRPr sz="1400" kern="1200">
          <a:solidFill>
            <a:schemeClr val="tx2"/>
          </a:solidFill>
          <a:latin typeface="+mn-lt"/>
          <a:ea typeface="ＭＳ Ｐゴシック" charset="0"/>
          <a:cs typeface="+mn-cs"/>
        </a:defRPr>
      </a:lvl3pPr>
      <a:lvl4pPr marL="807244" indent="-204788" algn="l" defTabSz="342900" rtl="0" eaLnBrk="0" fontAlgn="base" hangingPunct="0">
        <a:spcBef>
          <a:spcPct val="20000"/>
        </a:spcBef>
        <a:spcAft>
          <a:spcPct val="0"/>
        </a:spcAft>
        <a:buClr>
          <a:schemeClr val="tx2"/>
        </a:buClr>
        <a:buFont typeface="Arial" panose="020B0604020202020204" pitchFamily="34" charset="0"/>
        <a:buChar char="•"/>
        <a:defRPr sz="1200" kern="1200">
          <a:solidFill>
            <a:schemeClr val="tx2"/>
          </a:solidFill>
          <a:latin typeface="+mn-lt"/>
          <a:ea typeface="ＭＳ Ｐゴシック" charset="0"/>
          <a:cs typeface="+mn-cs"/>
        </a:defRPr>
      </a:lvl4pPr>
      <a:lvl5pPr marL="1006079" indent="-198835" algn="l" defTabSz="342900" rtl="0" eaLnBrk="0" fontAlgn="base" hangingPunct="0">
        <a:spcBef>
          <a:spcPct val="20000"/>
        </a:spcBef>
        <a:spcAft>
          <a:spcPct val="0"/>
        </a:spcAft>
        <a:buFont typeface="Arial" panose="020B0604020202020204" pitchFamily="34" charset="0"/>
        <a:buChar char="•"/>
        <a:defRPr sz="900" kern="1200">
          <a:solidFill>
            <a:schemeClr val="tx2"/>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31DC52-36AE-4D23-8CF5-4B01FDE99856}"/>
              </a:ext>
            </a:extLst>
          </p:cNvPr>
          <p:cNvSpPr>
            <a:spLocks noGrp="1"/>
          </p:cNvSpPr>
          <p:nvPr>
            <p:ph sz="quarter" idx="14"/>
          </p:nvPr>
        </p:nvSpPr>
        <p:spPr/>
        <p:txBody>
          <a:bodyPr>
            <a:noAutofit/>
          </a:bodyPr>
          <a:lstStyle/>
          <a:p>
            <a:r>
              <a:rPr lang="en-ZA" sz="2400" dirty="0">
                <a:latin typeface="Century Gothic" panose="020B0502020202020204" pitchFamily="34" charset="0"/>
              </a:rPr>
              <a:t>Cross-Border Disease Management</a:t>
            </a:r>
            <a:endParaRPr lang="en-US" sz="2400" dirty="0">
              <a:latin typeface="Century Gothic" panose="020B0502020202020204" pitchFamily="34" charset="0"/>
            </a:endParaRPr>
          </a:p>
        </p:txBody>
      </p:sp>
      <p:sp>
        <p:nvSpPr>
          <p:cNvPr id="4" name="Content Placeholder 3">
            <a:extLst>
              <a:ext uri="{FF2B5EF4-FFF2-40B4-BE49-F238E27FC236}">
                <a16:creationId xmlns:a16="http://schemas.microsoft.com/office/drawing/2014/main" id="{DE0D28EE-8D73-430F-9B08-86D5C6AAC69E}"/>
              </a:ext>
            </a:extLst>
          </p:cNvPr>
          <p:cNvSpPr>
            <a:spLocks noGrp="1"/>
          </p:cNvSpPr>
          <p:nvPr>
            <p:ph sz="quarter" idx="15"/>
          </p:nvPr>
        </p:nvSpPr>
        <p:spPr/>
        <p:txBody>
          <a:bodyPr/>
          <a:lstStyle/>
          <a:p>
            <a:r>
              <a:rPr lang="en-ZA" sz="1600" dirty="0">
                <a:latin typeface="Century Gothic" panose="020B0502020202020204" pitchFamily="34" charset="0"/>
              </a:rPr>
              <a:t>Kyle Hutchinson</a:t>
            </a:r>
            <a:endParaRPr lang="en-US" sz="1600" dirty="0">
              <a:latin typeface="Century Gothic" panose="020B0502020202020204" pitchFamily="34" charset="0"/>
            </a:endParaRPr>
          </a:p>
        </p:txBody>
      </p:sp>
      <p:sp>
        <p:nvSpPr>
          <p:cNvPr id="5" name="Content Placeholder 4">
            <a:extLst>
              <a:ext uri="{FF2B5EF4-FFF2-40B4-BE49-F238E27FC236}">
                <a16:creationId xmlns:a16="http://schemas.microsoft.com/office/drawing/2014/main" id="{E8FF5DC0-A771-4585-BB23-B0466494FB3F}"/>
              </a:ext>
            </a:extLst>
          </p:cNvPr>
          <p:cNvSpPr>
            <a:spLocks noGrp="1"/>
          </p:cNvSpPr>
          <p:nvPr>
            <p:ph sz="quarter" idx="16"/>
          </p:nvPr>
        </p:nvSpPr>
        <p:spPr/>
        <p:txBody>
          <a:bodyPr/>
          <a:lstStyle/>
          <a:p>
            <a:r>
              <a:rPr lang="en-ZA" sz="1600" dirty="0">
                <a:latin typeface="Century Gothic" panose="020B0502020202020204" pitchFamily="34" charset="0"/>
              </a:rPr>
              <a:t>Senior Business Analyst</a:t>
            </a:r>
            <a:endParaRPr lang="en-US" sz="1600" dirty="0">
              <a:latin typeface="Century Gothic" panose="020B0502020202020204" pitchFamily="34" charset="0"/>
            </a:endParaRPr>
          </a:p>
        </p:txBody>
      </p:sp>
      <p:sp>
        <p:nvSpPr>
          <p:cNvPr id="6" name="Content Placeholder 5">
            <a:extLst>
              <a:ext uri="{FF2B5EF4-FFF2-40B4-BE49-F238E27FC236}">
                <a16:creationId xmlns:a16="http://schemas.microsoft.com/office/drawing/2014/main" id="{414A101E-A567-4C26-8AFC-F705DE20C672}"/>
              </a:ext>
            </a:extLst>
          </p:cNvPr>
          <p:cNvSpPr>
            <a:spLocks noGrp="1"/>
          </p:cNvSpPr>
          <p:nvPr>
            <p:ph sz="quarter" idx="17"/>
          </p:nvPr>
        </p:nvSpPr>
        <p:spPr/>
        <p:txBody>
          <a:bodyPr/>
          <a:lstStyle/>
          <a:p>
            <a:r>
              <a:rPr lang="en-ZA" sz="1600" dirty="0">
                <a:latin typeface="Century Gothic" panose="020B0502020202020204" pitchFamily="34" charset="0"/>
              </a:rPr>
              <a:t>BroadReach</a:t>
            </a:r>
            <a:endParaRPr lang="en-US" sz="1600" dirty="0">
              <a:latin typeface="Century Gothic" panose="020B0502020202020204" pitchFamily="34" charset="0"/>
            </a:endParaRPr>
          </a:p>
          <a:p>
            <a:endParaRPr lang="en-US" dirty="0"/>
          </a:p>
        </p:txBody>
      </p:sp>
      <p:sp>
        <p:nvSpPr>
          <p:cNvPr id="2" name="Title 1">
            <a:extLst>
              <a:ext uri="{FF2B5EF4-FFF2-40B4-BE49-F238E27FC236}">
                <a16:creationId xmlns:a16="http://schemas.microsoft.com/office/drawing/2014/main" id="{8A2A4D6B-6A43-4E02-AFD6-7C77AC6BF557}"/>
              </a:ext>
            </a:extLst>
          </p:cNvPr>
          <p:cNvSpPr>
            <a:spLocks noGrp="1"/>
          </p:cNvSpPr>
          <p:nvPr>
            <p:ph type="title"/>
          </p:nvPr>
        </p:nvSpPr>
        <p:spPr/>
        <p:txBody>
          <a:bodyPr/>
          <a:lstStyle/>
          <a:p>
            <a:r>
              <a:rPr lang="en-ZA" sz="2800" dirty="0">
                <a:latin typeface="Century Gothic" panose="020B0502020202020204" pitchFamily="34" charset="0"/>
              </a:rPr>
              <a:t>The 7</a:t>
            </a:r>
            <a:r>
              <a:rPr lang="en-ZA" sz="2800" baseline="30000" dirty="0">
                <a:latin typeface="Century Gothic" panose="020B0502020202020204" pitchFamily="34" charset="0"/>
              </a:rPr>
              <a:t>th</a:t>
            </a:r>
            <a:r>
              <a:rPr lang="en-ZA" sz="2800" dirty="0">
                <a:latin typeface="Century Gothic" panose="020B0502020202020204" pitchFamily="34" charset="0"/>
              </a:rPr>
              <a:t> EAHSC</a:t>
            </a:r>
            <a:endParaRPr lang="en-US" sz="2800" dirty="0">
              <a:latin typeface="Century Gothic" panose="020B0502020202020204" pitchFamily="34" charset="0"/>
            </a:endParaRPr>
          </a:p>
        </p:txBody>
      </p:sp>
    </p:spTree>
    <p:extLst>
      <p:ext uri="{BB962C8B-B14F-4D97-AF65-F5344CB8AC3E}">
        <p14:creationId xmlns:p14="http://schemas.microsoft.com/office/powerpoint/2010/main" val="1004862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597D-264D-43F0-A98D-56D342B2CB52}"/>
              </a:ext>
            </a:extLst>
          </p:cNvPr>
          <p:cNvSpPr>
            <a:spLocks noGrp="1"/>
          </p:cNvSpPr>
          <p:nvPr>
            <p:ph type="title"/>
          </p:nvPr>
        </p:nvSpPr>
        <p:spPr/>
        <p:txBody>
          <a:bodyPr/>
          <a:lstStyle/>
          <a:p>
            <a:pPr algn="l"/>
            <a:r>
              <a:rPr lang="en-ZA" sz="2800" dirty="0"/>
              <a:t>Solution</a:t>
            </a:r>
            <a:endParaRPr lang="en-US" sz="2800" dirty="0"/>
          </a:p>
        </p:txBody>
      </p:sp>
      <p:grpSp>
        <p:nvGrpSpPr>
          <p:cNvPr id="5" name="Group 4">
            <a:extLst>
              <a:ext uri="{FF2B5EF4-FFF2-40B4-BE49-F238E27FC236}">
                <a16:creationId xmlns:a16="http://schemas.microsoft.com/office/drawing/2014/main" id="{4D67511E-2D51-435E-99A6-96972506A297}"/>
              </a:ext>
            </a:extLst>
          </p:cNvPr>
          <p:cNvGrpSpPr>
            <a:grpSpLocks noChangeAspect="1"/>
          </p:cNvGrpSpPr>
          <p:nvPr/>
        </p:nvGrpSpPr>
        <p:grpSpPr>
          <a:xfrm>
            <a:off x="457200" y="1397544"/>
            <a:ext cx="7955280" cy="4256801"/>
            <a:chOff x="458925" y="1506953"/>
            <a:chExt cx="8226150" cy="4401742"/>
          </a:xfrm>
        </p:grpSpPr>
        <p:sp>
          <p:nvSpPr>
            <p:cNvPr id="19" name="Rectangle 18">
              <a:extLst>
                <a:ext uri="{FF2B5EF4-FFF2-40B4-BE49-F238E27FC236}">
                  <a16:creationId xmlns:a16="http://schemas.microsoft.com/office/drawing/2014/main" id="{8F121FB7-0A88-E94E-AA01-F54658F7228A}"/>
                </a:ext>
              </a:extLst>
            </p:cNvPr>
            <p:cNvSpPr/>
            <p:nvPr/>
          </p:nvSpPr>
          <p:spPr>
            <a:xfrm>
              <a:off x="497711" y="1506953"/>
              <a:ext cx="8187364" cy="44017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ADE4CF4-7F73-E44C-A362-E790C48590BA}"/>
                </a:ext>
              </a:extLst>
            </p:cNvPr>
            <p:cNvSpPr txBox="1"/>
            <p:nvPr/>
          </p:nvSpPr>
          <p:spPr>
            <a:xfrm>
              <a:off x="1649762" y="1575656"/>
              <a:ext cx="6689567" cy="604686"/>
            </a:xfrm>
            <a:prstGeom prst="rect">
              <a:avLst/>
            </a:prstGeom>
            <a:noFill/>
          </p:spPr>
          <p:txBody>
            <a:bodyPr wrap="square" rtlCol="0">
              <a:spAutoFit/>
            </a:bodyPr>
            <a:lstStyle/>
            <a:p>
              <a:r>
                <a:rPr lang="en-US" sz="1600" b="1" dirty="0">
                  <a:solidFill>
                    <a:srgbClr val="0D2853"/>
                  </a:solidFill>
                  <a:latin typeface="Century Gothic" panose="020B0502020202020204" pitchFamily="34" charset="0"/>
                  <a:ea typeface="Roboto Black" panose="02000000000000000000" pitchFamily="2" charset="0"/>
                </a:rPr>
                <a:t>Challenge: </a:t>
              </a:r>
              <a:r>
                <a:rPr lang="en-US" sz="1600" dirty="0">
                  <a:solidFill>
                    <a:srgbClr val="0D2853"/>
                  </a:solidFill>
                  <a:latin typeface="Century Gothic" panose="020B0502020202020204" pitchFamily="34" charset="0"/>
                  <a:ea typeface="Roboto Medium" panose="02000000000000000000" pitchFamily="2" charset="0"/>
                </a:rPr>
                <a:t>Reducing the burden of epidemic-prone disease across the ECOWAS region</a:t>
              </a:r>
            </a:p>
          </p:txBody>
        </p:sp>
        <p:sp>
          <p:nvSpPr>
            <p:cNvPr id="15" name="Rectangle 14">
              <a:extLst>
                <a:ext uri="{FF2B5EF4-FFF2-40B4-BE49-F238E27FC236}">
                  <a16:creationId xmlns:a16="http://schemas.microsoft.com/office/drawing/2014/main" id="{046D296A-1E6F-9948-8FB1-52E9EE2DBC68}"/>
                </a:ext>
              </a:extLst>
            </p:cNvPr>
            <p:cNvSpPr/>
            <p:nvPr/>
          </p:nvSpPr>
          <p:spPr>
            <a:xfrm>
              <a:off x="1649760" y="2390961"/>
              <a:ext cx="6689569" cy="636512"/>
            </a:xfrm>
            <a:prstGeom prst="rect">
              <a:avLst/>
            </a:prstGeom>
          </p:spPr>
          <p:txBody>
            <a:bodyPr wrap="square">
              <a:spAutoFit/>
            </a:bodyPr>
            <a:lstStyle/>
            <a:p>
              <a:pPr marL="171450" indent="-171450">
                <a:spcBef>
                  <a:spcPts val="600"/>
                </a:spcBef>
                <a:spcAft>
                  <a:spcPts val="600"/>
                </a:spcAft>
                <a:buFont typeface="Arial" panose="020B0604020202020204" pitchFamily="34" charset="0"/>
                <a:buChar char="•"/>
              </a:pPr>
              <a:r>
                <a:rPr lang="en-GB" sz="1200" dirty="0">
                  <a:solidFill>
                    <a:srgbClr val="0D2853"/>
                  </a:solidFill>
                  <a:latin typeface="Century Gothic" panose="020B0502020202020204" pitchFamily="34" charset="0"/>
                  <a:ea typeface="Roboto" panose="02000000000000000000" pitchFamily="2" charset="0"/>
                </a:rPr>
                <a:t>Extensive cross-border movement of people throughout the ECOWAS region </a:t>
              </a:r>
            </a:p>
            <a:p>
              <a:pPr marL="171450" indent="-171450">
                <a:spcBef>
                  <a:spcPts val="600"/>
                </a:spcBef>
                <a:spcAft>
                  <a:spcPts val="600"/>
                </a:spcAft>
                <a:buFont typeface="Arial" panose="020B0604020202020204" pitchFamily="34" charset="0"/>
                <a:buChar char="•"/>
              </a:pPr>
              <a:r>
                <a:rPr lang="en-GB" sz="1200" dirty="0">
                  <a:solidFill>
                    <a:srgbClr val="0D2853"/>
                  </a:solidFill>
                  <a:latin typeface="Century Gothic" panose="020B0502020202020204" pitchFamily="34" charset="0"/>
                  <a:ea typeface="Roboto" panose="02000000000000000000" pitchFamily="2" charset="0"/>
                </a:rPr>
                <a:t>Exacerbates the high epidemic-prone disease burden in West Africa </a:t>
              </a:r>
            </a:p>
          </p:txBody>
        </p:sp>
        <p:sp>
          <p:nvSpPr>
            <p:cNvPr id="24" name="TextBox 23">
              <a:extLst>
                <a:ext uri="{FF2B5EF4-FFF2-40B4-BE49-F238E27FC236}">
                  <a16:creationId xmlns:a16="http://schemas.microsoft.com/office/drawing/2014/main" id="{19D72C44-FC59-114C-862D-D286F77ECCBD}"/>
                </a:ext>
              </a:extLst>
            </p:cNvPr>
            <p:cNvSpPr txBox="1"/>
            <p:nvPr/>
          </p:nvSpPr>
          <p:spPr>
            <a:xfrm>
              <a:off x="1649762" y="3659497"/>
              <a:ext cx="6477098" cy="350082"/>
            </a:xfrm>
            <a:prstGeom prst="rect">
              <a:avLst/>
            </a:prstGeom>
            <a:noFill/>
          </p:spPr>
          <p:txBody>
            <a:bodyPr wrap="square" rtlCol="0">
              <a:spAutoFit/>
            </a:bodyPr>
            <a:lstStyle/>
            <a:p>
              <a:r>
                <a:rPr lang="en-US" sz="1600" b="1" dirty="0">
                  <a:solidFill>
                    <a:srgbClr val="0D2853"/>
                  </a:solidFill>
                  <a:latin typeface="Century Gothic" panose="020B0502020202020204" pitchFamily="34" charset="0"/>
                  <a:ea typeface="Roboto Black" panose="02000000000000000000" pitchFamily="2" charset="0"/>
                </a:rPr>
                <a:t>Solution: </a:t>
              </a:r>
              <a:r>
                <a:rPr lang="en-US" sz="1600" dirty="0">
                  <a:solidFill>
                    <a:srgbClr val="0D2853"/>
                  </a:solidFill>
                  <a:latin typeface="Century Gothic" panose="020B0502020202020204" pitchFamily="34" charset="0"/>
                  <a:ea typeface="Roboto Medium" panose="02000000000000000000" pitchFamily="2" charset="0"/>
                </a:rPr>
                <a:t>Vantage Disease Management Solution </a:t>
              </a:r>
            </a:p>
          </p:txBody>
        </p:sp>
        <p:sp>
          <p:nvSpPr>
            <p:cNvPr id="25" name="Rectangle 24">
              <a:extLst>
                <a:ext uri="{FF2B5EF4-FFF2-40B4-BE49-F238E27FC236}">
                  <a16:creationId xmlns:a16="http://schemas.microsoft.com/office/drawing/2014/main" id="{A411C13D-661D-D04C-A153-3E6AA32BDC65}"/>
                </a:ext>
              </a:extLst>
            </p:cNvPr>
            <p:cNvSpPr/>
            <p:nvPr/>
          </p:nvSpPr>
          <p:spPr>
            <a:xfrm>
              <a:off x="1649763" y="4229626"/>
              <a:ext cx="6477097" cy="1559455"/>
            </a:xfrm>
            <a:prstGeom prst="rect">
              <a:avLst/>
            </a:prstGeom>
          </p:spPr>
          <p:txBody>
            <a:bodyPr wrap="square">
              <a:spAutoFit/>
            </a:bodyPr>
            <a:lstStyle/>
            <a:p>
              <a:pPr marL="171450" indent="-171450">
                <a:spcBef>
                  <a:spcPts val="600"/>
                </a:spcBef>
                <a:spcAft>
                  <a:spcPts val="600"/>
                </a:spcAft>
                <a:buFont typeface="Arial" panose="020B0604020202020204" pitchFamily="34" charset="0"/>
                <a:buChar char="•"/>
              </a:pPr>
              <a:r>
                <a:rPr lang="en-GB" sz="1200" dirty="0">
                  <a:solidFill>
                    <a:srgbClr val="0D2853"/>
                  </a:solidFill>
                  <a:latin typeface="Century Gothic" panose="020B0502020202020204" pitchFamily="34" charset="0"/>
                  <a:ea typeface="Roboto" panose="02000000000000000000" pitchFamily="2" charset="0"/>
                </a:rPr>
                <a:t>Configured for the cross-border context </a:t>
              </a:r>
              <a:r>
                <a:rPr lang="en-ZA" sz="1200" dirty="0">
                  <a:solidFill>
                    <a:srgbClr val="0D2853"/>
                  </a:solidFill>
                  <a:latin typeface="Century Gothic" panose="020B0502020202020204" pitchFamily="34" charset="0"/>
                  <a:ea typeface="Roboto" panose="02000000000000000000" pitchFamily="2" charset="0"/>
                </a:rPr>
                <a:t> </a:t>
              </a:r>
            </a:p>
            <a:p>
              <a:pPr marL="171450" indent="-171450">
                <a:spcBef>
                  <a:spcPts val="600"/>
                </a:spcBef>
                <a:spcAft>
                  <a:spcPts val="600"/>
                </a:spcAft>
                <a:buFont typeface="Arial" panose="020B0604020202020204" pitchFamily="34" charset="0"/>
                <a:buChar char="•"/>
              </a:pPr>
              <a:r>
                <a:rPr lang="en-GB" sz="1200" dirty="0">
                  <a:solidFill>
                    <a:srgbClr val="0D2853"/>
                  </a:solidFill>
                  <a:latin typeface="Century Gothic" panose="020B0502020202020204" pitchFamily="34" charset="0"/>
                  <a:ea typeface="Roboto" panose="02000000000000000000" pitchFamily="2" charset="0"/>
                </a:rPr>
                <a:t>Works in conjunction with the WAHO regional data platform (DHIS2) by leveraging the weekly data submitted by member states </a:t>
              </a:r>
            </a:p>
            <a:p>
              <a:pPr marL="171450" indent="-171450">
                <a:spcBef>
                  <a:spcPts val="600"/>
                </a:spcBef>
                <a:spcAft>
                  <a:spcPts val="600"/>
                </a:spcAft>
                <a:buFont typeface="Arial" panose="020B0604020202020204" pitchFamily="34" charset="0"/>
                <a:buChar char="•"/>
              </a:pPr>
              <a:r>
                <a:rPr lang="en-GB" sz="1200" dirty="0">
                  <a:solidFill>
                    <a:srgbClr val="0D2853"/>
                  </a:solidFill>
                  <a:latin typeface="Century Gothic" panose="020B0502020202020204" pitchFamily="34" charset="0"/>
                  <a:ea typeface="Roboto" panose="02000000000000000000" pitchFamily="2" charset="0"/>
                </a:rPr>
                <a:t>Formalize and further strengthen disease surveillance and response efforts in cross-border settings in terms of information sharing and the coordination of response efforts</a:t>
              </a:r>
              <a:r>
                <a:rPr lang="en-GB" sz="1100" dirty="0">
                  <a:solidFill>
                    <a:srgbClr val="0D2853"/>
                  </a:solidFill>
                  <a:ea typeface="Roboto" panose="02000000000000000000" pitchFamily="2" charset="0"/>
                </a:rPr>
                <a:t>.</a:t>
              </a:r>
            </a:p>
          </p:txBody>
        </p:sp>
        <p:cxnSp>
          <p:nvCxnSpPr>
            <p:cNvPr id="38" name="Straight Connector 37">
              <a:extLst>
                <a:ext uri="{FF2B5EF4-FFF2-40B4-BE49-F238E27FC236}">
                  <a16:creationId xmlns:a16="http://schemas.microsoft.com/office/drawing/2014/main" id="{A574BF5B-23CB-4F49-800B-E4C7D7F60F53}"/>
                </a:ext>
              </a:extLst>
            </p:cNvPr>
            <p:cNvCxnSpPr>
              <a:cxnSpLocks/>
            </p:cNvCxnSpPr>
            <p:nvPr/>
          </p:nvCxnSpPr>
          <p:spPr>
            <a:xfrm>
              <a:off x="458925" y="3538127"/>
              <a:ext cx="818736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9C72D77-546D-4C0A-A72C-067763020912}"/>
                </a:ext>
              </a:extLst>
            </p:cNvPr>
            <p:cNvPicPr>
              <a:picLocks noChangeAspect="1"/>
            </p:cNvPicPr>
            <p:nvPr/>
          </p:nvPicPr>
          <p:blipFill>
            <a:blip r:embed="rId3"/>
            <a:stretch>
              <a:fillRect/>
            </a:stretch>
          </p:blipFill>
          <p:spPr>
            <a:xfrm>
              <a:off x="632619" y="4256457"/>
              <a:ext cx="577596" cy="642889"/>
            </a:xfrm>
            <a:prstGeom prst="rect">
              <a:avLst/>
            </a:prstGeom>
          </p:spPr>
        </p:pic>
        <p:pic>
          <p:nvPicPr>
            <p:cNvPr id="7" name="Picture 6" descr="A picture containing vector graphics&#10;&#10;Description generated with high confidence">
              <a:extLst>
                <a:ext uri="{FF2B5EF4-FFF2-40B4-BE49-F238E27FC236}">
                  <a16:creationId xmlns:a16="http://schemas.microsoft.com/office/drawing/2014/main" id="{F9B20343-2463-4779-9F79-B95B5144CB98}"/>
                </a:ext>
              </a:extLst>
            </p:cNvPr>
            <p:cNvPicPr>
              <a:picLocks noChangeAspect="1"/>
            </p:cNvPicPr>
            <p:nvPr/>
          </p:nvPicPr>
          <p:blipFill>
            <a:blip r:embed="rId4"/>
            <a:stretch>
              <a:fillRect/>
            </a:stretch>
          </p:blipFill>
          <p:spPr>
            <a:xfrm>
              <a:off x="587137" y="2080937"/>
              <a:ext cx="576073" cy="722377"/>
            </a:xfrm>
            <a:prstGeom prst="rect">
              <a:avLst/>
            </a:prstGeom>
          </p:spPr>
        </p:pic>
      </p:grpSp>
    </p:spTree>
    <p:extLst>
      <p:ext uri="{BB962C8B-B14F-4D97-AF65-F5344CB8AC3E}">
        <p14:creationId xmlns:p14="http://schemas.microsoft.com/office/powerpoint/2010/main" val="1184092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889763E-CB12-454D-B83E-867A023D8DEA}"/>
              </a:ext>
            </a:extLst>
          </p:cNvPr>
          <p:cNvPicPr>
            <a:picLocks noGrp="1" noChangeAspect="1"/>
          </p:cNvPicPr>
          <p:nvPr>
            <p:ph type="pic" sz="quarter" idx="12"/>
          </p:nvPr>
        </p:nvPicPr>
        <p:blipFill rotWithShape="1">
          <a:blip r:embed="rId2"/>
          <a:srcRect t="9181" b="11258"/>
          <a:stretch/>
        </p:blipFill>
        <p:spPr>
          <a:xfrm>
            <a:off x="457200" y="1236665"/>
            <a:ext cx="2912946" cy="4572000"/>
          </a:xfrm>
          <a:prstGeom prst="rect">
            <a:avLst/>
          </a:prstGeom>
          <a:ln>
            <a:noFill/>
          </a:ln>
          <a:effectLst>
            <a:outerShdw blurRad="292100" dist="139700" dir="2700000" algn="tl" rotWithShape="0">
              <a:srgbClr val="333333">
                <a:alpha val="65000"/>
              </a:srgbClr>
            </a:outerShdw>
          </a:effectLst>
        </p:spPr>
      </p:pic>
      <p:sp>
        <p:nvSpPr>
          <p:cNvPr id="8" name="Content Placeholder 7">
            <a:extLst>
              <a:ext uri="{FF2B5EF4-FFF2-40B4-BE49-F238E27FC236}">
                <a16:creationId xmlns:a16="http://schemas.microsoft.com/office/drawing/2014/main" id="{7CD7B04A-068A-426F-B3B4-4A35DDEB6A6D}"/>
              </a:ext>
            </a:extLst>
          </p:cNvPr>
          <p:cNvSpPr>
            <a:spLocks noGrp="1"/>
          </p:cNvSpPr>
          <p:nvPr>
            <p:ph type="body" sz="quarter" idx="13"/>
          </p:nvPr>
        </p:nvSpPr>
        <p:spPr>
          <a:xfrm>
            <a:off x="3896882" y="1236665"/>
            <a:ext cx="4789917" cy="4520323"/>
          </a:xfrm>
        </p:spPr>
        <p:txBody>
          <a:bodyPr/>
          <a:lstStyle/>
          <a:p>
            <a:pPr marL="0" indent="0">
              <a:lnSpc>
                <a:spcPct val="150000"/>
              </a:lnSpc>
              <a:spcBef>
                <a:spcPts val="600"/>
              </a:spcBef>
              <a:spcAft>
                <a:spcPts val="600"/>
              </a:spcAft>
              <a:buNone/>
            </a:pPr>
            <a:r>
              <a:rPr lang="en-GB" sz="1600" dirty="0">
                <a:latin typeface="Century Gothic" panose="020B0502020202020204" pitchFamily="34" charset="0"/>
              </a:rPr>
              <a:t>The Cross-border disease threat solution involves automated, weekly emails that can be distributed to relevant stakeholders inclusive of natural language:</a:t>
            </a:r>
          </a:p>
          <a:p>
            <a:pPr marL="204787" lvl="1" indent="0">
              <a:lnSpc>
                <a:spcPct val="150000"/>
              </a:lnSpc>
              <a:spcBef>
                <a:spcPts val="600"/>
              </a:spcBef>
              <a:spcAft>
                <a:spcPts val="600"/>
              </a:spcAft>
              <a:buNone/>
            </a:pPr>
            <a:r>
              <a:rPr lang="en-GB" dirty="0">
                <a:latin typeface="Century Gothic" panose="020B0502020202020204" pitchFamily="34" charset="0"/>
              </a:rPr>
              <a:t>Alerts and epidemic alerts in relevant cross-border districts; and</a:t>
            </a:r>
          </a:p>
          <a:p>
            <a:pPr marL="204787" lvl="1" indent="0">
              <a:lnSpc>
                <a:spcPct val="150000"/>
              </a:lnSpc>
              <a:spcBef>
                <a:spcPts val="600"/>
              </a:spcBef>
              <a:spcAft>
                <a:spcPts val="600"/>
              </a:spcAft>
              <a:buNone/>
            </a:pPr>
            <a:r>
              <a:rPr lang="en-GB" dirty="0">
                <a:latin typeface="Century Gothic" panose="020B0502020202020204" pitchFamily="34" charset="0"/>
              </a:rPr>
              <a:t>Recommended World Health Organization (WHO) responses.</a:t>
            </a:r>
          </a:p>
        </p:txBody>
      </p:sp>
      <p:sp>
        <p:nvSpPr>
          <p:cNvPr id="5" name="Slide Number Placeholder 4">
            <a:extLst>
              <a:ext uri="{FF2B5EF4-FFF2-40B4-BE49-F238E27FC236}">
                <a16:creationId xmlns:a16="http://schemas.microsoft.com/office/drawing/2014/main" id="{52A543DA-A10E-45EC-9EBD-6432CCAD9509}"/>
              </a:ext>
            </a:extLst>
          </p:cNvPr>
          <p:cNvSpPr>
            <a:spLocks noGrp="1"/>
          </p:cNvSpPr>
          <p:nvPr>
            <p:ph type="sldNum" sz="quarter" idx="14"/>
          </p:nvPr>
        </p:nvSpPr>
        <p:spPr/>
        <p:txBody>
          <a:bodyPr/>
          <a:lstStyle/>
          <a:p>
            <a:fld id="{55C78BD9-616D-9E45-AEAC-135FFF92C19C}" type="slidenum">
              <a:rPr lang="en-US" smtClean="0"/>
              <a:pPr/>
              <a:t>11</a:t>
            </a:fld>
            <a:endParaRPr lang="en-US" dirty="0"/>
          </a:p>
        </p:txBody>
      </p:sp>
      <p:sp>
        <p:nvSpPr>
          <p:cNvPr id="7" name="Title 6">
            <a:extLst>
              <a:ext uri="{FF2B5EF4-FFF2-40B4-BE49-F238E27FC236}">
                <a16:creationId xmlns:a16="http://schemas.microsoft.com/office/drawing/2014/main" id="{BC88F79E-3255-4242-95D2-A7D031729F2B}"/>
              </a:ext>
            </a:extLst>
          </p:cNvPr>
          <p:cNvSpPr>
            <a:spLocks noGrp="1"/>
          </p:cNvSpPr>
          <p:nvPr>
            <p:ph type="title"/>
          </p:nvPr>
        </p:nvSpPr>
        <p:spPr/>
        <p:txBody>
          <a:bodyPr/>
          <a:lstStyle/>
          <a:p>
            <a:r>
              <a:rPr lang="en-ZA" dirty="0"/>
              <a:t>Solution</a:t>
            </a:r>
            <a:endParaRPr lang="en-US" dirty="0"/>
          </a:p>
        </p:txBody>
      </p:sp>
    </p:spTree>
    <p:extLst>
      <p:ext uri="{BB962C8B-B14F-4D97-AF65-F5344CB8AC3E}">
        <p14:creationId xmlns:p14="http://schemas.microsoft.com/office/powerpoint/2010/main" val="2683641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CD7B04A-068A-426F-B3B4-4A35DDEB6A6D}"/>
              </a:ext>
            </a:extLst>
          </p:cNvPr>
          <p:cNvSpPr>
            <a:spLocks noGrp="1"/>
          </p:cNvSpPr>
          <p:nvPr>
            <p:ph type="body" sz="quarter" idx="13"/>
          </p:nvPr>
        </p:nvSpPr>
        <p:spPr/>
        <p:txBody>
          <a:bodyPr/>
          <a:lstStyle/>
          <a:p>
            <a:pPr marL="0" indent="0">
              <a:lnSpc>
                <a:spcPct val="150000"/>
              </a:lnSpc>
              <a:spcBef>
                <a:spcPts val="600"/>
              </a:spcBef>
              <a:spcAft>
                <a:spcPts val="600"/>
              </a:spcAft>
              <a:buNone/>
            </a:pPr>
            <a:r>
              <a:rPr lang="en-GB" sz="1600" dirty="0">
                <a:latin typeface="Century Gothic" panose="020B0502020202020204" pitchFamily="34" charset="0"/>
              </a:rPr>
              <a:t>The cross-border disease threat solution also involves an accompanying dashboard that can be accessed by following a link in the email, which includes</a:t>
            </a:r>
          </a:p>
          <a:p>
            <a:pPr marL="204787" lvl="1" indent="0">
              <a:lnSpc>
                <a:spcPct val="150000"/>
              </a:lnSpc>
              <a:spcBef>
                <a:spcPts val="600"/>
              </a:spcBef>
              <a:spcAft>
                <a:spcPts val="600"/>
              </a:spcAft>
              <a:buNone/>
            </a:pPr>
            <a:r>
              <a:rPr lang="en-GB" dirty="0">
                <a:latin typeface="Century Gothic" panose="020B0502020202020204" pitchFamily="34" charset="0"/>
              </a:rPr>
              <a:t>An interactive map highlighting district-specific threats, </a:t>
            </a:r>
          </a:p>
          <a:p>
            <a:pPr marL="204787" lvl="1" indent="0">
              <a:lnSpc>
                <a:spcPct val="150000"/>
              </a:lnSpc>
              <a:spcBef>
                <a:spcPts val="600"/>
              </a:spcBef>
              <a:spcAft>
                <a:spcPts val="600"/>
              </a:spcAft>
              <a:buNone/>
            </a:pPr>
            <a:r>
              <a:rPr lang="en-GB" dirty="0">
                <a:latin typeface="Century Gothic" panose="020B0502020202020204" pitchFamily="34" charset="0"/>
              </a:rPr>
              <a:t>Associated natural language alerts and epidemic alerts, </a:t>
            </a:r>
          </a:p>
          <a:p>
            <a:pPr marL="204787" lvl="1" indent="0">
              <a:lnSpc>
                <a:spcPct val="150000"/>
              </a:lnSpc>
              <a:spcBef>
                <a:spcPts val="600"/>
              </a:spcBef>
              <a:spcAft>
                <a:spcPts val="600"/>
              </a:spcAft>
              <a:buNone/>
            </a:pPr>
            <a:r>
              <a:rPr lang="en-GB" dirty="0">
                <a:latin typeface="Century Gothic" panose="020B0502020202020204" pitchFamily="34" charset="0"/>
              </a:rPr>
              <a:t>Epi-curves; and</a:t>
            </a:r>
          </a:p>
          <a:p>
            <a:pPr marL="204787" lvl="1" indent="0">
              <a:lnSpc>
                <a:spcPct val="150000"/>
              </a:lnSpc>
              <a:spcBef>
                <a:spcPts val="600"/>
              </a:spcBef>
              <a:spcAft>
                <a:spcPts val="600"/>
              </a:spcAft>
              <a:buNone/>
            </a:pPr>
            <a:r>
              <a:rPr lang="en-GB" dirty="0">
                <a:latin typeface="Century Gothic" panose="020B0502020202020204" pitchFamily="34" charset="0"/>
              </a:rPr>
              <a:t>Relevant WHO recommended responses.</a:t>
            </a:r>
          </a:p>
        </p:txBody>
      </p:sp>
      <p:sp>
        <p:nvSpPr>
          <p:cNvPr id="5" name="Slide Number Placeholder 4">
            <a:extLst>
              <a:ext uri="{FF2B5EF4-FFF2-40B4-BE49-F238E27FC236}">
                <a16:creationId xmlns:a16="http://schemas.microsoft.com/office/drawing/2014/main" id="{52A543DA-A10E-45EC-9EBD-6432CCAD9509}"/>
              </a:ext>
            </a:extLst>
          </p:cNvPr>
          <p:cNvSpPr>
            <a:spLocks noGrp="1"/>
          </p:cNvSpPr>
          <p:nvPr>
            <p:ph type="sldNum" sz="quarter" idx="14"/>
          </p:nvPr>
        </p:nvSpPr>
        <p:spPr/>
        <p:txBody>
          <a:bodyPr/>
          <a:lstStyle/>
          <a:p>
            <a:fld id="{55C78BD9-616D-9E45-AEAC-135FFF92C19C}" type="slidenum">
              <a:rPr lang="en-US" smtClean="0"/>
              <a:pPr/>
              <a:t>12</a:t>
            </a:fld>
            <a:endParaRPr lang="en-US" dirty="0"/>
          </a:p>
        </p:txBody>
      </p:sp>
      <p:sp>
        <p:nvSpPr>
          <p:cNvPr id="7" name="Title 6">
            <a:extLst>
              <a:ext uri="{FF2B5EF4-FFF2-40B4-BE49-F238E27FC236}">
                <a16:creationId xmlns:a16="http://schemas.microsoft.com/office/drawing/2014/main" id="{BC88F79E-3255-4242-95D2-A7D031729F2B}"/>
              </a:ext>
            </a:extLst>
          </p:cNvPr>
          <p:cNvSpPr>
            <a:spLocks noGrp="1"/>
          </p:cNvSpPr>
          <p:nvPr>
            <p:ph type="title"/>
          </p:nvPr>
        </p:nvSpPr>
        <p:spPr/>
        <p:txBody>
          <a:bodyPr/>
          <a:lstStyle/>
          <a:p>
            <a:r>
              <a:rPr lang="en-ZA" dirty="0"/>
              <a:t>Solution</a:t>
            </a:r>
            <a:endParaRPr lang="en-US" dirty="0"/>
          </a:p>
        </p:txBody>
      </p:sp>
      <p:grpSp>
        <p:nvGrpSpPr>
          <p:cNvPr id="16" name="Group 15">
            <a:extLst>
              <a:ext uri="{FF2B5EF4-FFF2-40B4-BE49-F238E27FC236}">
                <a16:creationId xmlns:a16="http://schemas.microsoft.com/office/drawing/2014/main" id="{86F8FB1F-7BF3-40E7-AA7B-A2285E02B823}"/>
              </a:ext>
            </a:extLst>
          </p:cNvPr>
          <p:cNvGrpSpPr>
            <a:grpSpLocks noChangeAspect="1"/>
          </p:cNvGrpSpPr>
          <p:nvPr/>
        </p:nvGrpSpPr>
        <p:grpSpPr>
          <a:xfrm>
            <a:off x="322674" y="1236665"/>
            <a:ext cx="3100589" cy="4572000"/>
            <a:chOff x="304012" y="1329972"/>
            <a:chExt cx="3241174" cy="4779300"/>
          </a:xfrm>
        </p:grpSpPr>
        <p:pic>
          <p:nvPicPr>
            <p:cNvPr id="13" name="Picture 12">
              <a:extLst>
                <a:ext uri="{FF2B5EF4-FFF2-40B4-BE49-F238E27FC236}">
                  <a16:creationId xmlns:a16="http://schemas.microsoft.com/office/drawing/2014/main" id="{EA198372-FAC4-40C8-BCE0-D191C450519C}"/>
                </a:ext>
              </a:extLst>
            </p:cNvPr>
            <p:cNvPicPr>
              <a:picLocks noChangeAspect="1"/>
            </p:cNvPicPr>
            <p:nvPr/>
          </p:nvPicPr>
          <p:blipFill>
            <a:blip r:embed="rId2"/>
            <a:stretch>
              <a:fillRect/>
            </a:stretch>
          </p:blipFill>
          <p:spPr>
            <a:xfrm>
              <a:off x="304012" y="1329972"/>
              <a:ext cx="3241174" cy="237744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27162389-BC14-434A-A02B-1EFE0CBE9DD6}"/>
                </a:ext>
              </a:extLst>
            </p:cNvPr>
            <p:cNvPicPr>
              <a:picLocks noChangeAspect="1"/>
            </p:cNvPicPr>
            <p:nvPr/>
          </p:nvPicPr>
          <p:blipFill>
            <a:blip r:embed="rId3"/>
            <a:stretch>
              <a:fillRect/>
            </a:stretch>
          </p:blipFill>
          <p:spPr>
            <a:xfrm>
              <a:off x="304012" y="3823272"/>
              <a:ext cx="3241174" cy="22860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580612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E8733C5-127C-4352-9A1C-52790A28E543}"/>
              </a:ext>
            </a:extLst>
          </p:cNvPr>
          <p:cNvPicPr>
            <a:picLocks noGrp="1" noChangeAspect="1"/>
          </p:cNvPicPr>
          <p:nvPr>
            <p:ph type="pic" sz="quarter" idx="12"/>
          </p:nvPr>
        </p:nvPicPr>
        <p:blipFill>
          <a:blip r:embed="rId2"/>
          <a:srcRect l="30256" r="30256"/>
          <a:stretch>
            <a:fillRect/>
          </a:stretch>
        </p:blipFill>
        <p:spPr/>
      </p:pic>
      <p:sp>
        <p:nvSpPr>
          <p:cNvPr id="8" name="Content Placeholder 7">
            <a:extLst>
              <a:ext uri="{FF2B5EF4-FFF2-40B4-BE49-F238E27FC236}">
                <a16:creationId xmlns:a16="http://schemas.microsoft.com/office/drawing/2014/main" id="{7CD7B04A-068A-426F-B3B4-4A35DDEB6A6D}"/>
              </a:ext>
            </a:extLst>
          </p:cNvPr>
          <p:cNvSpPr>
            <a:spLocks noGrp="1"/>
          </p:cNvSpPr>
          <p:nvPr>
            <p:ph type="body" sz="quarter" idx="13"/>
          </p:nvPr>
        </p:nvSpPr>
        <p:spPr/>
        <p:txBody>
          <a:bodyPr/>
          <a:lstStyle/>
          <a:p>
            <a:pPr marL="0" indent="0">
              <a:lnSpc>
                <a:spcPct val="150000"/>
              </a:lnSpc>
              <a:spcBef>
                <a:spcPts val="600"/>
              </a:spcBef>
              <a:spcAft>
                <a:spcPts val="600"/>
              </a:spcAft>
              <a:buNone/>
            </a:pPr>
            <a:r>
              <a:rPr lang="en-GB" sz="1600" dirty="0">
                <a:latin typeface="Century Gothic" panose="020B0502020202020204" pitchFamily="34" charset="0"/>
              </a:rPr>
              <a:t>The cross-border disease threat solution is conceived to ultimately support the: </a:t>
            </a:r>
          </a:p>
          <a:p>
            <a:pPr marL="204787" lvl="1" indent="0">
              <a:lnSpc>
                <a:spcPct val="150000"/>
              </a:lnSpc>
              <a:spcBef>
                <a:spcPts val="600"/>
              </a:spcBef>
              <a:spcAft>
                <a:spcPts val="600"/>
              </a:spcAft>
              <a:buNone/>
            </a:pPr>
            <a:r>
              <a:rPr lang="en-GB" dirty="0">
                <a:latin typeface="Century Gothic" panose="020B0502020202020204" pitchFamily="34" charset="0"/>
              </a:rPr>
              <a:t>Timely identification of emerging cross-border epidemic threats </a:t>
            </a:r>
          </a:p>
          <a:p>
            <a:pPr marL="204787" lvl="1" indent="0">
              <a:lnSpc>
                <a:spcPct val="150000"/>
              </a:lnSpc>
              <a:spcBef>
                <a:spcPts val="600"/>
              </a:spcBef>
              <a:spcAft>
                <a:spcPts val="600"/>
              </a:spcAft>
              <a:buNone/>
            </a:pPr>
            <a:r>
              <a:rPr lang="en-GB" dirty="0">
                <a:latin typeface="Century Gothic" panose="020B0502020202020204" pitchFamily="34" charset="0"/>
              </a:rPr>
              <a:t>Sharing of relevant information across international borders; and </a:t>
            </a:r>
          </a:p>
          <a:p>
            <a:pPr marL="204787" lvl="1" indent="0">
              <a:lnSpc>
                <a:spcPct val="150000"/>
              </a:lnSpc>
              <a:spcBef>
                <a:spcPts val="600"/>
              </a:spcBef>
              <a:spcAft>
                <a:spcPts val="600"/>
              </a:spcAft>
              <a:buNone/>
            </a:pPr>
            <a:r>
              <a:rPr lang="en-GB" dirty="0">
                <a:latin typeface="Century Gothic" panose="020B0502020202020204" pitchFamily="34" charset="0"/>
              </a:rPr>
              <a:t>Subsequent coordination of recommended World Health Organization (WHO) responses between member states.</a:t>
            </a:r>
            <a:endParaRPr lang="en-US"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52A543DA-A10E-45EC-9EBD-6432CCAD9509}"/>
              </a:ext>
            </a:extLst>
          </p:cNvPr>
          <p:cNvSpPr>
            <a:spLocks noGrp="1"/>
          </p:cNvSpPr>
          <p:nvPr>
            <p:ph type="sldNum" sz="quarter" idx="14"/>
          </p:nvPr>
        </p:nvSpPr>
        <p:spPr/>
        <p:txBody>
          <a:bodyPr/>
          <a:lstStyle/>
          <a:p>
            <a:fld id="{55C78BD9-616D-9E45-AEAC-135FFF92C19C}" type="slidenum">
              <a:rPr lang="en-US" smtClean="0"/>
              <a:pPr/>
              <a:t>13</a:t>
            </a:fld>
            <a:endParaRPr lang="en-US" dirty="0"/>
          </a:p>
        </p:txBody>
      </p:sp>
      <p:sp>
        <p:nvSpPr>
          <p:cNvPr id="7" name="Title 6">
            <a:extLst>
              <a:ext uri="{FF2B5EF4-FFF2-40B4-BE49-F238E27FC236}">
                <a16:creationId xmlns:a16="http://schemas.microsoft.com/office/drawing/2014/main" id="{BC88F79E-3255-4242-95D2-A7D031729F2B}"/>
              </a:ext>
            </a:extLst>
          </p:cNvPr>
          <p:cNvSpPr>
            <a:spLocks noGrp="1"/>
          </p:cNvSpPr>
          <p:nvPr>
            <p:ph type="title"/>
          </p:nvPr>
        </p:nvSpPr>
        <p:spPr/>
        <p:txBody>
          <a:bodyPr/>
          <a:lstStyle/>
          <a:p>
            <a:r>
              <a:rPr lang="en-ZA" dirty="0"/>
              <a:t>Solution</a:t>
            </a:r>
            <a:endParaRPr lang="en-US" dirty="0"/>
          </a:p>
        </p:txBody>
      </p:sp>
    </p:spTree>
    <p:extLst>
      <p:ext uri="{BB962C8B-B14F-4D97-AF65-F5344CB8AC3E}">
        <p14:creationId xmlns:p14="http://schemas.microsoft.com/office/powerpoint/2010/main" val="1703404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31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6D733D-8B7E-47B8-AB65-43CED1A07AB7}"/>
              </a:ext>
            </a:extLst>
          </p:cNvPr>
          <p:cNvSpPr>
            <a:spLocks noGrp="1"/>
          </p:cNvSpPr>
          <p:nvPr>
            <p:ph type="title"/>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AFFB70-ED48-4E46-A3A5-B6EE9B7D463E}"/>
              </a:ext>
            </a:extLst>
          </p:cNvPr>
          <p:cNvSpPr>
            <a:spLocks noGrp="1"/>
          </p:cNvSpPr>
          <p:nvPr>
            <p:ph type="title"/>
          </p:nvPr>
        </p:nvSpPr>
        <p:spPr/>
        <p:txBody>
          <a:bodyPr/>
          <a:lstStyle/>
          <a:p>
            <a:r>
              <a:rPr lang="en-ZA" dirty="0"/>
              <a:t>Context</a:t>
            </a:r>
            <a:endParaRPr lang="en-US" dirty="0"/>
          </a:p>
        </p:txBody>
      </p:sp>
      <p:sp>
        <p:nvSpPr>
          <p:cNvPr id="8" name="Text Placeholder 7">
            <a:extLst>
              <a:ext uri="{FF2B5EF4-FFF2-40B4-BE49-F238E27FC236}">
                <a16:creationId xmlns:a16="http://schemas.microsoft.com/office/drawing/2014/main" id="{90B74133-E8B0-4412-8417-ACA021D4EE35}"/>
              </a:ext>
            </a:extLst>
          </p:cNvPr>
          <p:cNvSpPr>
            <a:spLocks noGrp="1"/>
          </p:cNvSpPr>
          <p:nvPr>
            <p:ph type="body" sz="quarter" idx="10"/>
          </p:nvPr>
        </p:nvSpPr>
        <p:spPr/>
        <p:txBody>
          <a:bodyPr/>
          <a:lstStyle/>
          <a:p>
            <a:pPr marL="342900" indent="-342900">
              <a:lnSpc>
                <a:spcPct val="150000"/>
              </a:lnSpc>
              <a:spcBef>
                <a:spcPts val="600"/>
              </a:spcBef>
              <a:spcAft>
                <a:spcPts val="600"/>
              </a:spcAft>
              <a:buFont typeface="+mj-lt"/>
              <a:buAutoNum type="arabicPeriod"/>
            </a:pPr>
            <a:r>
              <a:rPr lang="en-ZA" sz="1600" dirty="0">
                <a:latin typeface="Century Gothic" panose="020B0502020202020204" pitchFamily="34" charset="0"/>
              </a:rPr>
              <a:t>Background</a:t>
            </a:r>
          </a:p>
          <a:p>
            <a:pPr marL="342900" indent="-342900">
              <a:lnSpc>
                <a:spcPct val="150000"/>
              </a:lnSpc>
              <a:spcBef>
                <a:spcPts val="600"/>
              </a:spcBef>
              <a:spcAft>
                <a:spcPts val="600"/>
              </a:spcAft>
              <a:buFont typeface="+mj-lt"/>
              <a:buAutoNum type="arabicPeriod"/>
            </a:pPr>
            <a:r>
              <a:rPr lang="en-ZA" sz="1600" dirty="0">
                <a:latin typeface="Century Gothic" panose="020B0502020202020204" pitchFamily="34" charset="0"/>
              </a:rPr>
              <a:t>Objectives</a:t>
            </a:r>
          </a:p>
          <a:p>
            <a:pPr marL="342900" indent="-342900">
              <a:lnSpc>
                <a:spcPct val="150000"/>
              </a:lnSpc>
              <a:spcBef>
                <a:spcPts val="600"/>
              </a:spcBef>
              <a:spcAft>
                <a:spcPts val="600"/>
              </a:spcAft>
              <a:buFont typeface="+mj-lt"/>
              <a:buAutoNum type="arabicPeriod"/>
            </a:pPr>
            <a:r>
              <a:rPr lang="en-ZA" sz="1600" dirty="0">
                <a:latin typeface="Century Gothic" panose="020B0502020202020204" pitchFamily="34" charset="0"/>
              </a:rPr>
              <a:t>Results</a:t>
            </a:r>
          </a:p>
          <a:p>
            <a:pPr marL="342900" indent="-342900">
              <a:lnSpc>
                <a:spcPct val="150000"/>
              </a:lnSpc>
              <a:spcBef>
                <a:spcPts val="600"/>
              </a:spcBef>
              <a:spcAft>
                <a:spcPts val="600"/>
              </a:spcAft>
              <a:buFont typeface="+mj-lt"/>
              <a:buAutoNum type="arabicPeriod"/>
            </a:pPr>
            <a:r>
              <a:rPr lang="en-ZA" sz="1600" dirty="0">
                <a:latin typeface="Century Gothic" panose="020B0502020202020204" pitchFamily="34" charset="0"/>
              </a:rPr>
              <a:t>Conclusion</a:t>
            </a:r>
          </a:p>
          <a:p>
            <a:pPr marL="342900" indent="-342900">
              <a:lnSpc>
                <a:spcPct val="150000"/>
              </a:lnSpc>
              <a:spcBef>
                <a:spcPts val="600"/>
              </a:spcBef>
              <a:spcAft>
                <a:spcPts val="600"/>
              </a:spcAft>
              <a:buFont typeface="+mj-lt"/>
              <a:buAutoNum type="arabicPeriod"/>
            </a:pPr>
            <a:r>
              <a:rPr lang="en-ZA" sz="1600" dirty="0">
                <a:latin typeface="Century Gothic" panose="020B0502020202020204" pitchFamily="34" charset="0"/>
              </a:rPr>
              <a:t>Solution</a:t>
            </a:r>
            <a:endParaRPr lang="en-US" sz="1600" dirty="0">
              <a:latin typeface="Century Gothic" panose="020B0502020202020204" pitchFamily="34" charset="0"/>
            </a:endParaRPr>
          </a:p>
        </p:txBody>
      </p:sp>
    </p:spTree>
    <p:extLst>
      <p:ext uri="{BB962C8B-B14F-4D97-AF65-F5344CB8AC3E}">
        <p14:creationId xmlns:p14="http://schemas.microsoft.com/office/powerpoint/2010/main" val="3689174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6D8027-1F37-47A5-9FB7-3542F19301E3}"/>
              </a:ext>
            </a:extLst>
          </p:cNvPr>
          <p:cNvSpPr>
            <a:spLocks noGrp="1"/>
          </p:cNvSpPr>
          <p:nvPr>
            <p:ph type="body" sz="quarter" idx="13"/>
          </p:nvPr>
        </p:nvSpPr>
        <p:spPr/>
        <p:txBody>
          <a:bodyPr/>
          <a:lstStyle/>
          <a:p>
            <a:pPr marL="0" indent="0">
              <a:lnSpc>
                <a:spcPct val="150000"/>
              </a:lnSpc>
              <a:spcBef>
                <a:spcPts val="600"/>
              </a:spcBef>
              <a:spcAft>
                <a:spcPts val="600"/>
              </a:spcAft>
              <a:buNone/>
            </a:pPr>
            <a:r>
              <a:rPr lang="en-ZA" sz="1600" dirty="0">
                <a:latin typeface="Century Gothic" panose="020B0502020202020204" pitchFamily="34" charset="0"/>
              </a:rPr>
              <a:t>The Regional Action through Data (RAD) program is a 5-year cooperative agreement, funded by the USAID Africa Bureau</a:t>
            </a:r>
          </a:p>
          <a:p>
            <a:pPr marL="0" indent="0">
              <a:lnSpc>
                <a:spcPct val="150000"/>
              </a:lnSpc>
              <a:spcBef>
                <a:spcPts val="600"/>
              </a:spcBef>
              <a:spcAft>
                <a:spcPts val="600"/>
              </a:spcAft>
              <a:buNone/>
            </a:pPr>
            <a:r>
              <a:rPr lang="en-ZA" sz="1600" dirty="0">
                <a:latin typeface="Century Gothic" panose="020B0502020202020204" pitchFamily="34" charset="0"/>
              </a:rPr>
              <a:t>Led by BroadReach in partnership with WAHO, IGAD, </a:t>
            </a:r>
            <a:r>
              <a:rPr lang="en-ZA" sz="1600" dirty="0" err="1">
                <a:latin typeface="Century Gothic" panose="020B0502020202020204" pitchFamily="34" charset="0"/>
              </a:rPr>
              <a:t>Jembi</a:t>
            </a:r>
            <a:r>
              <a:rPr lang="en-ZA" sz="1600" dirty="0">
                <a:latin typeface="Century Gothic" panose="020B0502020202020204" pitchFamily="34" charset="0"/>
              </a:rPr>
              <a:t> Health Systems and Duke University</a:t>
            </a:r>
          </a:p>
          <a:p>
            <a:pPr marL="0" indent="0">
              <a:lnSpc>
                <a:spcPct val="150000"/>
              </a:lnSpc>
              <a:spcBef>
                <a:spcPts val="600"/>
              </a:spcBef>
              <a:spcAft>
                <a:spcPts val="600"/>
              </a:spcAft>
              <a:buNone/>
            </a:pPr>
            <a:r>
              <a:rPr lang="en-ZA" sz="1600" dirty="0">
                <a:latin typeface="Century Gothic" panose="020B0502020202020204" pitchFamily="34" charset="0"/>
              </a:rPr>
              <a:t>Aims to strengthen the use of data to drive performance in healthcare service delivery, and thus improve health and development outcomes in Sub-Saharan Africa (SSA), by leveraging analytics and technology to improve evidence-informed decision-making</a:t>
            </a:r>
            <a:r>
              <a:rPr lang="en-ZA" sz="1600" dirty="0">
                <a:solidFill>
                  <a:schemeClr val="tx1"/>
                </a:solidFill>
                <a:latin typeface="Century Gothic" panose="020B0502020202020204" pitchFamily="34" charset="0"/>
              </a:rPr>
              <a:t>.</a:t>
            </a:r>
          </a:p>
        </p:txBody>
      </p:sp>
      <p:sp>
        <p:nvSpPr>
          <p:cNvPr id="2" name="Title 1">
            <a:extLst>
              <a:ext uri="{FF2B5EF4-FFF2-40B4-BE49-F238E27FC236}">
                <a16:creationId xmlns:a16="http://schemas.microsoft.com/office/drawing/2014/main" id="{BA3BFA56-4D4B-41B0-8B84-F929CC514ECB}"/>
              </a:ext>
            </a:extLst>
          </p:cNvPr>
          <p:cNvSpPr>
            <a:spLocks noGrp="1"/>
          </p:cNvSpPr>
          <p:nvPr>
            <p:ph type="title"/>
          </p:nvPr>
        </p:nvSpPr>
        <p:spPr/>
        <p:txBody>
          <a:bodyPr/>
          <a:lstStyle/>
          <a:p>
            <a:r>
              <a:rPr lang="en-ZA" dirty="0">
                <a:latin typeface="Century Gothic" panose="020B0502020202020204" pitchFamily="34" charset="0"/>
              </a:rPr>
              <a:t>Background</a:t>
            </a:r>
          </a:p>
        </p:txBody>
      </p:sp>
      <p:pic>
        <p:nvPicPr>
          <p:cNvPr id="13" name="Picture Placeholder 12">
            <a:extLst>
              <a:ext uri="{FF2B5EF4-FFF2-40B4-BE49-F238E27FC236}">
                <a16:creationId xmlns:a16="http://schemas.microsoft.com/office/drawing/2014/main" id="{C5B96BF2-8FF5-4475-8B89-F7F3732D58AC}"/>
              </a:ext>
            </a:extLst>
          </p:cNvPr>
          <p:cNvPicPr>
            <a:picLocks noGrp="1" noChangeAspect="1"/>
          </p:cNvPicPr>
          <p:nvPr>
            <p:ph type="pic" sz="quarter" idx="12"/>
          </p:nvPr>
        </p:nvPicPr>
        <p:blipFill>
          <a:blip r:embed="rId2"/>
          <a:stretch>
            <a:fillRect/>
          </a:stretch>
        </p:blipFill>
        <p:spPr>
          <a:xfrm>
            <a:off x="455581" y="2162462"/>
            <a:ext cx="2740547" cy="2774381"/>
          </a:xfrm>
        </p:spPr>
      </p:pic>
    </p:spTree>
    <p:extLst>
      <p:ext uri="{BB962C8B-B14F-4D97-AF65-F5344CB8AC3E}">
        <p14:creationId xmlns:p14="http://schemas.microsoft.com/office/powerpoint/2010/main" val="3102255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96AE40-A926-DB4C-BD80-CDBFBCD72B09}"/>
              </a:ext>
            </a:extLst>
          </p:cNvPr>
          <p:cNvSpPr txBox="1"/>
          <p:nvPr/>
        </p:nvSpPr>
        <p:spPr>
          <a:xfrm>
            <a:off x="1259362" y="5120029"/>
            <a:ext cx="3312638" cy="923330"/>
          </a:xfrm>
          <a:prstGeom prst="rect">
            <a:avLst/>
          </a:prstGeom>
          <a:noFill/>
        </p:spPr>
        <p:txBody>
          <a:bodyPr wrap="square" rtlCol="0">
            <a:spAutoFit/>
          </a:bodyPr>
          <a:lstStyle/>
          <a:p>
            <a:r>
              <a:rPr lang="en-ZA" sz="900" dirty="0">
                <a:solidFill>
                  <a:schemeClr val="bg1">
                    <a:lumMod val="50000"/>
                  </a:schemeClr>
                </a:solidFill>
                <a:ea typeface="Roboto" panose="02000000000000000000" pitchFamily="2" charset="0"/>
              </a:rPr>
              <a:t>At the macro level to aggregate information from disparate sources to provide regional and national level decision-makers the right information to make evidence-informed, data driven decisions around strategy, policies and resource allocation </a:t>
            </a:r>
          </a:p>
          <a:p>
            <a:endParaRPr lang="en-US" sz="900" dirty="0">
              <a:solidFill>
                <a:schemeClr val="bg2">
                  <a:lumMod val="50000"/>
                </a:schemeClr>
              </a:solidFill>
              <a:latin typeface="Roboto" panose="02000000000000000000" pitchFamily="2" charset="0"/>
              <a:ea typeface="Roboto" panose="02000000000000000000" pitchFamily="2" charset="0"/>
            </a:endParaRPr>
          </a:p>
        </p:txBody>
      </p:sp>
      <p:pic>
        <p:nvPicPr>
          <p:cNvPr id="23" name="Picture 22">
            <a:extLst>
              <a:ext uri="{FF2B5EF4-FFF2-40B4-BE49-F238E27FC236}">
                <a16:creationId xmlns:a16="http://schemas.microsoft.com/office/drawing/2014/main" id="{36B58EEF-15BF-5841-9721-C6F85CA1C416}"/>
              </a:ext>
            </a:extLst>
          </p:cNvPr>
          <p:cNvPicPr>
            <a:picLocks noChangeAspect="1"/>
          </p:cNvPicPr>
          <p:nvPr/>
        </p:nvPicPr>
        <p:blipFill>
          <a:blip r:embed="rId2"/>
          <a:stretch>
            <a:fillRect/>
          </a:stretch>
        </p:blipFill>
        <p:spPr>
          <a:xfrm>
            <a:off x="4910230" y="5069796"/>
            <a:ext cx="651995" cy="679006"/>
          </a:xfrm>
          <a:prstGeom prst="rect">
            <a:avLst/>
          </a:prstGeom>
        </p:spPr>
      </p:pic>
      <p:sp>
        <p:nvSpPr>
          <p:cNvPr id="27" name="TextBox 26">
            <a:extLst>
              <a:ext uri="{FF2B5EF4-FFF2-40B4-BE49-F238E27FC236}">
                <a16:creationId xmlns:a16="http://schemas.microsoft.com/office/drawing/2014/main" id="{BC94596F-A7B4-1044-914C-6EA52CF2AD5B}"/>
              </a:ext>
            </a:extLst>
          </p:cNvPr>
          <p:cNvSpPr txBox="1"/>
          <p:nvPr/>
        </p:nvSpPr>
        <p:spPr>
          <a:xfrm>
            <a:off x="5708539" y="5120029"/>
            <a:ext cx="2978261" cy="507831"/>
          </a:xfrm>
          <a:prstGeom prst="rect">
            <a:avLst/>
          </a:prstGeom>
          <a:noFill/>
        </p:spPr>
        <p:txBody>
          <a:bodyPr wrap="square" rtlCol="0">
            <a:spAutoFit/>
          </a:bodyPr>
          <a:lstStyle/>
          <a:p>
            <a:r>
              <a:rPr lang="en-ZA" sz="900" dirty="0">
                <a:solidFill>
                  <a:schemeClr val="bg1">
                    <a:lumMod val="50000"/>
                  </a:schemeClr>
                </a:solidFill>
                <a:ea typeface="Roboto" panose="02000000000000000000" pitchFamily="2" charset="0"/>
              </a:rPr>
              <a:t>At the patient-provider level, to ensure that appropriate data is collected and used for evidence-based patient care and to ensure continuity of care</a:t>
            </a:r>
            <a:endParaRPr lang="en-US" sz="900" dirty="0">
              <a:solidFill>
                <a:schemeClr val="bg1">
                  <a:lumMod val="50000"/>
                </a:schemeClr>
              </a:solidFill>
              <a:ea typeface="Roboto" panose="02000000000000000000" pitchFamily="2" charset="0"/>
            </a:endParaRPr>
          </a:p>
        </p:txBody>
      </p:sp>
      <p:sp>
        <p:nvSpPr>
          <p:cNvPr id="11" name="Title 10">
            <a:extLst>
              <a:ext uri="{FF2B5EF4-FFF2-40B4-BE49-F238E27FC236}">
                <a16:creationId xmlns:a16="http://schemas.microsoft.com/office/drawing/2014/main" id="{76559921-422F-46D2-B3E1-6FAAE29309BD}"/>
              </a:ext>
            </a:extLst>
          </p:cNvPr>
          <p:cNvSpPr>
            <a:spLocks noGrp="1"/>
          </p:cNvSpPr>
          <p:nvPr>
            <p:ph type="title"/>
          </p:nvPr>
        </p:nvSpPr>
        <p:spPr/>
        <p:txBody>
          <a:bodyPr/>
          <a:lstStyle/>
          <a:p>
            <a:r>
              <a:rPr lang="en-US" dirty="0"/>
              <a:t>Background</a:t>
            </a:r>
          </a:p>
        </p:txBody>
      </p:sp>
      <p:sp>
        <p:nvSpPr>
          <p:cNvPr id="5" name="Text Placeholder 4">
            <a:extLst>
              <a:ext uri="{FF2B5EF4-FFF2-40B4-BE49-F238E27FC236}">
                <a16:creationId xmlns:a16="http://schemas.microsoft.com/office/drawing/2014/main" id="{405478C1-5B41-49AD-9923-8F0B46B61641}"/>
              </a:ext>
            </a:extLst>
          </p:cNvPr>
          <p:cNvSpPr>
            <a:spLocks noGrp="1"/>
          </p:cNvSpPr>
          <p:nvPr>
            <p:ph type="body" sz="quarter" idx="11"/>
          </p:nvPr>
        </p:nvSpPr>
        <p:spPr/>
        <p:txBody>
          <a:bodyPr/>
          <a:lstStyle/>
          <a:p>
            <a:r>
              <a:rPr lang="en-ZA" dirty="0">
                <a:solidFill>
                  <a:srgbClr val="0D2853"/>
                </a:solidFill>
                <a:ea typeface="Roboto" panose="02000000000000000000" pitchFamily="2" charset="0"/>
              </a:rPr>
              <a:t>Disrupting current models of healthcare, changing how and why data is collected,</a:t>
            </a:r>
            <a:r>
              <a:rPr lang="en-ZA" i="1" dirty="0">
                <a:solidFill>
                  <a:srgbClr val="0D2853"/>
                </a:solidFill>
                <a:ea typeface="Roboto" panose="02000000000000000000" pitchFamily="2" charset="0"/>
              </a:rPr>
              <a:t> </a:t>
            </a:r>
            <a:r>
              <a:rPr lang="en-ZA" dirty="0">
                <a:solidFill>
                  <a:srgbClr val="0D2853"/>
                </a:solidFill>
                <a:ea typeface="Roboto" panose="02000000000000000000" pitchFamily="2" charset="0"/>
              </a:rPr>
              <a:t>analysed and then used to achieve results</a:t>
            </a:r>
            <a:r>
              <a:rPr lang="en-ZA" sz="1400" dirty="0">
                <a:solidFill>
                  <a:srgbClr val="0D2853"/>
                </a:solidFill>
                <a:ea typeface="Roboto" panose="02000000000000000000" pitchFamily="2" charset="0"/>
              </a:rPr>
              <a:t>. </a:t>
            </a:r>
            <a:endParaRPr lang="en-US" b="1" dirty="0"/>
          </a:p>
        </p:txBody>
      </p:sp>
      <p:pic>
        <p:nvPicPr>
          <p:cNvPr id="35" name="Picture 34">
            <a:extLst>
              <a:ext uri="{FF2B5EF4-FFF2-40B4-BE49-F238E27FC236}">
                <a16:creationId xmlns:a16="http://schemas.microsoft.com/office/drawing/2014/main" id="{9527287C-40A6-4AC4-961B-516C357042A0}"/>
              </a:ext>
            </a:extLst>
          </p:cNvPr>
          <p:cNvPicPr>
            <a:picLocks noChangeAspect="1"/>
          </p:cNvPicPr>
          <p:nvPr/>
        </p:nvPicPr>
        <p:blipFill>
          <a:blip r:embed="rId3"/>
          <a:stretch>
            <a:fillRect/>
          </a:stretch>
        </p:blipFill>
        <p:spPr>
          <a:xfrm>
            <a:off x="457200" y="5120029"/>
            <a:ext cx="581057" cy="628775"/>
          </a:xfrm>
          <a:prstGeom prst="rect">
            <a:avLst/>
          </a:prstGeom>
        </p:spPr>
      </p:pic>
      <p:pic>
        <p:nvPicPr>
          <p:cNvPr id="4" name="Picture 4" descr="A close up of a logo&#10;&#10;Description generated with very high confidence">
            <a:extLst>
              <a:ext uri="{FF2B5EF4-FFF2-40B4-BE49-F238E27FC236}">
                <a16:creationId xmlns:a16="http://schemas.microsoft.com/office/drawing/2014/main" id="{04555F90-290E-408D-9E03-6057E4DADAF3}"/>
              </a:ext>
            </a:extLst>
          </p:cNvPr>
          <p:cNvPicPr>
            <a:picLocks noChangeAspect="1"/>
          </p:cNvPicPr>
          <p:nvPr/>
        </p:nvPicPr>
        <p:blipFill>
          <a:blip r:embed="rId4"/>
          <a:stretch>
            <a:fillRect/>
          </a:stretch>
        </p:blipFill>
        <p:spPr>
          <a:xfrm>
            <a:off x="457200" y="2146484"/>
            <a:ext cx="8334549" cy="2620936"/>
          </a:xfrm>
          <a:prstGeom prst="rect">
            <a:avLst/>
          </a:prstGeom>
        </p:spPr>
      </p:pic>
    </p:spTree>
    <p:extLst>
      <p:ext uri="{BB962C8B-B14F-4D97-AF65-F5344CB8AC3E}">
        <p14:creationId xmlns:p14="http://schemas.microsoft.com/office/powerpoint/2010/main" val="1411256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6D8027-1F37-47A5-9FB7-3542F19301E3}"/>
              </a:ext>
            </a:extLst>
          </p:cNvPr>
          <p:cNvSpPr>
            <a:spLocks noGrp="1"/>
          </p:cNvSpPr>
          <p:nvPr>
            <p:ph type="body" sz="quarter" idx="13"/>
          </p:nvPr>
        </p:nvSpPr>
        <p:spPr/>
        <p:txBody>
          <a:bodyPr/>
          <a:lstStyle/>
          <a:p>
            <a:pPr marL="0" indent="0">
              <a:lnSpc>
                <a:spcPct val="150000"/>
              </a:lnSpc>
              <a:spcBef>
                <a:spcPts val="600"/>
              </a:spcBef>
              <a:spcAft>
                <a:spcPts val="600"/>
              </a:spcAft>
              <a:buNone/>
            </a:pPr>
            <a:r>
              <a:rPr lang="en-GB" sz="1600" dirty="0">
                <a:latin typeface="Century Gothic" panose="020B0502020202020204" pitchFamily="34" charset="0"/>
              </a:rPr>
              <a:t>The RAD program was realized through a co-creation process, with user-centred design as a fundamental guiding principle.</a:t>
            </a:r>
          </a:p>
          <a:p>
            <a:pPr marL="0" indent="0">
              <a:lnSpc>
                <a:spcPct val="150000"/>
              </a:lnSpc>
              <a:spcBef>
                <a:spcPts val="600"/>
              </a:spcBef>
              <a:spcAft>
                <a:spcPts val="600"/>
              </a:spcAft>
              <a:buNone/>
            </a:pPr>
            <a:r>
              <a:rPr lang="en-GB" sz="1600" dirty="0">
                <a:latin typeface="Century Gothic" panose="020B0502020202020204" pitchFamily="34" charset="0"/>
              </a:rPr>
              <a:t>Thus, early stakeholder engagements in year 1 of the RAD program highlighted: </a:t>
            </a:r>
          </a:p>
          <a:p>
            <a:pPr marL="204787" lvl="1" indent="0">
              <a:lnSpc>
                <a:spcPct val="150000"/>
              </a:lnSpc>
              <a:spcBef>
                <a:spcPts val="600"/>
              </a:spcBef>
              <a:spcAft>
                <a:spcPts val="600"/>
              </a:spcAft>
              <a:buNone/>
            </a:pPr>
            <a:r>
              <a:rPr lang="en-GB" dirty="0">
                <a:latin typeface="Century Gothic" panose="020B0502020202020204" pitchFamily="34" charset="0"/>
              </a:rPr>
              <a:t>Epidemic-prone disease as the priority focus area for West Africa; and </a:t>
            </a:r>
          </a:p>
          <a:p>
            <a:pPr marL="204787" lvl="1" indent="0">
              <a:lnSpc>
                <a:spcPct val="150000"/>
              </a:lnSpc>
              <a:spcBef>
                <a:spcPts val="600"/>
              </a:spcBef>
              <a:spcAft>
                <a:spcPts val="600"/>
              </a:spcAft>
              <a:buNone/>
            </a:pPr>
            <a:r>
              <a:rPr lang="en-GB" dirty="0">
                <a:latin typeface="Century Gothic" panose="020B0502020202020204" pitchFamily="34" charset="0"/>
              </a:rPr>
              <a:t>The need to reduce the overall epidemic-prone disease burden throughout the ECOWAS region. </a:t>
            </a:r>
            <a:endParaRPr lang="en-US" dirty="0">
              <a:latin typeface="Century Gothic" panose="020B0502020202020204" pitchFamily="34" charset="0"/>
            </a:endParaRPr>
          </a:p>
        </p:txBody>
      </p:sp>
      <p:sp>
        <p:nvSpPr>
          <p:cNvPr id="2" name="Title 1">
            <a:extLst>
              <a:ext uri="{FF2B5EF4-FFF2-40B4-BE49-F238E27FC236}">
                <a16:creationId xmlns:a16="http://schemas.microsoft.com/office/drawing/2014/main" id="{BA3BFA56-4D4B-41B0-8B84-F929CC514ECB}"/>
              </a:ext>
            </a:extLst>
          </p:cNvPr>
          <p:cNvSpPr>
            <a:spLocks noGrp="1"/>
          </p:cNvSpPr>
          <p:nvPr>
            <p:ph type="title"/>
          </p:nvPr>
        </p:nvSpPr>
        <p:spPr/>
        <p:txBody>
          <a:bodyPr/>
          <a:lstStyle/>
          <a:p>
            <a:r>
              <a:rPr lang="en-ZA" dirty="0">
                <a:latin typeface="Century Gothic" panose="020B0502020202020204" pitchFamily="34" charset="0"/>
              </a:rPr>
              <a:t>Background</a:t>
            </a:r>
          </a:p>
        </p:txBody>
      </p:sp>
      <p:pic>
        <p:nvPicPr>
          <p:cNvPr id="23" name="Picture Placeholder 12">
            <a:extLst>
              <a:ext uri="{FF2B5EF4-FFF2-40B4-BE49-F238E27FC236}">
                <a16:creationId xmlns:a16="http://schemas.microsoft.com/office/drawing/2014/main" id="{9B8E06A1-B483-4EDA-A4C9-24E8C5C4A4EF}"/>
              </a:ext>
            </a:extLst>
          </p:cNvPr>
          <p:cNvPicPr>
            <a:picLocks noGrp="1" noChangeAspect="1"/>
          </p:cNvPicPr>
          <p:nvPr>
            <p:ph type="pic" sz="quarter" idx="12"/>
          </p:nvPr>
        </p:nvPicPr>
        <p:blipFill>
          <a:blip r:embed="rId2"/>
          <a:stretch>
            <a:fillRect/>
          </a:stretch>
        </p:blipFill>
        <p:spPr>
          <a:xfrm>
            <a:off x="457200" y="2185469"/>
            <a:ext cx="2740547" cy="2728366"/>
          </a:xfrm>
        </p:spPr>
      </p:pic>
    </p:spTree>
    <p:extLst>
      <p:ext uri="{BB962C8B-B14F-4D97-AF65-F5344CB8AC3E}">
        <p14:creationId xmlns:p14="http://schemas.microsoft.com/office/powerpoint/2010/main" val="2084631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4851FB7-F225-4077-A0A6-ED1F67FE01E5}"/>
              </a:ext>
            </a:extLst>
          </p:cNvPr>
          <p:cNvPicPr>
            <a:picLocks noGrp="1" noChangeAspect="1"/>
          </p:cNvPicPr>
          <p:nvPr>
            <p:ph type="pic" sz="quarter" idx="12"/>
          </p:nvPr>
        </p:nvPicPr>
        <p:blipFill>
          <a:blip r:embed="rId2"/>
          <a:srcRect l="29167" r="29167"/>
          <a:stretch>
            <a:fillRect/>
          </a:stretch>
        </p:blipFill>
        <p:spPr>
          <a:xfrm>
            <a:off x="5973511" y="1229809"/>
            <a:ext cx="2792664" cy="4623498"/>
          </a:xfrm>
          <a:prstGeom prst="rect">
            <a:avLst/>
          </a:prstGeom>
          <a:ln>
            <a:noFill/>
          </a:ln>
          <a:effectLst>
            <a:outerShdw blurRad="292100" dist="139700" dir="2700000" algn="tl" rotWithShape="0">
              <a:srgbClr val="333333">
                <a:alpha val="65000"/>
              </a:srgbClr>
            </a:outerShdw>
          </a:effectLst>
        </p:spPr>
      </p:pic>
      <p:sp>
        <p:nvSpPr>
          <p:cNvPr id="8" name="Content Placeholder 7">
            <a:extLst>
              <a:ext uri="{FF2B5EF4-FFF2-40B4-BE49-F238E27FC236}">
                <a16:creationId xmlns:a16="http://schemas.microsoft.com/office/drawing/2014/main" id="{7CD7B04A-068A-426F-B3B4-4A35DDEB6A6D}"/>
              </a:ext>
            </a:extLst>
          </p:cNvPr>
          <p:cNvSpPr>
            <a:spLocks noGrp="1"/>
          </p:cNvSpPr>
          <p:nvPr>
            <p:ph type="body" sz="quarter" idx="13"/>
          </p:nvPr>
        </p:nvSpPr>
        <p:spPr/>
        <p:txBody>
          <a:bodyPr/>
          <a:lstStyle/>
          <a:p>
            <a:pPr marL="0" indent="0">
              <a:lnSpc>
                <a:spcPct val="150000"/>
              </a:lnSpc>
              <a:spcBef>
                <a:spcPts val="600"/>
              </a:spcBef>
              <a:spcAft>
                <a:spcPts val="600"/>
              </a:spcAft>
              <a:buNone/>
            </a:pPr>
            <a:r>
              <a:rPr lang="en-GB" sz="1600" dirty="0">
                <a:latin typeface="Century Gothic" panose="020B0502020202020204" pitchFamily="34" charset="0"/>
              </a:rPr>
              <a:t>The objective of the subsequent research effort was to therefore understand:</a:t>
            </a:r>
          </a:p>
          <a:p>
            <a:pPr marL="204787" lvl="1" indent="0">
              <a:lnSpc>
                <a:spcPct val="150000"/>
              </a:lnSpc>
              <a:spcBef>
                <a:spcPts val="600"/>
              </a:spcBef>
              <a:spcAft>
                <a:spcPts val="600"/>
              </a:spcAft>
              <a:buNone/>
            </a:pPr>
            <a:r>
              <a:rPr lang="en-GB" dirty="0">
                <a:latin typeface="Century Gothic" panose="020B0502020202020204" pitchFamily="34" charset="0"/>
              </a:rPr>
              <a:t>Existing practices and associated challenges regarding disease surveillance and response efforts in the region; and</a:t>
            </a:r>
          </a:p>
          <a:p>
            <a:pPr marL="204787" lvl="1" indent="0">
              <a:lnSpc>
                <a:spcPct val="150000"/>
              </a:lnSpc>
              <a:spcBef>
                <a:spcPts val="600"/>
              </a:spcBef>
              <a:spcAft>
                <a:spcPts val="600"/>
              </a:spcAft>
              <a:buNone/>
            </a:pPr>
            <a:r>
              <a:rPr lang="en-GB" dirty="0">
                <a:latin typeface="Century Gothic" panose="020B0502020202020204" pitchFamily="34" charset="0"/>
              </a:rPr>
              <a:t>How the RAD program might enable the West African Health Organization (WAHO) to better support member states in their efforts to reduce the epidemic-prone disease burden throughout the ECOWAS region.</a:t>
            </a:r>
            <a:endParaRPr lang="en-US"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52A543DA-A10E-45EC-9EBD-6432CCAD9509}"/>
              </a:ext>
            </a:extLst>
          </p:cNvPr>
          <p:cNvSpPr>
            <a:spLocks noGrp="1"/>
          </p:cNvSpPr>
          <p:nvPr>
            <p:ph type="sldNum" sz="quarter" idx="14"/>
          </p:nvPr>
        </p:nvSpPr>
        <p:spPr/>
        <p:txBody>
          <a:bodyPr/>
          <a:lstStyle/>
          <a:p>
            <a:fld id="{55C78BD9-616D-9E45-AEAC-135FFF92C19C}" type="slidenum">
              <a:rPr lang="en-US" smtClean="0"/>
              <a:pPr/>
              <a:t>6</a:t>
            </a:fld>
            <a:endParaRPr lang="en-US"/>
          </a:p>
        </p:txBody>
      </p:sp>
      <p:sp>
        <p:nvSpPr>
          <p:cNvPr id="7" name="Title 6">
            <a:extLst>
              <a:ext uri="{FF2B5EF4-FFF2-40B4-BE49-F238E27FC236}">
                <a16:creationId xmlns:a16="http://schemas.microsoft.com/office/drawing/2014/main" id="{BC88F79E-3255-4242-95D2-A7D031729F2B}"/>
              </a:ext>
            </a:extLst>
          </p:cNvPr>
          <p:cNvSpPr>
            <a:spLocks noGrp="1"/>
          </p:cNvSpPr>
          <p:nvPr>
            <p:ph type="title"/>
          </p:nvPr>
        </p:nvSpPr>
        <p:spPr/>
        <p:txBody>
          <a:bodyPr/>
          <a:lstStyle/>
          <a:p>
            <a:r>
              <a:rPr lang="en-ZA" dirty="0"/>
              <a:t>Objectives</a:t>
            </a:r>
            <a:endParaRPr lang="en-US" dirty="0"/>
          </a:p>
        </p:txBody>
      </p:sp>
    </p:spTree>
    <p:extLst>
      <p:ext uri="{BB962C8B-B14F-4D97-AF65-F5344CB8AC3E}">
        <p14:creationId xmlns:p14="http://schemas.microsoft.com/office/powerpoint/2010/main" val="159178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B30E0E8-5C90-46F5-9EAD-D0F26C2EDFC6}"/>
              </a:ext>
            </a:extLst>
          </p:cNvPr>
          <p:cNvPicPr>
            <a:picLocks noGrp="1" noChangeAspect="1"/>
          </p:cNvPicPr>
          <p:nvPr>
            <p:ph type="pic" sz="quarter" idx="12"/>
          </p:nvPr>
        </p:nvPicPr>
        <p:blipFill>
          <a:blip r:embed="rId2"/>
          <a:srcRect l="29867" r="29867"/>
          <a:stretch>
            <a:fillRect/>
          </a:stretch>
        </p:blipFill>
        <p:spPr>
          <a:xfrm>
            <a:off x="5973511" y="1239140"/>
            <a:ext cx="2792664" cy="4623498"/>
          </a:xfrm>
          <a:prstGeom prst="rect">
            <a:avLst/>
          </a:prstGeom>
          <a:ln>
            <a:noFill/>
          </a:ln>
          <a:effectLst>
            <a:outerShdw blurRad="292100" dist="139700" dir="2700000" algn="tl" rotWithShape="0">
              <a:srgbClr val="333333">
                <a:alpha val="65000"/>
              </a:srgbClr>
            </a:outerShdw>
          </a:effectLst>
        </p:spPr>
      </p:pic>
      <p:sp>
        <p:nvSpPr>
          <p:cNvPr id="8" name="Content Placeholder 7">
            <a:extLst>
              <a:ext uri="{FF2B5EF4-FFF2-40B4-BE49-F238E27FC236}">
                <a16:creationId xmlns:a16="http://schemas.microsoft.com/office/drawing/2014/main" id="{7CD7B04A-068A-426F-B3B4-4A35DDEB6A6D}"/>
              </a:ext>
            </a:extLst>
          </p:cNvPr>
          <p:cNvSpPr>
            <a:spLocks noGrp="1"/>
          </p:cNvSpPr>
          <p:nvPr>
            <p:ph type="body" sz="quarter" idx="13"/>
          </p:nvPr>
        </p:nvSpPr>
        <p:spPr/>
        <p:txBody>
          <a:bodyPr/>
          <a:lstStyle/>
          <a:p>
            <a:pPr marL="0" indent="0">
              <a:lnSpc>
                <a:spcPct val="150000"/>
              </a:lnSpc>
              <a:spcBef>
                <a:spcPts val="600"/>
              </a:spcBef>
              <a:spcAft>
                <a:spcPts val="600"/>
              </a:spcAft>
              <a:buNone/>
            </a:pPr>
            <a:r>
              <a:rPr lang="en-GB" sz="1600" dirty="0">
                <a:latin typeface="Century Gothic" panose="020B0502020202020204" pitchFamily="34" charset="0"/>
              </a:rPr>
              <a:t>Rapid site assessments were carried out in Cote d’Ivoire, Ghana and Togo, which involved: </a:t>
            </a:r>
          </a:p>
          <a:p>
            <a:pPr marL="204787" lvl="1" indent="0">
              <a:lnSpc>
                <a:spcPct val="150000"/>
              </a:lnSpc>
              <a:spcBef>
                <a:spcPts val="600"/>
              </a:spcBef>
              <a:spcAft>
                <a:spcPts val="600"/>
              </a:spcAft>
              <a:buNone/>
            </a:pPr>
            <a:r>
              <a:rPr lang="en-GB" dirty="0">
                <a:latin typeface="Century Gothic" panose="020B0502020202020204" pitchFamily="34" charset="0"/>
              </a:rPr>
              <a:t>Semi-structured qualitative discussion guides; </a:t>
            </a:r>
          </a:p>
          <a:p>
            <a:pPr marL="204787" lvl="1" indent="0">
              <a:lnSpc>
                <a:spcPct val="150000"/>
              </a:lnSpc>
              <a:spcBef>
                <a:spcPts val="600"/>
              </a:spcBef>
              <a:spcAft>
                <a:spcPts val="600"/>
              </a:spcAft>
              <a:buNone/>
            </a:pPr>
            <a:r>
              <a:rPr lang="en-GB" dirty="0">
                <a:latin typeface="Century Gothic" panose="020B0502020202020204" pitchFamily="34" charset="0"/>
              </a:rPr>
              <a:t>Individual and group discussions; </a:t>
            </a:r>
          </a:p>
          <a:p>
            <a:pPr marL="204787" lvl="1" indent="0">
              <a:lnSpc>
                <a:spcPct val="150000"/>
              </a:lnSpc>
              <a:spcBef>
                <a:spcPts val="600"/>
              </a:spcBef>
              <a:spcAft>
                <a:spcPts val="600"/>
              </a:spcAft>
              <a:buNone/>
            </a:pPr>
            <a:r>
              <a:rPr lang="en-GB" dirty="0">
                <a:latin typeface="Century Gothic" panose="020B0502020202020204" pitchFamily="34" charset="0"/>
              </a:rPr>
              <a:t>Verbatim transcripts of all interviews; and </a:t>
            </a:r>
          </a:p>
          <a:p>
            <a:pPr marL="204787" lvl="1" indent="0">
              <a:lnSpc>
                <a:spcPct val="150000"/>
              </a:lnSpc>
              <a:spcBef>
                <a:spcPts val="600"/>
              </a:spcBef>
              <a:spcAft>
                <a:spcPts val="600"/>
              </a:spcAft>
              <a:buNone/>
            </a:pPr>
            <a:r>
              <a:rPr lang="en-GB" dirty="0">
                <a:latin typeface="Century Gothic" panose="020B0502020202020204" pitchFamily="34" charset="0"/>
              </a:rPr>
              <a:t>Qualitative content analysis.</a:t>
            </a:r>
            <a:endParaRPr lang="en-US" dirty="0">
              <a:latin typeface="Century Gothic" panose="020B0502020202020204" pitchFamily="34" charset="0"/>
            </a:endParaRPr>
          </a:p>
          <a:p>
            <a:endParaRPr lang="en-US" dirty="0"/>
          </a:p>
        </p:txBody>
      </p:sp>
      <p:sp>
        <p:nvSpPr>
          <p:cNvPr id="5" name="Slide Number Placeholder 4">
            <a:extLst>
              <a:ext uri="{FF2B5EF4-FFF2-40B4-BE49-F238E27FC236}">
                <a16:creationId xmlns:a16="http://schemas.microsoft.com/office/drawing/2014/main" id="{52A543DA-A10E-45EC-9EBD-6432CCAD9509}"/>
              </a:ext>
            </a:extLst>
          </p:cNvPr>
          <p:cNvSpPr>
            <a:spLocks noGrp="1"/>
          </p:cNvSpPr>
          <p:nvPr>
            <p:ph type="sldNum" sz="quarter" idx="14"/>
          </p:nvPr>
        </p:nvSpPr>
        <p:spPr/>
        <p:txBody>
          <a:bodyPr/>
          <a:lstStyle/>
          <a:p>
            <a:fld id="{55C78BD9-616D-9E45-AEAC-135FFF92C19C}" type="slidenum">
              <a:rPr lang="en-US" smtClean="0"/>
              <a:pPr/>
              <a:t>7</a:t>
            </a:fld>
            <a:endParaRPr lang="en-US"/>
          </a:p>
        </p:txBody>
      </p:sp>
      <p:sp>
        <p:nvSpPr>
          <p:cNvPr id="7" name="Title 6">
            <a:extLst>
              <a:ext uri="{FF2B5EF4-FFF2-40B4-BE49-F238E27FC236}">
                <a16:creationId xmlns:a16="http://schemas.microsoft.com/office/drawing/2014/main" id="{BC88F79E-3255-4242-95D2-A7D031729F2B}"/>
              </a:ext>
            </a:extLst>
          </p:cNvPr>
          <p:cNvSpPr>
            <a:spLocks noGrp="1"/>
          </p:cNvSpPr>
          <p:nvPr>
            <p:ph type="title"/>
          </p:nvPr>
        </p:nvSpPr>
        <p:spPr/>
        <p:txBody>
          <a:bodyPr/>
          <a:lstStyle/>
          <a:p>
            <a:r>
              <a:rPr lang="en-ZA" dirty="0"/>
              <a:t>Methods</a:t>
            </a:r>
            <a:endParaRPr lang="en-US" dirty="0"/>
          </a:p>
        </p:txBody>
      </p:sp>
    </p:spTree>
    <p:extLst>
      <p:ext uri="{BB962C8B-B14F-4D97-AF65-F5344CB8AC3E}">
        <p14:creationId xmlns:p14="http://schemas.microsoft.com/office/powerpoint/2010/main" val="2166173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F80FF42-5F17-41E8-9E65-BA0BF7F969C3}"/>
              </a:ext>
            </a:extLst>
          </p:cNvPr>
          <p:cNvPicPr>
            <a:picLocks noGrp="1" noChangeAspect="1"/>
          </p:cNvPicPr>
          <p:nvPr>
            <p:ph type="pic" sz="quarter" idx="12"/>
          </p:nvPr>
        </p:nvPicPr>
        <p:blipFill>
          <a:blip r:embed="rId2"/>
          <a:srcRect l="30239" r="30239"/>
          <a:stretch>
            <a:fillRect/>
          </a:stretch>
        </p:blipFill>
        <p:spPr>
          <a:xfrm>
            <a:off x="455581" y="1236665"/>
            <a:ext cx="2740547" cy="4625975"/>
          </a:xfrm>
          <a:prstGeom prst="rect">
            <a:avLst/>
          </a:prstGeom>
          <a:ln>
            <a:noFill/>
          </a:ln>
          <a:effectLst>
            <a:outerShdw blurRad="292100" dist="139700" dir="2700000" algn="tl" rotWithShape="0">
              <a:srgbClr val="333333">
                <a:alpha val="65000"/>
              </a:srgbClr>
            </a:outerShdw>
          </a:effectLst>
        </p:spPr>
      </p:pic>
      <p:sp>
        <p:nvSpPr>
          <p:cNvPr id="8" name="Content Placeholder 7">
            <a:extLst>
              <a:ext uri="{FF2B5EF4-FFF2-40B4-BE49-F238E27FC236}">
                <a16:creationId xmlns:a16="http://schemas.microsoft.com/office/drawing/2014/main" id="{7CD7B04A-068A-426F-B3B4-4A35DDEB6A6D}"/>
              </a:ext>
            </a:extLst>
          </p:cNvPr>
          <p:cNvSpPr>
            <a:spLocks noGrp="1"/>
          </p:cNvSpPr>
          <p:nvPr>
            <p:ph type="body" sz="quarter" idx="13"/>
          </p:nvPr>
        </p:nvSpPr>
        <p:spPr/>
        <p:txBody>
          <a:bodyPr/>
          <a:lstStyle/>
          <a:p>
            <a:pPr marL="0" indent="0">
              <a:lnSpc>
                <a:spcPct val="150000"/>
              </a:lnSpc>
              <a:spcBef>
                <a:spcPts val="600"/>
              </a:spcBef>
              <a:spcAft>
                <a:spcPts val="600"/>
              </a:spcAft>
              <a:buNone/>
            </a:pPr>
            <a:r>
              <a:rPr lang="en-GB" sz="1600" dirty="0">
                <a:latin typeface="Century Gothic" panose="020B0502020202020204" pitchFamily="34" charset="0"/>
              </a:rPr>
              <a:t>Extensive cross-border movement of people throughout the ECOWAS region, as a result of the freedom of movement policy, which exacerbates the high epidemic-prone disease burden in West Africa.</a:t>
            </a:r>
          </a:p>
          <a:p>
            <a:pPr marL="0" indent="0">
              <a:lnSpc>
                <a:spcPct val="150000"/>
              </a:lnSpc>
              <a:spcBef>
                <a:spcPts val="600"/>
              </a:spcBef>
              <a:spcAft>
                <a:spcPts val="600"/>
              </a:spcAft>
              <a:buNone/>
            </a:pPr>
            <a:r>
              <a:rPr lang="en-GB" sz="1600" dirty="0">
                <a:latin typeface="Century Gothic" panose="020B0502020202020204" pitchFamily="34" charset="0"/>
              </a:rPr>
              <a:t>Use of informal channels, such as WhatsApp, by the surveillance units to communicate information on epidemiological events.</a:t>
            </a:r>
          </a:p>
          <a:p>
            <a:pPr marL="0" indent="0">
              <a:lnSpc>
                <a:spcPct val="150000"/>
              </a:lnSpc>
              <a:spcBef>
                <a:spcPts val="600"/>
              </a:spcBef>
              <a:spcAft>
                <a:spcPts val="600"/>
              </a:spcAft>
              <a:buNone/>
            </a:pPr>
            <a:r>
              <a:rPr lang="en-GB" sz="1600" dirty="0">
                <a:latin typeface="Century Gothic" panose="020B0502020202020204" pitchFamily="34" charset="0"/>
              </a:rPr>
              <a:t>A relative absence of policies in</a:t>
            </a:r>
            <a:r>
              <a:rPr lang="en-GB" sz="1600" b="1" dirty="0">
                <a:latin typeface="Century Gothic" panose="020B0502020202020204" pitchFamily="34" charset="0"/>
              </a:rPr>
              <a:t> </a:t>
            </a:r>
            <a:r>
              <a:rPr lang="en-GB" sz="1600" dirty="0">
                <a:latin typeface="Century Gothic" panose="020B0502020202020204" pitchFamily="34" charset="0"/>
              </a:rPr>
              <a:t>Togo, Ghana and Cote d’Ivoire related to cross-border information sharing.</a:t>
            </a:r>
            <a:endParaRPr lang="en-US" sz="1600" dirty="0">
              <a:latin typeface="Century Gothic" panose="020B0502020202020204" pitchFamily="34" charset="0"/>
            </a:endParaRPr>
          </a:p>
          <a:p>
            <a:endParaRPr lang="en-US" dirty="0"/>
          </a:p>
        </p:txBody>
      </p:sp>
      <p:sp>
        <p:nvSpPr>
          <p:cNvPr id="5" name="Slide Number Placeholder 4">
            <a:extLst>
              <a:ext uri="{FF2B5EF4-FFF2-40B4-BE49-F238E27FC236}">
                <a16:creationId xmlns:a16="http://schemas.microsoft.com/office/drawing/2014/main" id="{52A543DA-A10E-45EC-9EBD-6432CCAD9509}"/>
              </a:ext>
            </a:extLst>
          </p:cNvPr>
          <p:cNvSpPr>
            <a:spLocks noGrp="1"/>
          </p:cNvSpPr>
          <p:nvPr>
            <p:ph type="sldNum" sz="quarter" idx="14"/>
          </p:nvPr>
        </p:nvSpPr>
        <p:spPr/>
        <p:txBody>
          <a:bodyPr/>
          <a:lstStyle/>
          <a:p>
            <a:fld id="{55C78BD9-616D-9E45-AEAC-135FFF92C19C}" type="slidenum">
              <a:rPr lang="en-US" smtClean="0"/>
              <a:pPr/>
              <a:t>8</a:t>
            </a:fld>
            <a:endParaRPr lang="en-US"/>
          </a:p>
        </p:txBody>
      </p:sp>
      <p:sp>
        <p:nvSpPr>
          <p:cNvPr id="7" name="Title 6">
            <a:extLst>
              <a:ext uri="{FF2B5EF4-FFF2-40B4-BE49-F238E27FC236}">
                <a16:creationId xmlns:a16="http://schemas.microsoft.com/office/drawing/2014/main" id="{BC88F79E-3255-4242-95D2-A7D031729F2B}"/>
              </a:ext>
            </a:extLst>
          </p:cNvPr>
          <p:cNvSpPr>
            <a:spLocks noGrp="1"/>
          </p:cNvSpPr>
          <p:nvPr>
            <p:ph type="title"/>
          </p:nvPr>
        </p:nvSpPr>
        <p:spPr/>
        <p:txBody>
          <a:bodyPr/>
          <a:lstStyle/>
          <a:p>
            <a:r>
              <a:rPr lang="en-ZA" dirty="0"/>
              <a:t>Results</a:t>
            </a:r>
            <a:endParaRPr lang="en-US" dirty="0"/>
          </a:p>
        </p:txBody>
      </p:sp>
    </p:spTree>
    <p:extLst>
      <p:ext uri="{BB962C8B-B14F-4D97-AF65-F5344CB8AC3E}">
        <p14:creationId xmlns:p14="http://schemas.microsoft.com/office/powerpoint/2010/main" val="84992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4AF4704-E5E0-4BA9-9DBA-319F361BFBFF}"/>
              </a:ext>
            </a:extLst>
          </p:cNvPr>
          <p:cNvPicPr>
            <a:picLocks noGrp="1" noChangeAspect="1"/>
          </p:cNvPicPr>
          <p:nvPr>
            <p:ph type="pic" sz="quarter" idx="12"/>
          </p:nvPr>
        </p:nvPicPr>
        <p:blipFill>
          <a:blip r:embed="rId2"/>
          <a:srcRect l="30239" r="30239"/>
          <a:stretch>
            <a:fillRect/>
          </a:stretch>
        </p:blipFill>
        <p:spPr>
          <a:xfrm>
            <a:off x="455581" y="1236665"/>
            <a:ext cx="2740547" cy="4625975"/>
          </a:xfrm>
          <a:prstGeom prst="rect">
            <a:avLst/>
          </a:prstGeom>
          <a:ln>
            <a:noFill/>
          </a:ln>
          <a:effectLst>
            <a:outerShdw blurRad="292100" dist="139700" dir="2700000" algn="tl" rotWithShape="0">
              <a:srgbClr val="333333">
                <a:alpha val="65000"/>
              </a:srgbClr>
            </a:outerShdw>
          </a:effectLst>
        </p:spPr>
      </p:pic>
      <p:sp>
        <p:nvSpPr>
          <p:cNvPr id="8" name="Content Placeholder 7">
            <a:extLst>
              <a:ext uri="{FF2B5EF4-FFF2-40B4-BE49-F238E27FC236}">
                <a16:creationId xmlns:a16="http://schemas.microsoft.com/office/drawing/2014/main" id="{7CD7B04A-068A-426F-B3B4-4A35DDEB6A6D}"/>
              </a:ext>
            </a:extLst>
          </p:cNvPr>
          <p:cNvSpPr>
            <a:spLocks noGrp="1"/>
          </p:cNvSpPr>
          <p:nvPr>
            <p:ph type="body" sz="quarter" idx="13"/>
          </p:nvPr>
        </p:nvSpPr>
        <p:spPr/>
        <p:txBody>
          <a:bodyPr/>
          <a:lstStyle/>
          <a:p>
            <a:pPr marL="0" indent="0">
              <a:lnSpc>
                <a:spcPct val="150000"/>
              </a:lnSpc>
              <a:buNone/>
            </a:pPr>
            <a:r>
              <a:rPr lang="en-GB" sz="1600" dirty="0">
                <a:latin typeface="Century Gothic" panose="020B0502020202020204" pitchFamily="34" charset="0"/>
              </a:rPr>
              <a:t>While national disease surveillance and response systems are established, there is a need to formalize and further strengthen disease surveillance and response efforts in cross-border settings in terms of information sharing and the coordination of response efforts. </a:t>
            </a:r>
            <a:endParaRPr lang="en-US" sz="1600" dirty="0">
              <a:latin typeface="Century Gothic" panose="020B0502020202020204" pitchFamily="34" charset="0"/>
            </a:endParaRPr>
          </a:p>
          <a:p>
            <a:endParaRPr lang="en-GB" dirty="0"/>
          </a:p>
        </p:txBody>
      </p:sp>
      <p:sp>
        <p:nvSpPr>
          <p:cNvPr id="5" name="Slide Number Placeholder 4">
            <a:extLst>
              <a:ext uri="{FF2B5EF4-FFF2-40B4-BE49-F238E27FC236}">
                <a16:creationId xmlns:a16="http://schemas.microsoft.com/office/drawing/2014/main" id="{52A543DA-A10E-45EC-9EBD-6432CCAD9509}"/>
              </a:ext>
            </a:extLst>
          </p:cNvPr>
          <p:cNvSpPr>
            <a:spLocks noGrp="1"/>
          </p:cNvSpPr>
          <p:nvPr>
            <p:ph type="sldNum" sz="quarter" idx="14"/>
          </p:nvPr>
        </p:nvSpPr>
        <p:spPr/>
        <p:txBody>
          <a:bodyPr/>
          <a:lstStyle/>
          <a:p>
            <a:fld id="{55C78BD9-616D-9E45-AEAC-135FFF92C19C}" type="slidenum">
              <a:rPr lang="en-US" smtClean="0"/>
              <a:pPr/>
              <a:t>9</a:t>
            </a:fld>
            <a:endParaRPr lang="en-US"/>
          </a:p>
        </p:txBody>
      </p:sp>
      <p:sp>
        <p:nvSpPr>
          <p:cNvPr id="7" name="Title 6">
            <a:extLst>
              <a:ext uri="{FF2B5EF4-FFF2-40B4-BE49-F238E27FC236}">
                <a16:creationId xmlns:a16="http://schemas.microsoft.com/office/drawing/2014/main" id="{BC88F79E-3255-4242-95D2-A7D031729F2B}"/>
              </a:ext>
            </a:extLst>
          </p:cNvPr>
          <p:cNvSpPr>
            <a:spLocks noGrp="1"/>
          </p:cNvSpPr>
          <p:nvPr>
            <p:ph type="title"/>
          </p:nvPr>
        </p:nvSpPr>
        <p:spPr/>
        <p:txBody>
          <a:bodyPr/>
          <a:lstStyle/>
          <a:p>
            <a:r>
              <a:rPr lang="en-ZA" dirty="0"/>
              <a:t>Conclusion</a:t>
            </a:r>
            <a:endParaRPr lang="en-US" dirty="0"/>
          </a:p>
        </p:txBody>
      </p:sp>
    </p:spTree>
    <p:extLst>
      <p:ext uri="{BB962C8B-B14F-4D97-AF65-F5344CB8AC3E}">
        <p14:creationId xmlns:p14="http://schemas.microsoft.com/office/powerpoint/2010/main" val="1758234705"/>
      </p:ext>
    </p:extLst>
  </p:cSld>
  <p:clrMapOvr>
    <a:masterClrMapping/>
  </p:clrMapOvr>
</p:sld>
</file>

<file path=ppt/theme/theme1.xml><?xml version="1.0" encoding="utf-8"?>
<a:theme xmlns:a="http://schemas.openxmlformats.org/drawingml/2006/main" name="BR_Slidemaster">
  <a:themeElements>
    <a:clrScheme name="BroadReach 2018">
      <a:dk1>
        <a:sysClr val="windowText" lastClr="000000"/>
      </a:dk1>
      <a:lt1>
        <a:sysClr val="window" lastClr="FFFFFF"/>
      </a:lt1>
      <a:dk2>
        <a:srgbClr val="19315B"/>
      </a:dk2>
      <a:lt2>
        <a:srgbClr val="F15B5C"/>
      </a:lt2>
      <a:accent1>
        <a:srgbClr val="19315B"/>
      </a:accent1>
      <a:accent2>
        <a:srgbClr val="FFB600"/>
      </a:accent2>
      <a:accent3>
        <a:srgbClr val="62CBC9"/>
      </a:accent3>
      <a:accent4>
        <a:srgbClr val="F36E21"/>
      </a:accent4>
      <a:accent5>
        <a:srgbClr val="3CB4E5"/>
      </a:accent5>
      <a:accent6>
        <a:srgbClr val="93D500"/>
      </a:accent6>
      <a:hlink>
        <a:srgbClr val="9EACAA"/>
      </a:hlink>
      <a:folHlink>
        <a:srgbClr val="9EACA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oadReach_PPT_Template_4-3.potm" id="{16DD2F43-005E-403A-A3D1-9CA6E3EE3533}" vid="{6C2DB931-D4A7-4D0B-991C-73381C85E8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8e6a09a-4a88-47a3-9620-86438a51d3bb">
      <UserInfo>
        <DisplayName>John Sargent</DisplayName>
        <AccountId>41</AccountId>
        <AccountType/>
      </UserInfo>
      <UserInfo>
        <DisplayName>Ntombifikile Thekiso</DisplayName>
        <AccountId>88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AAFA9FC9FCAC4A8AE1B7E89EB9027D" ma:contentTypeVersion="7" ma:contentTypeDescription="Create a new document." ma:contentTypeScope="" ma:versionID="eaf96f82c8973a20ffd34dbb964a15c1">
  <xsd:schema xmlns:xsd="http://www.w3.org/2001/XMLSchema" xmlns:xs="http://www.w3.org/2001/XMLSchema" xmlns:p="http://schemas.microsoft.com/office/2006/metadata/properties" xmlns:ns2="418eca26-02a6-4b24-a6fc-f3bd5a10b724" xmlns:ns3="18e6a09a-4a88-47a3-9620-86438a51d3bb" targetNamespace="http://schemas.microsoft.com/office/2006/metadata/properties" ma:root="true" ma:fieldsID="93758bee400dffc971b0095d89d21efa" ns2:_="" ns3:_="">
    <xsd:import namespace="418eca26-02a6-4b24-a6fc-f3bd5a10b724"/>
    <xsd:import namespace="18e6a09a-4a88-47a3-9620-86438a51d3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8eca26-02a6-4b24-a6fc-f3bd5a10b7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e6a09a-4a88-47a3-9620-86438a51d3b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FAB719-0E82-4E3E-B23A-024C965E4F66}">
  <ds:schemaRefs>
    <ds:schemaRef ds:uri="http://schemas.microsoft.com/office/2006/documentManagement/types"/>
    <ds:schemaRef ds:uri="18e6a09a-4a88-47a3-9620-86438a51d3bb"/>
    <ds:schemaRef ds:uri="418eca26-02a6-4b24-a6fc-f3bd5a10b724"/>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86DB3687-4686-47D7-A6FF-455297DCAD11}">
  <ds:schemaRefs>
    <ds:schemaRef ds:uri="http://schemas.microsoft.com/sharepoint/v3/contenttype/forms"/>
  </ds:schemaRefs>
</ds:datastoreItem>
</file>

<file path=customXml/itemProps3.xml><?xml version="1.0" encoding="utf-8"?>
<ds:datastoreItem xmlns:ds="http://schemas.openxmlformats.org/officeDocument/2006/customXml" ds:itemID="{9C5C5045-DCE7-4A25-8725-D44D4DCEEC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8eca26-02a6-4b24-a6fc-f3bd5a10b724"/>
    <ds:schemaRef ds:uri="18e6a09a-4a88-47a3-9620-86438a51d3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505</TotalTime>
  <Words>614</Words>
  <Application>Microsoft Office PowerPoint</Application>
  <PresentationFormat>On-screen Show (4:3)</PresentationFormat>
  <Paragraphs>71</Paragraphs>
  <Slides>15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ＭＳ Ｐゴシック</vt:lpstr>
      <vt:lpstr>Arial</vt:lpstr>
      <vt:lpstr>Calibri</vt:lpstr>
      <vt:lpstr>Century Gothic</vt:lpstr>
      <vt:lpstr>Roboto</vt:lpstr>
      <vt:lpstr>Roboto Black</vt:lpstr>
      <vt:lpstr>Roboto Medium</vt:lpstr>
      <vt:lpstr>BR_Slidemaster</vt:lpstr>
      <vt:lpstr>The 7th EAHSC</vt:lpstr>
      <vt:lpstr>Context</vt:lpstr>
      <vt:lpstr>Background</vt:lpstr>
      <vt:lpstr>Background</vt:lpstr>
      <vt:lpstr>Background</vt:lpstr>
      <vt:lpstr>Objectives</vt:lpstr>
      <vt:lpstr>Methods</vt:lpstr>
      <vt:lpstr>Results</vt:lpstr>
      <vt:lpstr>Conclusion</vt:lpstr>
      <vt:lpstr>Solution</vt:lpstr>
      <vt:lpstr>Solution</vt:lpstr>
      <vt:lpstr>Solution</vt:lpstr>
      <vt:lpstr>Solution</vt:lpstr>
      <vt:lpstr>PowerPoint Presentation</vt:lpstr>
      <vt:lpstr>PowerPoint Presentation</vt:lpstr>
    </vt:vector>
  </TitlesOfParts>
  <Company>Switch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Switch 6;Engela Smith</dc:creator>
  <cp:lastModifiedBy>Kyle Hutchinson</cp:lastModifiedBy>
  <cp:revision>49</cp:revision>
  <dcterms:created xsi:type="dcterms:W3CDTF">2018-09-10T08:51:21Z</dcterms:created>
  <dcterms:modified xsi:type="dcterms:W3CDTF">2019-03-06T18:20:40Z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0x0101001DAAFA9FC9FCAC4A8AE1B7E89EB9027D</vt:lpwstr>
  </property>
  <property fmtid="{D5CDD505-2E9C-101B-9397-08002B2CF9AE}" pid="3" name="Order">
    <vt:r8>185600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