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42.xml" ContentType="application/vnd.openxmlformats-officedocument.presentationml.slideLayout+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Layouts/slideLayout41.xml" ContentType="application/vnd.openxmlformats-officedocument.presentationml.slideLayout+xml"/>
  <Override PartName="/ppt/slideLayouts/slideLayout24.xml" ContentType="application/vnd.openxmlformats-officedocument.presentationml.slideLayout+xml"/>
  <Default Extension="emf" ContentType="image/x-emf"/>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38.xml" ContentType="application/vnd.openxmlformats-officedocument.presentationml.slideLayout+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Layouts/slideLayout37.xml" ContentType="application/vnd.openxmlformats-officedocument.presentationml.slideLayout+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4.xml" ContentType="application/vnd.openxmlformats-officedocument.presentationml.slideMaster+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Masters/slideMaster3.xml" ContentType="application/vnd.openxmlformats-officedocument.presentationml.slideMaster+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43.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717" r:id="rId1"/>
    <p:sldMasterId id="2147483719" r:id="rId2"/>
    <p:sldMasterId id="2147483721" r:id="rId3"/>
    <p:sldMasterId id="2147483724" r:id="rId4"/>
  </p:sldMasterIdLst>
  <p:notesMasterIdLst>
    <p:notesMasterId r:id="rId19"/>
  </p:notesMasterIdLst>
  <p:sldIdLst>
    <p:sldId id="285" r:id="rId5"/>
    <p:sldId id="257" r:id="rId6"/>
    <p:sldId id="258" r:id="rId7"/>
    <p:sldId id="260" r:id="rId8"/>
    <p:sldId id="261" r:id="rId9"/>
    <p:sldId id="289" r:id="rId10"/>
    <p:sldId id="288" r:id="rId11"/>
    <p:sldId id="284" r:id="rId12"/>
    <p:sldId id="265" r:id="rId13"/>
    <p:sldId id="267" r:id="rId14"/>
    <p:sldId id="281" r:id="rId15"/>
    <p:sldId id="274" r:id="rId16"/>
    <p:sldId id="276" r:id="rId17"/>
    <p:sldId id="279"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p:restoredLeft sz="13877"/>
    <p:restoredTop sz="94377"/>
  </p:normalViewPr>
  <p:slideViewPr>
    <p:cSldViewPr snapToGrid="0">
      <p:cViewPr varScale="1">
        <p:scale>
          <a:sx n="80" d="100"/>
          <a:sy n="80" d="100"/>
        </p:scale>
        <p:origin x="-104" y="-92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924601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23"/>
        <p:cNvGrpSpPr/>
        <p:nvPr/>
      </p:nvGrpSpPr>
      <p:grpSpPr>
        <a:xfrm>
          <a:off x="0" y="0"/>
          <a:ext cx="0" cy="0"/>
          <a:chOff x="0" y="0"/>
          <a:chExt cx="0" cy="0"/>
        </a:xfrm>
      </p:grpSpPr>
      <p:sp>
        <p:nvSpPr>
          <p:cNvPr id="424" name="Google Shape;424;g49c0b65d7d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49c0b65d7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627187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68"/>
        <p:cNvGrpSpPr/>
        <p:nvPr/>
      </p:nvGrpSpPr>
      <p:grpSpPr>
        <a:xfrm>
          <a:off x="0" y="0"/>
          <a:ext cx="0" cy="0"/>
          <a:chOff x="0" y="0"/>
          <a:chExt cx="0" cy="0"/>
        </a:xfrm>
      </p:grpSpPr>
      <p:sp>
        <p:nvSpPr>
          <p:cNvPr id="469" name="Google Shape;469;g49d37a6c6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49d37a6c6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smtClean="0">
                <a:latin typeface="Century Gothic"/>
                <a:cs typeface="Century Gothic"/>
              </a:rPr>
              <a:t>38% more ANC visits on average than those in the control group</a:t>
            </a:r>
          </a:p>
          <a:p>
            <a:endParaRPr lang="en-US" dirty="0" smtClean="0">
              <a:latin typeface="Century Gothic"/>
              <a:cs typeface="Century Gothic"/>
            </a:endParaRPr>
          </a:p>
          <a:p>
            <a:r>
              <a:rPr lang="en-US" dirty="0" smtClean="0">
                <a:latin typeface="Century Gothic"/>
                <a:cs typeface="Century Gothic"/>
              </a:rPr>
              <a:t>27.64% more women in </a:t>
            </a:r>
            <a:r>
              <a:rPr lang="en-US" dirty="0" err="1" smtClean="0">
                <a:latin typeface="Century Gothic"/>
                <a:cs typeface="Century Gothic"/>
              </a:rPr>
              <a:t>Simprints</a:t>
            </a:r>
            <a:r>
              <a:rPr lang="en-US" dirty="0" smtClean="0">
                <a:latin typeface="Century Gothic"/>
                <a:cs typeface="Century Gothic"/>
              </a:rPr>
              <a:t> group had complete birth plans</a:t>
            </a:r>
          </a:p>
          <a:p>
            <a:endParaRPr lang="en-US" dirty="0" smtClean="0">
              <a:latin typeface="Century Gothic"/>
              <a:cs typeface="Century Gothic"/>
            </a:endParaRPr>
          </a:p>
          <a:p>
            <a:r>
              <a:rPr lang="en-US" dirty="0" smtClean="0">
                <a:latin typeface="Century Gothic"/>
                <a:cs typeface="Century Gothic"/>
              </a:rPr>
              <a:t>8.74% more women in the </a:t>
            </a:r>
            <a:r>
              <a:rPr lang="en-US" dirty="0" err="1" smtClean="0">
                <a:latin typeface="Century Gothic"/>
                <a:cs typeface="Century Gothic"/>
              </a:rPr>
              <a:t>Simprints</a:t>
            </a:r>
            <a:r>
              <a:rPr lang="en-US" dirty="0" smtClean="0">
                <a:latin typeface="Century Gothic"/>
                <a:cs typeface="Century Gothic"/>
              </a:rPr>
              <a:t> group had a skill attendant at birth</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82"/>
        <p:cNvGrpSpPr/>
        <p:nvPr/>
      </p:nvGrpSpPr>
      <p:grpSpPr>
        <a:xfrm>
          <a:off x="0" y="0"/>
          <a:ext cx="0" cy="0"/>
          <a:chOff x="0" y="0"/>
          <a:chExt cx="0" cy="0"/>
        </a:xfrm>
      </p:grpSpPr>
      <p:sp>
        <p:nvSpPr>
          <p:cNvPr id="483" name="Google Shape;483;g49d37a6c6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49d37a6c6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dirty="0" smtClean="0">
                <a:latin typeface="Century Gothic"/>
                <a:cs typeface="Century Gothic"/>
              </a:rPr>
              <a:t>SL@B provided 2 Million USD to scale-up the </a:t>
            </a:r>
            <a:r>
              <a:rPr lang="en-US" dirty="0" err="1" smtClean="0">
                <a:latin typeface="Century Gothic"/>
                <a:cs typeface="Century Gothic"/>
              </a:rPr>
              <a:t>programme</a:t>
            </a:r>
            <a:r>
              <a:rPr lang="en-US" dirty="0" smtClean="0">
                <a:latin typeface="Century Gothic"/>
                <a:cs typeface="Century Gothic"/>
              </a:rPr>
              <a:t> under TTS</a:t>
            </a:r>
          </a:p>
          <a:p>
            <a:pPr marL="457200" lvl="0" indent="-342900" algn="l" rtl="0">
              <a:spcBef>
                <a:spcPts val="0"/>
              </a:spcBef>
              <a:spcAft>
                <a:spcPts val="0"/>
              </a:spcAft>
              <a:buSzPts val="1800"/>
              <a:buChar char="●"/>
            </a:pPr>
            <a:r>
              <a:rPr lang="en-US" dirty="0" smtClean="0">
                <a:latin typeface="Century Gothic"/>
                <a:cs typeface="Century Gothic"/>
              </a:rPr>
              <a:t>Apr 2018 - Mar 2021 (3 years)</a:t>
            </a:r>
          </a:p>
          <a:p>
            <a:pPr marL="457200" lvl="0" indent="-342900" algn="l" rtl="0">
              <a:spcBef>
                <a:spcPts val="0"/>
              </a:spcBef>
              <a:spcAft>
                <a:spcPts val="0"/>
              </a:spcAft>
              <a:buSzPts val="1800"/>
              <a:buChar char="●"/>
            </a:pPr>
            <a:r>
              <a:rPr lang="en-US" dirty="0" smtClean="0">
                <a:latin typeface="Century Gothic"/>
                <a:cs typeface="Century Gothic"/>
              </a:rPr>
              <a:t>2.1 Million Mothers and Children</a:t>
            </a:r>
          </a:p>
          <a:p>
            <a:pPr marL="457200" lvl="0" indent="-342900" algn="l" rtl="0">
              <a:spcBef>
                <a:spcPts val="0"/>
              </a:spcBef>
              <a:spcAft>
                <a:spcPts val="0"/>
              </a:spcAft>
              <a:buSzPts val="1800"/>
              <a:buChar char="●"/>
            </a:pPr>
            <a:r>
              <a:rPr lang="en-US" dirty="0" smtClean="0">
                <a:latin typeface="Century Gothic"/>
                <a:cs typeface="Century Gothic"/>
              </a:rPr>
              <a:t>850 health workers; 8,500 health volunteers </a:t>
            </a:r>
          </a:p>
          <a:p>
            <a:pPr marL="457200" lvl="0" indent="-342900" algn="l" rtl="0">
              <a:spcBef>
                <a:spcPts val="0"/>
              </a:spcBef>
              <a:spcAft>
                <a:spcPts val="0"/>
              </a:spcAft>
              <a:buSzPts val="1800"/>
              <a:buChar char="●"/>
            </a:pPr>
            <a:r>
              <a:rPr lang="en-US" dirty="0" smtClean="0">
                <a:latin typeface="Century Gothic"/>
                <a:cs typeface="Century Gothic"/>
              </a:rPr>
              <a:t>BRAC is revamping its </a:t>
            </a:r>
            <a:r>
              <a:rPr lang="en-US" dirty="0" err="1" smtClean="0">
                <a:latin typeface="Century Gothic"/>
                <a:cs typeface="Century Gothic"/>
              </a:rPr>
              <a:t>mHealth</a:t>
            </a:r>
            <a:r>
              <a:rPr lang="en-US" dirty="0" smtClean="0">
                <a:latin typeface="Century Gothic"/>
                <a:cs typeface="Century Gothic"/>
              </a:rPr>
              <a:t> platform and rolling it nationwide</a:t>
            </a:r>
          </a:p>
          <a:p>
            <a:pPr marL="457200" lvl="0" indent="-342900" algn="l" rtl="0">
              <a:spcBef>
                <a:spcPts val="0"/>
              </a:spcBef>
              <a:spcAft>
                <a:spcPts val="0"/>
              </a:spcAft>
              <a:buSzPts val="1800"/>
              <a:buChar char="●"/>
            </a:pPr>
            <a:r>
              <a:rPr lang="en-US" dirty="0" err="1" smtClean="0">
                <a:latin typeface="Century Gothic"/>
                <a:cs typeface="Century Gothic"/>
              </a:rPr>
              <a:t>Simprints</a:t>
            </a:r>
            <a:r>
              <a:rPr lang="en-US" dirty="0" smtClean="0">
                <a:latin typeface="Century Gothic"/>
                <a:cs typeface="Century Gothic"/>
              </a:rPr>
              <a:t> will be deployed in 20% coverage areas</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1"/>
        <p:cNvGrpSpPr/>
        <p:nvPr/>
      </p:nvGrpSpPr>
      <p:grpSpPr>
        <a:xfrm>
          <a:off x="0" y="0"/>
          <a:ext cx="0" cy="0"/>
          <a:chOff x="0" y="0"/>
          <a:chExt cx="0" cy="0"/>
        </a:xfrm>
      </p:grpSpPr>
      <p:sp>
        <p:nvSpPr>
          <p:cNvPr id="502" name="Google Shape;502;g49c0a7bccd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49c0a7bccd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35"/>
        <p:cNvGrpSpPr/>
        <p:nvPr/>
      </p:nvGrpSpPr>
      <p:grpSpPr>
        <a:xfrm>
          <a:off x="0" y="0"/>
          <a:ext cx="0" cy="0"/>
          <a:chOff x="0" y="0"/>
          <a:chExt cx="0" cy="0"/>
        </a:xfrm>
      </p:grpSpPr>
      <p:sp>
        <p:nvSpPr>
          <p:cNvPr id="336" name="Google Shape;336;g49c0b65d7d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49c0b65d7d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2"/>
        <p:cNvGrpSpPr/>
        <p:nvPr/>
      </p:nvGrpSpPr>
      <p:grpSpPr>
        <a:xfrm>
          <a:off x="0" y="0"/>
          <a:ext cx="0" cy="0"/>
          <a:chOff x="0" y="0"/>
          <a:chExt cx="0" cy="0"/>
        </a:xfrm>
      </p:grpSpPr>
      <p:sp>
        <p:nvSpPr>
          <p:cNvPr id="343" name="Google Shape;343;g49d37a6c6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49d37a6c6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56"/>
        <p:cNvGrpSpPr/>
        <p:nvPr/>
      </p:nvGrpSpPr>
      <p:grpSpPr>
        <a:xfrm>
          <a:off x="0" y="0"/>
          <a:ext cx="0" cy="0"/>
          <a:chOff x="0" y="0"/>
          <a:chExt cx="0" cy="0"/>
        </a:xfrm>
      </p:grpSpPr>
      <p:sp>
        <p:nvSpPr>
          <p:cNvPr id="357" name="Google Shape;357;g49c0b65d7d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49c0b65d7d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63"/>
        <p:cNvGrpSpPr/>
        <p:nvPr/>
      </p:nvGrpSpPr>
      <p:grpSpPr>
        <a:xfrm>
          <a:off x="0" y="0"/>
          <a:ext cx="0" cy="0"/>
          <a:chOff x="0" y="0"/>
          <a:chExt cx="0" cy="0"/>
        </a:xfrm>
      </p:grpSpPr>
      <p:sp>
        <p:nvSpPr>
          <p:cNvPr id="364" name="Google Shape;364;g49c0b65d7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49c0b65d7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94"/>
        <p:cNvGrpSpPr/>
        <p:nvPr/>
      </p:nvGrpSpPr>
      <p:grpSpPr>
        <a:xfrm>
          <a:off x="0" y="0"/>
          <a:ext cx="0" cy="0"/>
          <a:chOff x="0" y="0"/>
          <a:chExt cx="0" cy="0"/>
        </a:xfrm>
      </p:grpSpPr>
      <p:sp>
        <p:nvSpPr>
          <p:cNvPr id="395" name="Google Shape;395;g49c0b65d7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49c0b65d7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823557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52"/>
        <p:cNvGrpSpPr/>
        <p:nvPr/>
      </p:nvGrpSpPr>
      <p:grpSpPr>
        <a:xfrm>
          <a:off x="0" y="0"/>
          <a:ext cx="0" cy="0"/>
          <a:chOff x="0" y="0"/>
          <a:chExt cx="0" cy="0"/>
        </a:xfrm>
      </p:grpSpPr>
      <p:sp>
        <p:nvSpPr>
          <p:cNvPr id="353" name="Google Shape;353;g3eda123c1b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3eda123c1b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55" name="Google Shape;355;g3eda123c1b_0_1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spcAft>
                  <a:spcPts val="0"/>
                </a:spcAft>
                <a:buClr>
                  <a:schemeClr val="dk1"/>
                </a:buClr>
                <a:buSzPts val="1200"/>
                <a:buFont typeface="Calibri"/>
                <a:buNone/>
              </a:p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868611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5"/>
        <p:cNvGrpSpPr/>
        <p:nvPr/>
      </p:nvGrpSpPr>
      <p:grpSpPr>
        <a:xfrm>
          <a:off x="0" y="0"/>
          <a:ext cx="0" cy="0"/>
          <a:chOff x="0" y="0"/>
          <a:chExt cx="0" cy="0"/>
        </a:xfrm>
      </p:grpSpPr>
      <p:sp>
        <p:nvSpPr>
          <p:cNvPr id="406" name="Google Shape;406;g49c0b65d7d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49c0b65d7d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17"/>
        <p:cNvGrpSpPr/>
        <p:nvPr/>
      </p:nvGrpSpPr>
      <p:grpSpPr>
        <a:xfrm>
          <a:off x="0" y="0"/>
          <a:ext cx="0" cy="0"/>
          <a:chOff x="0" y="0"/>
          <a:chExt cx="0" cy="0"/>
        </a:xfrm>
      </p:grpSpPr>
      <p:sp>
        <p:nvSpPr>
          <p:cNvPr id="418" name="Google Shape;418;g49c0b65d7d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49c0b65d7d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311708" y="1455775"/>
            <a:ext cx="8520600" cy="2052600"/>
          </a:xfrm>
          <a:prstGeom prst="rect">
            <a:avLst/>
          </a:prstGeom>
        </p:spPr>
        <p:txBody>
          <a:bodyPr spcFirstLastPara="1" wrap="square" lIns="91425" tIns="91425" rIns="91425" bIns="91425" anchor="b" anchorCtr="0"/>
          <a:lstStyle>
            <a:lvl1pPr lvl="0" algn="ctr" rtl="0">
              <a:spcBef>
                <a:spcPts val="0"/>
              </a:spcBef>
              <a:spcAft>
                <a:spcPts val="0"/>
              </a:spcAft>
              <a:buClr>
                <a:srgbClr val="00B3D1"/>
              </a:buClr>
              <a:buSzPts val="5200"/>
              <a:buNone/>
              <a:defRPr sz="5200">
                <a:solidFill>
                  <a:srgbClr val="00B3D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9" name="Google Shape;59;p14"/>
          <p:cNvSpPr txBox="1">
            <a:spLocks noGrp="1"/>
          </p:cNvSpPr>
          <p:nvPr>
            <p:ph type="subTitle" idx="1"/>
          </p:nvPr>
        </p:nvSpPr>
        <p:spPr>
          <a:xfrm>
            <a:off x="311700" y="35453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0" name="Google Shape;6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1" name="Google Shape;61;p14"/>
          <p:cNvPicPr preferRelativeResize="0"/>
          <p:nvPr/>
        </p:nvPicPr>
        <p:blipFill>
          <a:blip r:embed="rId2">
            <a:alphaModFix/>
          </a:blip>
          <a:stretch>
            <a:fillRect/>
          </a:stretch>
        </p:blipFill>
        <p:spPr>
          <a:xfrm>
            <a:off x="110075" y="145000"/>
            <a:ext cx="3242725" cy="999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_NUMBER">
    <p:spTree>
      <p:nvGrpSpPr>
        <p:cNvPr id="1" name="Shape 96"/>
        <p:cNvGrpSpPr/>
        <p:nvPr/>
      </p:nvGrpSpPr>
      <p:grpSpPr>
        <a:xfrm>
          <a:off x="0" y="0"/>
          <a:ext cx="0" cy="0"/>
          <a:chOff x="0" y="0"/>
          <a:chExt cx="0" cy="0"/>
        </a:xfrm>
      </p:grpSpPr>
      <p:sp>
        <p:nvSpPr>
          <p:cNvPr id="97" name="Google Shape;97;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Clr>
                <a:srgbClr val="00B3D1"/>
              </a:buClr>
              <a:buSzPts val="12000"/>
              <a:buNone/>
              <a:defRPr sz="12000">
                <a:solidFill>
                  <a:srgbClr val="00B3D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8" name="Google Shape;98;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9" name="Google Shape;9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5ED4D87D-CD96-4617-8897-9BC286AEC51A}" type="datetimeFigureOut">
              <a:rPr lang="en-GB" smtClean="0"/>
              <a:pPr/>
              <a:t>3/26/19</a:t>
            </a:fld>
            <a:endParaRPr lang="en-GB"/>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8BEBA170-1D10-4559-B2DF-3BFB3CA49954}"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0475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spTree>
      <p:nvGrpSpPr>
        <p:cNvPr id="1" name="Shape 189"/>
        <p:cNvGrpSpPr/>
        <p:nvPr/>
      </p:nvGrpSpPr>
      <p:grpSpPr>
        <a:xfrm>
          <a:off x="0" y="0"/>
          <a:ext cx="0" cy="0"/>
          <a:chOff x="0" y="0"/>
          <a:chExt cx="0" cy="0"/>
        </a:xfrm>
      </p:grpSpPr>
      <p:sp>
        <p:nvSpPr>
          <p:cNvPr id="190" name="Google Shape;190;p40"/>
          <p:cNvSpPr txBox="1">
            <a:spLocks noGrp="1"/>
          </p:cNvSpPr>
          <p:nvPr>
            <p:ph type="ctrTitle"/>
          </p:nvPr>
        </p:nvSpPr>
        <p:spPr>
          <a:xfrm>
            <a:off x="311708" y="1455775"/>
            <a:ext cx="8520600" cy="2052600"/>
          </a:xfrm>
          <a:prstGeom prst="rect">
            <a:avLst/>
          </a:prstGeom>
        </p:spPr>
        <p:txBody>
          <a:bodyPr spcFirstLastPara="1" wrap="square" lIns="91425" tIns="91425" rIns="91425" bIns="91425" anchor="b" anchorCtr="0"/>
          <a:lstStyle>
            <a:lvl1pPr lvl="0" algn="ctr" rtl="0">
              <a:spcBef>
                <a:spcPts val="0"/>
              </a:spcBef>
              <a:spcAft>
                <a:spcPts val="0"/>
              </a:spcAft>
              <a:buClr>
                <a:srgbClr val="00B3D1"/>
              </a:buClr>
              <a:buSzPts val="5200"/>
              <a:buNone/>
              <a:defRPr sz="5200">
                <a:solidFill>
                  <a:srgbClr val="00B3D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1" name="Google Shape;191;p40"/>
          <p:cNvSpPr txBox="1">
            <a:spLocks noGrp="1"/>
          </p:cNvSpPr>
          <p:nvPr>
            <p:ph type="subTitle" idx="1"/>
          </p:nvPr>
        </p:nvSpPr>
        <p:spPr>
          <a:xfrm>
            <a:off x="311700" y="35453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2" name="Google Shape;192;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93" name="Google Shape;193;p40"/>
          <p:cNvPicPr preferRelativeResize="0"/>
          <p:nvPr/>
        </p:nvPicPr>
        <p:blipFill>
          <a:blip r:embed="rId2">
            <a:alphaModFix/>
          </a:blip>
          <a:stretch>
            <a:fillRect/>
          </a:stretch>
        </p:blipFill>
        <p:spPr>
          <a:xfrm>
            <a:off x="110075" y="145000"/>
            <a:ext cx="3242725" cy="9998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spTree>
      <p:nvGrpSpPr>
        <p:cNvPr id="1" name="Shape 194"/>
        <p:cNvGrpSpPr/>
        <p:nvPr/>
      </p:nvGrpSpPr>
      <p:grpSpPr>
        <a:xfrm>
          <a:off x="0" y="0"/>
          <a:ext cx="0" cy="0"/>
          <a:chOff x="0" y="0"/>
          <a:chExt cx="0" cy="0"/>
        </a:xfrm>
      </p:grpSpPr>
      <p:sp>
        <p:nvSpPr>
          <p:cNvPr id="195" name="Google Shape;195;p4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6" name="Google Shape;196;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197"/>
        <p:cNvGrpSpPr/>
        <p:nvPr/>
      </p:nvGrpSpPr>
      <p:grpSpPr>
        <a:xfrm>
          <a:off x="0" y="0"/>
          <a:ext cx="0" cy="0"/>
          <a:chOff x="0" y="0"/>
          <a:chExt cx="0" cy="0"/>
        </a:xfrm>
      </p:grpSpPr>
      <p:sp>
        <p:nvSpPr>
          <p:cNvPr id="198" name="Google Shape;198;p42"/>
          <p:cNvSpPr txBox="1">
            <a:spLocks noGrp="1"/>
          </p:cNvSpPr>
          <p:nvPr>
            <p:ph type="title"/>
          </p:nvPr>
        </p:nvSpPr>
        <p:spPr>
          <a:xfrm>
            <a:off x="460750" y="445025"/>
            <a:ext cx="8218200" cy="572700"/>
          </a:xfrm>
          <a:prstGeom prst="rect">
            <a:avLst/>
          </a:prstGeom>
        </p:spPr>
        <p:txBody>
          <a:bodyPr spcFirstLastPara="1" wrap="square" lIns="91425" tIns="91425" rIns="91425" bIns="91425" anchor="t" anchorCtr="0"/>
          <a:lstStyle>
            <a:lvl1pPr lvl="0" rtl="0">
              <a:spcBef>
                <a:spcPts val="0"/>
              </a:spcBef>
              <a:spcAft>
                <a:spcPts val="0"/>
              </a:spcAft>
              <a:buClr>
                <a:srgbClr val="00B3D1"/>
              </a:buClr>
              <a:buSzPts val="2800"/>
              <a:buNone/>
              <a:defRPr>
                <a:solidFill>
                  <a:srgbClr val="00B3D1"/>
                </a:solidFill>
              </a:defRPr>
            </a:lvl1pPr>
            <a:lvl2pPr lvl="1" rtl="0">
              <a:spcBef>
                <a:spcPts val="0"/>
              </a:spcBef>
              <a:spcAft>
                <a:spcPts val="0"/>
              </a:spcAft>
              <a:buClr>
                <a:srgbClr val="00B3D1"/>
              </a:buClr>
              <a:buSzPts val="2800"/>
              <a:buNone/>
              <a:defRPr>
                <a:solidFill>
                  <a:srgbClr val="00B3D1"/>
                </a:solidFill>
              </a:defRPr>
            </a:lvl2pPr>
            <a:lvl3pPr lvl="2" rtl="0">
              <a:spcBef>
                <a:spcPts val="0"/>
              </a:spcBef>
              <a:spcAft>
                <a:spcPts val="0"/>
              </a:spcAft>
              <a:buClr>
                <a:srgbClr val="00B3D1"/>
              </a:buClr>
              <a:buSzPts val="2800"/>
              <a:buNone/>
              <a:defRPr>
                <a:solidFill>
                  <a:srgbClr val="00B3D1"/>
                </a:solidFill>
              </a:defRPr>
            </a:lvl3pPr>
            <a:lvl4pPr lvl="3" rtl="0">
              <a:spcBef>
                <a:spcPts val="0"/>
              </a:spcBef>
              <a:spcAft>
                <a:spcPts val="0"/>
              </a:spcAft>
              <a:buClr>
                <a:srgbClr val="00B3D1"/>
              </a:buClr>
              <a:buSzPts val="2800"/>
              <a:buNone/>
              <a:defRPr>
                <a:solidFill>
                  <a:srgbClr val="00B3D1"/>
                </a:solidFill>
              </a:defRPr>
            </a:lvl4pPr>
            <a:lvl5pPr lvl="4" rtl="0">
              <a:spcBef>
                <a:spcPts val="0"/>
              </a:spcBef>
              <a:spcAft>
                <a:spcPts val="0"/>
              </a:spcAft>
              <a:buClr>
                <a:srgbClr val="00B3D1"/>
              </a:buClr>
              <a:buSzPts val="2800"/>
              <a:buNone/>
              <a:defRPr>
                <a:solidFill>
                  <a:srgbClr val="00B3D1"/>
                </a:solidFill>
              </a:defRPr>
            </a:lvl5pPr>
            <a:lvl6pPr lvl="5" rtl="0">
              <a:spcBef>
                <a:spcPts val="0"/>
              </a:spcBef>
              <a:spcAft>
                <a:spcPts val="0"/>
              </a:spcAft>
              <a:buClr>
                <a:srgbClr val="00B3D1"/>
              </a:buClr>
              <a:buSzPts val="2800"/>
              <a:buNone/>
              <a:defRPr>
                <a:solidFill>
                  <a:srgbClr val="00B3D1"/>
                </a:solidFill>
              </a:defRPr>
            </a:lvl6pPr>
            <a:lvl7pPr lvl="6" rtl="0">
              <a:spcBef>
                <a:spcPts val="0"/>
              </a:spcBef>
              <a:spcAft>
                <a:spcPts val="0"/>
              </a:spcAft>
              <a:buClr>
                <a:srgbClr val="00B3D1"/>
              </a:buClr>
              <a:buSzPts val="2800"/>
              <a:buNone/>
              <a:defRPr>
                <a:solidFill>
                  <a:srgbClr val="00B3D1"/>
                </a:solidFill>
              </a:defRPr>
            </a:lvl7pPr>
            <a:lvl8pPr lvl="7" rtl="0">
              <a:spcBef>
                <a:spcPts val="0"/>
              </a:spcBef>
              <a:spcAft>
                <a:spcPts val="0"/>
              </a:spcAft>
              <a:buClr>
                <a:srgbClr val="00B3D1"/>
              </a:buClr>
              <a:buSzPts val="2800"/>
              <a:buNone/>
              <a:defRPr>
                <a:solidFill>
                  <a:srgbClr val="00B3D1"/>
                </a:solidFill>
              </a:defRPr>
            </a:lvl8pPr>
            <a:lvl9pPr lvl="8" rtl="0">
              <a:spcBef>
                <a:spcPts val="0"/>
              </a:spcBef>
              <a:spcAft>
                <a:spcPts val="0"/>
              </a:spcAft>
              <a:buClr>
                <a:srgbClr val="00B3D1"/>
              </a:buClr>
              <a:buSzPts val="2800"/>
              <a:buNone/>
              <a:defRPr>
                <a:solidFill>
                  <a:srgbClr val="00B3D1"/>
                </a:solidFill>
              </a:defRPr>
            </a:lvl9pPr>
          </a:lstStyle>
          <a:p>
            <a:endParaRPr/>
          </a:p>
        </p:txBody>
      </p:sp>
      <p:sp>
        <p:nvSpPr>
          <p:cNvPr id="199" name="Google Shape;199;p42"/>
          <p:cNvSpPr txBox="1">
            <a:spLocks noGrp="1"/>
          </p:cNvSpPr>
          <p:nvPr>
            <p:ph type="body" idx="1"/>
          </p:nvPr>
        </p:nvSpPr>
        <p:spPr>
          <a:xfrm>
            <a:off x="460875" y="1152475"/>
            <a:ext cx="82182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0" name="Google Shape;200;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201" name="Google Shape;201;p42"/>
          <p:cNvCxnSpPr/>
          <p:nvPr/>
        </p:nvCxnSpPr>
        <p:spPr>
          <a:xfrm flipH="1">
            <a:off x="311700" y="434975"/>
            <a:ext cx="8400" cy="592800"/>
          </a:xfrm>
          <a:prstGeom prst="straightConnector1">
            <a:avLst/>
          </a:prstGeom>
          <a:noFill/>
          <a:ln w="38100" cap="flat" cmpd="sng">
            <a:solidFill>
              <a:srgbClr val="00B3D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_AND_TWO_COLUMNS">
    <p:spTree>
      <p:nvGrpSpPr>
        <p:cNvPr id="1" name="Shape 202"/>
        <p:cNvGrpSpPr/>
        <p:nvPr/>
      </p:nvGrpSpPr>
      <p:grpSpPr>
        <a:xfrm>
          <a:off x="0" y="0"/>
          <a:ext cx="0" cy="0"/>
          <a:chOff x="0" y="0"/>
          <a:chExt cx="0" cy="0"/>
        </a:xfrm>
      </p:grpSpPr>
      <p:sp>
        <p:nvSpPr>
          <p:cNvPr id="203" name="Google Shape;203;p43"/>
          <p:cNvSpPr txBox="1">
            <a:spLocks noGrp="1"/>
          </p:cNvSpPr>
          <p:nvPr>
            <p:ph type="title"/>
          </p:nvPr>
        </p:nvSpPr>
        <p:spPr>
          <a:xfrm>
            <a:off x="311700" y="445025"/>
            <a:ext cx="8371200" cy="572700"/>
          </a:xfrm>
          <a:prstGeom prst="rect">
            <a:avLst/>
          </a:prstGeom>
        </p:spPr>
        <p:txBody>
          <a:bodyPr spcFirstLastPara="1" wrap="square" lIns="91425" tIns="91425" rIns="91425" bIns="91425" anchor="t" anchorCtr="0"/>
          <a:lstStyle>
            <a:lvl1pPr lvl="0" rtl="0">
              <a:spcBef>
                <a:spcPts val="0"/>
              </a:spcBef>
              <a:spcAft>
                <a:spcPts val="0"/>
              </a:spcAft>
              <a:buClr>
                <a:srgbClr val="00B3D1"/>
              </a:buClr>
              <a:buSzPts val="2800"/>
              <a:buNone/>
              <a:defRPr>
                <a:solidFill>
                  <a:srgbClr val="00B3D1"/>
                </a:solidFill>
              </a:defRPr>
            </a:lvl1pPr>
            <a:lvl2pPr lvl="1" rtl="0">
              <a:spcBef>
                <a:spcPts val="0"/>
              </a:spcBef>
              <a:spcAft>
                <a:spcPts val="0"/>
              </a:spcAft>
              <a:buClr>
                <a:srgbClr val="00B3D1"/>
              </a:buClr>
              <a:buSzPts val="2800"/>
              <a:buNone/>
              <a:defRPr>
                <a:solidFill>
                  <a:srgbClr val="00B3D1"/>
                </a:solidFill>
              </a:defRPr>
            </a:lvl2pPr>
            <a:lvl3pPr lvl="2" rtl="0">
              <a:spcBef>
                <a:spcPts val="0"/>
              </a:spcBef>
              <a:spcAft>
                <a:spcPts val="0"/>
              </a:spcAft>
              <a:buClr>
                <a:srgbClr val="00B3D1"/>
              </a:buClr>
              <a:buSzPts val="2800"/>
              <a:buNone/>
              <a:defRPr>
                <a:solidFill>
                  <a:srgbClr val="00B3D1"/>
                </a:solidFill>
              </a:defRPr>
            </a:lvl3pPr>
            <a:lvl4pPr lvl="3" rtl="0">
              <a:spcBef>
                <a:spcPts val="0"/>
              </a:spcBef>
              <a:spcAft>
                <a:spcPts val="0"/>
              </a:spcAft>
              <a:buClr>
                <a:srgbClr val="00B3D1"/>
              </a:buClr>
              <a:buSzPts val="2800"/>
              <a:buNone/>
              <a:defRPr>
                <a:solidFill>
                  <a:srgbClr val="00B3D1"/>
                </a:solidFill>
              </a:defRPr>
            </a:lvl4pPr>
            <a:lvl5pPr lvl="4" rtl="0">
              <a:spcBef>
                <a:spcPts val="0"/>
              </a:spcBef>
              <a:spcAft>
                <a:spcPts val="0"/>
              </a:spcAft>
              <a:buClr>
                <a:srgbClr val="00B3D1"/>
              </a:buClr>
              <a:buSzPts val="2800"/>
              <a:buNone/>
              <a:defRPr>
                <a:solidFill>
                  <a:srgbClr val="00B3D1"/>
                </a:solidFill>
              </a:defRPr>
            </a:lvl5pPr>
            <a:lvl6pPr lvl="5" rtl="0">
              <a:spcBef>
                <a:spcPts val="0"/>
              </a:spcBef>
              <a:spcAft>
                <a:spcPts val="0"/>
              </a:spcAft>
              <a:buClr>
                <a:srgbClr val="00B3D1"/>
              </a:buClr>
              <a:buSzPts val="2800"/>
              <a:buNone/>
              <a:defRPr>
                <a:solidFill>
                  <a:srgbClr val="00B3D1"/>
                </a:solidFill>
              </a:defRPr>
            </a:lvl6pPr>
            <a:lvl7pPr lvl="6" rtl="0">
              <a:spcBef>
                <a:spcPts val="0"/>
              </a:spcBef>
              <a:spcAft>
                <a:spcPts val="0"/>
              </a:spcAft>
              <a:buClr>
                <a:srgbClr val="00B3D1"/>
              </a:buClr>
              <a:buSzPts val="2800"/>
              <a:buNone/>
              <a:defRPr>
                <a:solidFill>
                  <a:srgbClr val="00B3D1"/>
                </a:solidFill>
              </a:defRPr>
            </a:lvl7pPr>
            <a:lvl8pPr lvl="7" rtl="0">
              <a:spcBef>
                <a:spcPts val="0"/>
              </a:spcBef>
              <a:spcAft>
                <a:spcPts val="0"/>
              </a:spcAft>
              <a:buClr>
                <a:srgbClr val="00B3D1"/>
              </a:buClr>
              <a:buSzPts val="2800"/>
              <a:buNone/>
              <a:defRPr>
                <a:solidFill>
                  <a:srgbClr val="00B3D1"/>
                </a:solidFill>
              </a:defRPr>
            </a:lvl8pPr>
            <a:lvl9pPr lvl="8" rtl="0">
              <a:spcBef>
                <a:spcPts val="0"/>
              </a:spcBef>
              <a:spcAft>
                <a:spcPts val="0"/>
              </a:spcAft>
              <a:buClr>
                <a:srgbClr val="00B3D1"/>
              </a:buClr>
              <a:buSzPts val="2800"/>
              <a:buNone/>
              <a:defRPr>
                <a:solidFill>
                  <a:srgbClr val="00B3D1"/>
                </a:solidFill>
              </a:defRPr>
            </a:lvl9pPr>
          </a:lstStyle>
          <a:p>
            <a:endParaRPr/>
          </a:p>
        </p:txBody>
      </p:sp>
      <p:sp>
        <p:nvSpPr>
          <p:cNvPr id="204" name="Google Shape;204;p43"/>
          <p:cNvSpPr txBox="1">
            <a:spLocks noGrp="1"/>
          </p:cNvSpPr>
          <p:nvPr>
            <p:ph type="body" idx="1"/>
          </p:nvPr>
        </p:nvSpPr>
        <p:spPr>
          <a:xfrm>
            <a:off x="461100" y="1152475"/>
            <a:ext cx="38505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05" name="Google Shape;205;p43"/>
          <p:cNvSpPr txBox="1">
            <a:spLocks noGrp="1"/>
          </p:cNvSpPr>
          <p:nvPr>
            <p:ph type="body" idx="2"/>
          </p:nvPr>
        </p:nvSpPr>
        <p:spPr>
          <a:xfrm>
            <a:off x="4832400" y="1152475"/>
            <a:ext cx="38505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06" name="Google Shape;206;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207" name="Google Shape;207;p43"/>
          <p:cNvCxnSpPr/>
          <p:nvPr/>
        </p:nvCxnSpPr>
        <p:spPr>
          <a:xfrm flipH="1">
            <a:off x="311700" y="434975"/>
            <a:ext cx="8400" cy="592800"/>
          </a:xfrm>
          <a:prstGeom prst="straightConnector1">
            <a:avLst/>
          </a:prstGeom>
          <a:noFill/>
          <a:ln w="28575" cap="flat" cmpd="sng">
            <a:solidFill>
              <a:srgbClr val="00B3D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208"/>
        <p:cNvGrpSpPr/>
        <p:nvPr/>
      </p:nvGrpSpPr>
      <p:grpSpPr>
        <a:xfrm>
          <a:off x="0" y="0"/>
          <a:ext cx="0" cy="0"/>
          <a:chOff x="0" y="0"/>
          <a:chExt cx="0" cy="0"/>
        </a:xfrm>
      </p:grpSpPr>
      <p:sp>
        <p:nvSpPr>
          <p:cNvPr id="209" name="Google Shape;209;p44"/>
          <p:cNvSpPr txBox="1">
            <a:spLocks noGrp="1"/>
          </p:cNvSpPr>
          <p:nvPr>
            <p:ph type="title"/>
          </p:nvPr>
        </p:nvSpPr>
        <p:spPr>
          <a:xfrm>
            <a:off x="451350" y="445025"/>
            <a:ext cx="8227800" cy="572700"/>
          </a:xfrm>
          <a:prstGeom prst="rect">
            <a:avLst/>
          </a:prstGeom>
        </p:spPr>
        <p:txBody>
          <a:bodyPr spcFirstLastPara="1" wrap="square" lIns="91425" tIns="91425" rIns="91425" bIns="91425" anchor="t" anchorCtr="0"/>
          <a:lstStyle>
            <a:lvl1pPr lvl="0" rtl="0">
              <a:spcBef>
                <a:spcPts val="0"/>
              </a:spcBef>
              <a:spcAft>
                <a:spcPts val="0"/>
              </a:spcAft>
              <a:buClr>
                <a:srgbClr val="00B3D1"/>
              </a:buClr>
              <a:buSzPts val="2800"/>
              <a:buNone/>
              <a:defRPr>
                <a:solidFill>
                  <a:srgbClr val="00B3D1"/>
                </a:solidFill>
              </a:defRPr>
            </a:lvl1pPr>
            <a:lvl2pPr lvl="1" rtl="0">
              <a:spcBef>
                <a:spcPts val="0"/>
              </a:spcBef>
              <a:spcAft>
                <a:spcPts val="0"/>
              </a:spcAft>
              <a:buClr>
                <a:srgbClr val="00B3D1"/>
              </a:buClr>
              <a:buSzPts val="2800"/>
              <a:buNone/>
              <a:defRPr>
                <a:solidFill>
                  <a:srgbClr val="00B3D1"/>
                </a:solidFill>
              </a:defRPr>
            </a:lvl2pPr>
            <a:lvl3pPr lvl="2" rtl="0">
              <a:spcBef>
                <a:spcPts val="0"/>
              </a:spcBef>
              <a:spcAft>
                <a:spcPts val="0"/>
              </a:spcAft>
              <a:buClr>
                <a:srgbClr val="00B3D1"/>
              </a:buClr>
              <a:buSzPts val="2800"/>
              <a:buNone/>
              <a:defRPr>
                <a:solidFill>
                  <a:srgbClr val="00B3D1"/>
                </a:solidFill>
              </a:defRPr>
            </a:lvl3pPr>
            <a:lvl4pPr lvl="3" rtl="0">
              <a:spcBef>
                <a:spcPts val="0"/>
              </a:spcBef>
              <a:spcAft>
                <a:spcPts val="0"/>
              </a:spcAft>
              <a:buClr>
                <a:srgbClr val="00B3D1"/>
              </a:buClr>
              <a:buSzPts val="2800"/>
              <a:buNone/>
              <a:defRPr>
                <a:solidFill>
                  <a:srgbClr val="00B3D1"/>
                </a:solidFill>
              </a:defRPr>
            </a:lvl4pPr>
            <a:lvl5pPr lvl="4" rtl="0">
              <a:spcBef>
                <a:spcPts val="0"/>
              </a:spcBef>
              <a:spcAft>
                <a:spcPts val="0"/>
              </a:spcAft>
              <a:buClr>
                <a:srgbClr val="00B3D1"/>
              </a:buClr>
              <a:buSzPts val="2800"/>
              <a:buNone/>
              <a:defRPr>
                <a:solidFill>
                  <a:srgbClr val="00B3D1"/>
                </a:solidFill>
              </a:defRPr>
            </a:lvl5pPr>
            <a:lvl6pPr lvl="5" rtl="0">
              <a:spcBef>
                <a:spcPts val="0"/>
              </a:spcBef>
              <a:spcAft>
                <a:spcPts val="0"/>
              </a:spcAft>
              <a:buClr>
                <a:srgbClr val="00B3D1"/>
              </a:buClr>
              <a:buSzPts val="2800"/>
              <a:buNone/>
              <a:defRPr>
                <a:solidFill>
                  <a:srgbClr val="00B3D1"/>
                </a:solidFill>
              </a:defRPr>
            </a:lvl6pPr>
            <a:lvl7pPr lvl="6" rtl="0">
              <a:spcBef>
                <a:spcPts val="0"/>
              </a:spcBef>
              <a:spcAft>
                <a:spcPts val="0"/>
              </a:spcAft>
              <a:buClr>
                <a:srgbClr val="00B3D1"/>
              </a:buClr>
              <a:buSzPts val="2800"/>
              <a:buNone/>
              <a:defRPr>
                <a:solidFill>
                  <a:srgbClr val="00B3D1"/>
                </a:solidFill>
              </a:defRPr>
            </a:lvl7pPr>
            <a:lvl8pPr lvl="7" rtl="0">
              <a:spcBef>
                <a:spcPts val="0"/>
              </a:spcBef>
              <a:spcAft>
                <a:spcPts val="0"/>
              </a:spcAft>
              <a:buClr>
                <a:srgbClr val="00B3D1"/>
              </a:buClr>
              <a:buSzPts val="2800"/>
              <a:buNone/>
              <a:defRPr>
                <a:solidFill>
                  <a:srgbClr val="00B3D1"/>
                </a:solidFill>
              </a:defRPr>
            </a:lvl8pPr>
            <a:lvl9pPr lvl="8" rtl="0">
              <a:spcBef>
                <a:spcPts val="0"/>
              </a:spcBef>
              <a:spcAft>
                <a:spcPts val="0"/>
              </a:spcAft>
              <a:buClr>
                <a:srgbClr val="00B3D1"/>
              </a:buClr>
              <a:buSzPts val="2800"/>
              <a:buNone/>
              <a:defRPr>
                <a:solidFill>
                  <a:srgbClr val="00B3D1"/>
                </a:solidFill>
              </a:defRPr>
            </a:lvl9pPr>
          </a:lstStyle>
          <a:p>
            <a:endParaRPr/>
          </a:p>
        </p:txBody>
      </p:sp>
      <p:sp>
        <p:nvSpPr>
          <p:cNvPr id="210" name="Google Shape;210;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211" name="Google Shape;211;p44"/>
          <p:cNvCxnSpPr/>
          <p:nvPr/>
        </p:nvCxnSpPr>
        <p:spPr>
          <a:xfrm flipH="1">
            <a:off x="311700" y="434975"/>
            <a:ext cx="8400" cy="592800"/>
          </a:xfrm>
          <a:prstGeom prst="straightConnector1">
            <a:avLst/>
          </a:prstGeom>
          <a:noFill/>
          <a:ln w="28575" cap="flat" cmpd="sng">
            <a:solidFill>
              <a:srgbClr val="00B3D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_COLUMN_TEXT">
    <p:spTree>
      <p:nvGrpSpPr>
        <p:cNvPr id="1" name="Shape 212"/>
        <p:cNvGrpSpPr/>
        <p:nvPr/>
      </p:nvGrpSpPr>
      <p:grpSpPr>
        <a:xfrm>
          <a:off x="0" y="0"/>
          <a:ext cx="0" cy="0"/>
          <a:chOff x="0" y="0"/>
          <a:chExt cx="0" cy="0"/>
        </a:xfrm>
      </p:grpSpPr>
      <p:sp>
        <p:nvSpPr>
          <p:cNvPr id="213" name="Google Shape;213;p4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4" name="Google Shape;214;p45"/>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5" name="Google Shape;215;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_POINT">
    <p:spTree>
      <p:nvGrpSpPr>
        <p:cNvPr id="1" name="Shape 216"/>
        <p:cNvGrpSpPr/>
        <p:nvPr/>
      </p:nvGrpSpPr>
      <p:grpSpPr>
        <a:xfrm>
          <a:off x="0" y="0"/>
          <a:ext cx="0" cy="0"/>
          <a:chOff x="0" y="0"/>
          <a:chExt cx="0" cy="0"/>
        </a:xfrm>
      </p:grpSpPr>
      <p:sp>
        <p:nvSpPr>
          <p:cNvPr id="217" name="Google Shape;217;p4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18" name="Google Shape;218;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_TITLE_AND_DESCRIPTION">
    <p:spTree>
      <p:nvGrpSpPr>
        <p:cNvPr id="1" name="Shape 219"/>
        <p:cNvGrpSpPr/>
        <p:nvPr/>
      </p:nvGrpSpPr>
      <p:grpSpPr>
        <a:xfrm>
          <a:off x="0" y="0"/>
          <a:ext cx="0" cy="0"/>
          <a:chOff x="0" y="0"/>
          <a:chExt cx="0" cy="0"/>
        </a:xfrm>
      </p:grpSpPr>
      <p:sp>
        <p:nvSpPr>
          <p:cNvPr id="220" name="Google Shape;220;p4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22" name="Google Shape;222;p4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3" name="Google Shape;223;p4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4" name="Google Shape;224;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bg>
      <p:bgPr>
        <a:solidFill>
          <a:srgbClr val="00B3D1"/>
        </a:soli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3600"/>
              <a:buNone/>
              <a:defRPr sz="3600">
                <a:solidFill>
                  <a:srgbClr val="FFFFFF"/>
                </a:solidFill>
              </a:defRPr>
            </a:lvl1pPr>
            <a:lvl2pPr lvl="1" algn="ctr" rtl="0">
              <a:spcBef>
                <a:spcPts val="0"/>
              </a:spcBef>
              <a:spcAft>
                <a:spcPts val="0"/>
              </a:spcAft>
              <a:buClr>
                <a:srgbClr val="FFFFFF"/>
              </a:buClr>
              <a:buSzPts val="3600"/>
              <a:buNone/>
              <a:defRPr sz="3600">
                <a:solidFill>
                  <a:srgbClr val="FFFFFF"/>
                </a:solidFill>
              </a:defRPr>
            </a:lvl2pPr>
            <a:lvl3pPr lvl="2" algn="ctr" rtl="0">
              <a:spcBef>
                <a:spcPts val="0"/>
              </a:spcBef>
              <a:spcAft>
                <a:spcPts val="0"/>
              </a:spcAft>
              <a:buClr>
                <a:srgbClr val="FFFFFF"/>
              </a:buClr>
              <a:buSzPts val="3600"/>
              <a:buNone/>
              <a:defRPr sz="3600">
                <a:solidFill>
                  <a:srgbClr val="FFFFFF"/>
                </a:solidFill>
              </a:defRPr>
            </a:lvl3pPr>
            <a:lvl4pPr lvl="3" algn="ctr" rtl="0">
              <a:spcBef>
                <a:spcPts val="0"/>
              </a:spcBef>
              <a:spcAft>
                <a:spcPts val="0"/>
              </a:spcAft>
              <a:buClr>
                <a:srgbClr val="FFFFFF"/>
              </a:buClr>
              <a:buSzPts val="3600"/>
              <a:buNone/>
              <a:defRPr sz="3600">
                <a:solidFill>
                  <a:srgbClr val="FFFFFF"/>
                </a:solidFill>
              </a:defRPr>
            </a:lvl4pPr>
            <a:lvl5pPr lvl="4" algn="ctr" rtl="0">
              <a:spcBef>
                <a:spcPts val="0"/>
              </a:spcBef>
              <a:spcAft>
                <a:spcPts val="0"/>
              </a:spcAft>
              <a:buClr>
                <a:srgbClr val="FFFFFF"/>
              </a:buClr>
              <a:buSzPts val="3600"/>
              <a:buNone/>
              <a:defRPr sz="3600">
                <a:solidFill>
                  <a:srgbClr val="FFFFFF"/>
                </a:solidFill>
              </a:defRPr>
            </a:lvl5pPr>
            <a:lvl6pPr lvl="5" algn="ctr" rtl="0">
              <a:spcBef>
                <a:spcPts val="0"/>
              </a:spcBef>
              <a:spcAft>
                <a:spcPts val="0"/>
              </a:spcAft>
              <a:buClr>
                <a:srgbClr val="FFFFFF"/>
              </a:buClr>
              <a:buSzPts val="3600"/>
              <a:buNone/>
              <a:defRPr sz="3600">
                <a:solidFill>
                  <a:srgbClr val="FFFFFF"/>
                </a:solidFill>
              </a:defRPr>
            </a:lvl6pPr>
            <a:lvl7pPr lvl="6" algn="ctr" rtl="0">
              <a:spcBef>
                <a:spcPts val="0"/>
              </a:spcBef>
              <a:spcAft>
                <a:spcPts val="0"/>
              </a:spcAft>
              <a:buClr>
                <a:srgbClr val="FFFFFF"/>
              </a:buClr>
              <a:buSzPts val="3600"/>
              <a:buNone/>
              <a:defRPr sz="3600">
                <a:solidFill>
                  <a:srgbClr val="FFFFFF"/>
                </a:solidFill>
              </a:defRPr>
            </a:lvl7pPr>
            <a:lvl8pPr lvl="7" algn="ctr" rtl="0">
              <a:spcBef>
                <a:spcPts val="0"/>
              </a:spcBef>
              <a:spcAft>
                <a:spcPts val="0"/>
              </a:spcAft>
              <a:buClr>
                <a:srgbClr val="FFFFFF"/>
              </a:buClr>
              <a:buSzPts val="3600"/>
              <a:buNone/>
              <a:defRPr sz="3600">
                <a:solidFill>
                  <a:srgbClr val="FFFFFF"/>
                </a:solidFill>
              </a:defRPr>
            </a:lvl8pPr>
            <a:lvl9pPr lvl="8" algn="ctr" rtl="0">
              <a:spcBef>
                <a:spcPts val="0"/>
              </a:spcBef>
              <a:spcAft>
                <a:spcPts val="0"/>
              </a:spcAft>
              <a:buClr>
                <a:srgbClr val="FFFFFF"/>
              </a:buClr>
              <a:buSzPts val="3600"/>
              <a:buNone/>
              <a:defRPr sz="3600">
                <a:solidFill>
                  <a:srgbClr val="FFFFFF"/>
                </a:solidFill>
              </a:defRPr>
            </a:lvl9pPr>
          </a:lstStyle>
          <a:p>
            <a:endParaRPr/>
          </a:p>
        </p:txBody>
      </p:sp>
      <p:sp>
        <p:nvSpPr>
          <p:cNvPr id="64" name="Google Shape;6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225"/>
        <p:cNvGrpSpPr/>
        <p:nvPr/>
      </p:nvGrpSpPr>
      <p:grpSpPr>
        <a:xfrm>
          <a:off x="0" y="0"/>
          <a:ext cx="0" cy="0"/>
          <a:chOff x="0" y="0"/>
          <a:chExt cx="0" cy="0"/>
        </a:xfrm>
      </p:grpSpPr>
      <p:sp>
        <p:nvSpPr>
          <p:cNvPr id="226" name="Google Shape;226;p48"/>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227" name="Google Shape;227;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_NUMBER">
    <p:spTree>
      <p:nvGrpSpPr>
        <p:cNvPr id="1" name="Shape 228"/>
        <p:cNvGrpSpPr/>
        <p:nvPr/>
      </p:nvGrpSpPr>
      <p:grpSpPr>
        <a:xfrm>
          <a:off x="0" y="0"/>
          <a:ext cx="0" cy="0"/>
          <a:chOff x="0" y="0"/>
          <a:chExt cx="0" cy="0"/>
        </a:xfrm>
      </p:grpSpPr>
      <p:sp>
        <p:nvSpPr>
          <p:cNvPr id="229" name="Google Shape;229;p4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0" name="Google Shape;230;p4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31" name="Google Shape;231;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232"/>
        <p:cNvGrpSpPr/>
        <p:nvPr/>
      </p:nvGrpSpPr>
      <p:grpSpPr>
        <a:xfrm>
          <a:off x="0" y="0"/>
          <a:ext cx="0" cy="0"/>
          <a:chOff x="0" y="0"/>
          <a:chExt cx="0" cy="0"/>
        </a:xfrm>
      </p:grpSpPr>
      <p:sp>
        <p:nvSpPr>
          <p:cNvPr id="233" name="Google Shape;233;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Quote 2">
  <p:cSld name="Quote 2">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1665625" y="1751752"/>
            <a:ext cx="6299100" cy="826200"/>
          </a:xfrm>
          <a:prstGeom prst="rect">
            <a:avLst/>
          </a:prstGeom>
          <a:noFill/>
          <a:ln>
            <a:noFill/>
          </a:ln>
        </p:spPr>
        <p:txBody>
          <a:bodyPr spcFirstLastPara="1" wrap="square" lIns="91425" tIns="91425" rIns="91425" bIns="91425" anchor="ctr" anchorCtr="0"/>
          <a:lstStyle>
            <a:lvl1pPr marL="457189" marR="0" lvl="0" indent="-228594" algn="l" rtl="0">
              <a:spcBef>
                <a:spcPts val="12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378" marR="0" lvl="1" indent="-228594" algn="l" rtl="0">
              <a:spcBef>
                <a:spcPts val="600"/>
              </a:spcBef>
              <a:spcAft>
                <a:spcPts val="0"/>
              </a:spcAft>
              <a:buClr>
                <a:srgbClr val="949699"/>
              </a:buClr>
              <a:buSzPts val="1800"/>
              <a:buFont typeface="Arial"/>
              <a:buNone/>
              <a:defRPr sz="1800" b="0" i="0" u="none" strike="noStrike" cap="none">
                <a:solidFill>
                  <a:srgbClr val="949699"/>
                </a:solidFill>
                <a:latin typeface="Arial"/>
                <a:ea typeface="Arial"/>
                <a:cs typeface="Arial"/>
                <a:sym typeface="Arial"/>
              </a:defRPr>
            </a:lvl2pPr>
            <a:lvl3pPr marL="1371566" marR="0" lvl="2" indent="-228594" algn="l" rtl="0">
              <a:spcBef>
                <a:spcPts val="1600"/>
              </a:spcBef>
              <a:spcAft>
                <a:spcPts val="0"/>
              </a:spcAft>
              <a:buClr>
                <a:srgbClr val="949699"/>
              </a:buClr>
              <a:buSzPts val="1600"/>
              <a:buFont typeface="Arial"/>
              <a:buNone/>
              <a:defRPr sz="1600" b="0" i="0" u="none" strike="noStrike" cap="none">
                <a:solidFill>
                  <a:srgbClr val="949699"/>
                </a:solidFill>
                <a:latin typeface="Arial"/>
                <a:ea typeface="Arial"/>
                <a:cs typeface="Arial"/>
                <a:sym typeface="Arial"/>
              </a:defRPr>
            </a:lvl3pPr>
            <a:lvl4pPr marL="1828754" marR="0" lvl="3"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4pPr>
            <a:lvl5pPr marL="2285943" marR="0" lvl="4"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5pPr>
            <a:lvl6pPr marL="2743132" marR="0" lvl="5"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6pPr>
            <a:lvl7pPr marL="3200320" marR="0" lvl="6"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7pPr>
            <a:lvl8pPr marL="3657509" marR="0" lvl="7"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8pPr>
            <a:lvl9pPr marL="4114697" marR="0" lvl="8" indent="-228594" algn="l" rtl="0">
              <a:spcBef>
                <a:spcPts val="1600"/>
              </a:spcBef>
              <a:spcAft>
                <a:spcPts val="1600"/>
              </a:spcAft>
              <a:buClr>
                <a:srgbClr val="949699"/>
              </a:buClr>
              <a:buSzPts val="1400"/>
              <a:buFont typeface="Arial"/>
              <a:buNone/>
              <a:defRPr sz="1400" b="0" i="0" u="none" strike="noStrike" cap="none">
                <a:solidFill>
                  <a:srgbClr val="949699"/>
                </a:solidFill>
                <a:latin typeface="Arial"/>
                <a:ea typeface="Arial"/>
                <a:cs typeface="Arial"/>
                <a:sym typeface="Arial"/>
              </a:defRPr>
            </a:lvl9pPr>
          </a:lstStyle>
          <a:p>
            <a:endParaRPr/>
          </a:p>
        </p:txBody>
      </p:sp>
      <p:pic>
        <p:nvPicPr>
          <p:cNvPr id="52" name="Shape 52"/>
          <p:cNvPicPr preferRelativeResize="0"/>
          <p:nvPr/>
        </p:nvPicPr>
        <p:blipFill rotWithShape="1">
          <a:blip r:embed="rId2">
            <a:alphaModFix/>
          </a:blip>
          <a:srcRect/>
          <a:stretch/>
        </p:blipFill>
        <p:spPr>
          <a:xfrm>
            <a:off x="973668" y="1751753"/>
            <a:ext cx="286424" cy="826348"/>
          </a:xfrm>
          <a:prstGeom prst="rect">
            <a:avLst/>
          </a:prstGeom>
          <a:noFill/>
          <a:ln>
            <a:noFill/>
          </a:ln>
        </p:spPr>
      </p:pic>
      <p:sp>
        <p:nvSpPr>
          <p:cNvPr id="53" name="Shape 53"/>
          <p:cNvSpPr txBox="1">
            <a:spLocks noGrp="1"/>
          </p:cNvSpPr>
          <p:nvPr>
            <p:ph type="body" idx="2"/>
          </p:nvPr>
        </p:nvSpPr>
        <p:spPr>
          <a:xfrm>
            <a:off x="1665625" y="571500"/>
            <a:ext cx="6299100" cy="826200"/>
          </a:xfrm>
          <a:prstGeom prst="rect">
            <a:avLst/>
          </a:prstGeom>
          <a:noFill/>
          <a:ln>
            <a:noFill/>
          </a:ln>
        </p:spPr>
        <p:txBody>
          <a:bodyPr spcFirstLastPara="1" wrap="square" lIns="91425" tIns="91425" rIns="91425" bIns="91425" anchor="ctr" anchorCtr="0"/>
          <a:lstStyle>
            <a:lvl1pPr marL="457189" marR="0" lvl="0" indent="-228594" algn="l" rtl="0">
              <a:spcBef>
                <a:spcPts val="1200"/>
              </a:spcBef>
              <a:spcAft>
                <a:spcPts val="0"/>
              </a:spcAft>
              <a:buClr>
                <a:schemeClr val="dk1"/>
              </a:buClr>
              <a:buSzPts val="2400"/>
              <a:buFont typeface="Times New Roman"/>
              <a:buNone/>
              <a:defRPr sz="2400" b="1" i="1" u="none" strike="noStrike" cap="none">
                <a:solidFill>
                  <a:schemeClr val="dk1"/>
                </a:solidFill>
                <a:latin typeface="Times New Roman"/>
                <a:ea typeface="Times New Roman"/>
                <a:cs typeface="Times New Roman"/>
                <a:sym typeface="Times New Roman"/>
              </a:defRPr>
            </a:lvl1pPr>
            <a:lvl2pPr marL="914378" marR="0" lvl="1" indent="-228594" algn="l" rtl="0">
              <a:spcBef>
                <a:spcPts val="600"/>
              </a:spcBef>
              <a:spcAft>
                <a:spcPts val="0"/>
              </a:spcAft>
              <a:buClr>
                <a:srgbClr val="949699"/>
              </a:buClr>
              <a:buSzPts val="1800"/>
              <a:buFont typeface="Arial"/>
              <a:buNone/>
              <a:defRPr sz="1800" b="0" i="0" u="none" strike="noStrike" cap="none">
                <a:solidFill>
                  <a:srgbClr val="949699"/>
                </a:solidFill>
                <a:latin typeface="Arial"/>
                <a:ea typeface="Arial"/>
                <a:cs typeface="Arial"/>
                <a:sym typeface="Arial"/>
              </a:defRPr>
            </a:lvl2pPr>
            <a:lvl3pPr marL="1371566" marR="0" lvl="2" indent="-228594" algn="l" rtl="0">
              <a:spcBef>
                <a:spcPts val="1600"/>
              </a:spcBef>
              <a:spcAft>
                <a:spcPts val="0"/>
              </a:spcAft>
              <a:buClr>
                <a:srgbClr val="949699"/>
              </a:buClr>
              <a:buSzPts val="1600"/>
              <a:buFont typeface="Arial"/>
              <a:buNone/>
              <a:defRPr sz="1600" b="0" i="0" u="none" strike="noStrike" cap="none">
                <a:solidFill>
                  <a:srgbClr val="949699"/>
                </a:solidFill>
                <a:latin typeface="Arial"/>
                <a:ea typeface="Arial"/>
                <a:cs typeface="Arial"/>
                <a:sym typeface="Arial"/>
              </a:defRPr>
            </a:lvl3pPr>
            <a:lvl4pPr marL="1828754" marR="0" lvl="3"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4pPr>
            <a:lvl5pPr marL="2285943" marR="0" lvl="4"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5pPr>
            <a:lvl6pPr marL="2743132" marR="0" lvl="5"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6pPr>
            <a:lvl7pPr marL="3200320" marR="0" lvl="6"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7pPr>
            <a:lvl8pPr marL="3657509" marR="0" lvl="7"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8pPr>
            <a:lvl9pPr marL="4114697" marR="0" lvl="8" indent="-228594" algn="l" rtl="0">
              <a:spcBef>
                <a:spcPts val="1600"/>
              </a:spcBef>
              <a:spcAft>
                <a:spcPts val="1600"/>
              </a:spcAft>
              <a:buClr>
                <a:srgbClr val="949699"/>
              </a:buClr>
              <a:buSzPts val="1400"/>
              <a:buFont typeface="Arial"/>
              <a:buNone/>
              <a:defRPr sz="1400" b="0" i="0" u="none" strike="noStrike" cap="none">
                <a:solidFill>
                  <a:srgbClr val="949699"/>
                </a:solidFill>
                <a:latin typeface="Arial"/>
                <a:ea typeface="Arial"/>
                <a:cs typeface="Arial"/>
                <a:sym typeface="Arial"/>
              </a:defRPr>
            </a:lvl9pPr>
          </a:lstStyle>
          <a:p>
            <a:endParaRPr/>
          </a:p>
        </p:txBody>
      </p:sp>
      <p:sp>
        <p:nvSpPr>
          <p:cNvPr id="54" name="Shape 54"/>
          <p:cNvSpPr txBox="1">
            <a:spLocks noGrp="1"/>
          </p:cNvSpPr>
          <p:nvPr>
            <p:ph type="body" idx="3"/>
          </p:nvPr>
        </p:nvSpPr>
        <p:spPr>
          <a:xfrm>
            <a:off x="1665625" y="3143250"/>
            <a:ext cx="6299100" cy="826200"/>
          </a:xfrm>
          <a:prstGeom prst="rect">
            <a:avLst/>
          </a:prstGeom>
          <a:noFill/>
          <a:ln>
            <a:noFill/>
          </a:ln>
        </p:spPr>
        <p:txBody>
          <a:bodyPr spcFirstLastPara="1" wrap="square" lIns="91425" tIns="91425" rIns="91425" bIns="91425" anchor="ctr" anchorCtr="0"/>
          <a:lstStyle>
            <a:lvl1pPr marL="457189" marR="0" lvl="0" indent="-228594" algn="l" rtl="0">
              <a:spcBef>
                <a:spcPts val="12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378" marR="0" lvl="1" indent="-228594" algn="l" rtl="0">
              <a:spcBef>
                <a:spcPts val="600"/>
              </a:spcBef>
              <a:spcAft>
                <a:spcPts val="0"/>
              </a:spcAft>
              <a:buClr>
                <a:srgbClr val="949699"/>
              </a:buClr>
              <a:buSzPts val="1800"/>
              <a:buFont typeface="Arial"/>
              <a:buNone/>
              <a:defRPr sz="1800" b="0" i="0" u="none" strike="noStrike" cap="none">
                <a:solidFill>
                  <a:srgbClr val="949699"/>
                </a:solidFill>
                <a:latin typeface="Arial"/>
                <a:ea typeface="Arial"/>
                <a:cs typeface="Arial"/>
                <a:sym typeface="Arial"/>
              </a:defRPr>
            </a:lvl2pPr>
            <a:lvl3pPr marL="1371566" marR="0" lvl="2" indent="-228594" algn="l" rtl="0">
              <a:spcBef>
                <a:spcPts val="1600"/>
              </a:spcBef>
              <a:spcAft>
                <a:spcPts val="0"/>
              </a:spcAft>
              <a:buClr>
                <a:srgbClr val="949699"/>
              </a:buClr>
              <a:buSzPts val="1600"/>
              <a:buFont typeface="Arial"/>
              <a:buNone/>
              <a:defRPr sz="1600" b="0" i="0" u="none" strike="noStrike" cap="none">
                <a:solidFill>
                  <a:srgbClr val="949699"/>
                </a:solidFill>
                <a:latin typeface="Arial"/>
                <a:ea typeface="Arial"/>
                <a:cs typeface="Arial"/>
                <a:sym typeface="Arial"/>
              </a:defRPr>
            </a:lvl3pPr>
            <a:lvl4pPr marL="1828754" marR="0" lvl="3"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4pPr>
            <a:lvl5pPr marL="2285943" marR="0" lvl="4"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5pPr>
            <a:lvl6pPr marL="2743132" marR="0" lvl="5"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6pPr>
            <a:lvl7pPr marL="3200320" marR="0" lvl="6"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7pPr>
            <a:lvl8pPr marL="3657509" marR="0" lvl="7" indent="-228594" algn="l" rtl="0">
              <a:spcBef>
                <a:spcPts val="1600"/>
              </a:spcBef>
              <a:spcAft>
                <a:spcPts val="0"/>
              </a:spcAft>
              <a:buClr>
                <a:srgbClr val="949699"/>
              </a:buClr>
              <a:buSzPts val="1400"/>
              <a:buFont typeface="Arial"/>
              <a:buNone/>
              <a:defRPr sz="1400" b="0" i="0" u="none" strike="noStrike" cap="none">
                <a:solidFill>
                  <a:srgbClr val="949699"/>
                </a:solidFill>
                <a:latin typeface="Arial"/>
                <a:ea typeface="Arial"/>
                <a:cs typeface="Arial"/>
                <a:sym typeface="Arial"/>
              </a:defRPr>
            </a:lvl8pPr>
            <a:lvl9pPr marL="4114697" marR="0" lvl="8" indent="-228594" algn="l" rtl="0">
              <a:spcBef>
                <a:spcPts val="1600"/>
              </a:spcBef>
              <a:spcAft>
                <a:spcPts val="1600"/>
              </a:spcAft>
              <a:buClr>
                <a:srgbClr val="949699"/>
              </a:buClr>
              <a:buSzPts val="1400"/>
              <a:buFont typeface="Arial"/>
              <a:buNone/>
              <a:defRPr sz="1400" b="0" i="0" u="none" strike="noStrike" cap="none">
                <a:solidFill>
                  <a:srgbClr val="949699"/>
                </a:solidFill>
                <a:latin typeface="Arial"/>
                <a:ea typeface="Arial"/>
                <a:cs typeface="Arial"/>
                <a:sym typeface="Arial"/>
              </a:defRPr>
            </a:lvl9pPr>
          </a:lstStyle>
          <a:p>
            <a:endParaRPr/>
          </a:p>
        </p:txBody>
      </p:sp>
      <p:pic>
        <p:nvPicPr>
          <p:cNvPr id="55" name="Shape 55"/>
          <p:cNvPicPr preferRelativeResize="0"/>
          <p:nvPr/>
        </p:nvPicPr>
        <p:blipFill rotWithShape="1">
          <a:blip r:embed="rId2">
            <a:alphaModFix/>
          </a:blip>
          <a:srcRect/>
          <a:stretch/>
        </p:blipFill>
        <p:spPr>
          <a:xfrm>
            <a:off x="973668" y="3143250"/>
            <a:ext cx="286424" cy="826348"/>
          </a:xfrm>
          <a:prstGeom prst="rect">
            <a:avLst/>
          </a:prstGeom>
          <a:noFill/>
          <a:ln>
            <a:noFill/>
          </a:ln>
        </p:spPr>
      </p:pic>
      <p:pic>
        <p:nvPicPr>
          <p:cNvPr id="56" name="Shape 56" descr="/Users/mmarosz/Desktop/GoGoGo/MC_NEW_BRAND/11. Final Logo Files/Horizontal/Digital/MCbrand_Logo_Horizontal_PMS_186_PC.png"/>
          <p:cNvPicPr preferRelativeResize="0"/>
          <p:nvPr/>
        </p:nvPicPr>
        <p:blipFill rotWithShape="1">
          <a:blip r:embed="rId3">
            <a:alphaModFix/>
          </a:blip>
          <a:srcRect/>
          <a:stretch/>
        </p:blipFill>
        <p:spPr>
          <a:xfrm>
            <a:off x="7640136" y="4606070"/>
            <a:ext cx="890951" cy="314385"/>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4915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spTree>
      <p:nvGrpSpPr>
        <p:cNvPr id="1" name="Shape 283"/>
        <p:cNvGrpSpPr/>
        <p:nvPr/>
      </p:nvGrpSpPr>
      <p:grpSpPr>
        <a:xfrm>
          <a:off x="0" y="0"/>
          <a:ext cx="0" cy="0"/>
          <a:chOff x="0" y="0"/>
          <a:chExt cx="0" cy="0"/>
        </a:xfrm>
      </p:grpSpPr>
      <p:sp>
        <p:nvSpPr>
          <p:cNvPr id="284" name="Google Shape;284;p64"/>
          <p:cNvSpPr txBox="1">
            <a:spLocks noGrp="1"/>
          </p:cNvSpPr>
          <p:nvPr>
            <p:ph type="ctrTitle"/>
          </p:nvPr>
        </p:nvSpPr>
        <p:spPr>
          <a:xfrm>
            <a:off x="311708" y="1455775"/>
            <a:ext cx="8520600" cy="2052600"/>
          </a:xfrm>
          <a:prstGeom prst="rect">
            <a:avLst/>
          </a:prstGeom>
        </p:spPr>
        <p:txBody>
          <a:bodyPr spcFirstLastPara="1" wrap="square" lIns="91425" tIns="91425" rIns="91425" bIns="91425" anchor="b" anchorCtr="0"/>
          <a:lstStyle>
            <a:lvl1pPr lvl="0" algn="ctr" rtl="0">
              <a:spcBef>
                <a:spcPts val="0"/>
              </a:spcBef>
              <a:spcAft>
                <a:spcPts val="0"/>
              </a:spcAft>
              <a:buClr>
                <a:srgbClr val="00B3D1"/>
              </a:buClr>
              <a:buSzPts val="4800"/>
              <a:buNone/>
              <a:defRPr sz="4800">
                <a:solidFill>
                  <a:srgbClr val="00B3D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85" name="Google Shape;285;p64"/>
          <p:cNvSpPr txBox="1">
            <a:spLocks noGrp="1"/>
          </p:cNvSpPr>
          <p:nvPr>
            <p:ph type="subTitle" idx="1"/>
          </p:nvPr>
        </p:nvSpPr>
        <p:spPr>
          <a:xfrm>
            <a:off x="311700" y="3545325"/>
            <a:ext cx="4186200" cy="792600"/>
          </a:xfrm>
          <a:prstGeom prst="rect">
            <a:avLst/>
          </a:prstGeom>
          <a:solidFill>
            <a:srgbClr val="FFFFFF"/>
          </a:solidFill>
        </p:spPr>
        <p:txBody>
          <a:bodyPr spcFirstLastPara="1" wrap="square" lIns="91425" tIns="91425" rIns="91425" bIns="91425" anchor="t" anchorCtr="0"/>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86" name="Google Shape;286;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87" name="Google Shape;287;p64"/>
          <p:cNvPicPr preferRelativeResize="0"/>
          <p:nvPr/>
        </p:nvPicPr>
        <p:blipFill>
          <a:blip r:embed="rId2">
            <a:alphaModFix/>
          </a:blip>
          <a:stretch>
            <a:fillRect/>
          </a:stretch>
        </p:blipFill>
        <p:spPr>
          <a:xfrm>
            <a:off x="110075" y="145000"/>
            <a:ext cx="3242725" cy="999850"/>
          </a:xfrm>
          <a:prstGeom prst="rect">
            <a:avLst/>
          </a:prstGeom>
          <a:noFill/>
          <a:ln>
            <a:noFill/>
          </a:ln>
        </p:spPr>
      </p:pic>
      <p:sp>
        <p:nvSpPr>
          <p:cNvPr id="288" name="Google Shape;288;p64"/>
          <p:cNvSpPr txBox="1">
            <a:spLocks noGrp="1"/>
          </p:cNvSpPr>
          <p:nvPr>
            <p:ph type="subTitle" idx="2"/>
          </p:nvPr>
        </p:nvSpPr>
        <p:spPr>
          <a:xfrm>
            <a:off x="4646100" y="3545325"/>
            <a:ext cx="4186200" cy="792600"/>
          </a:xfrm>
          <a:prstGeom prst="rect">
            <a:avLst/>
          </a:prstGeom>
          <a:solidFill>
            <a:srgbClr val="FFFFFF"/>
          </a:solidFill>
        </p:spPr>
        <p:txBody>
          <a:bodyPr spcFirstLastPara="1" wrap="square" lIns="91425" tIns="91425" rIns="91425" bIns="91425" anchor="t" anchorCtr="0"/>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bg>
      <p:bgPr>
        <a:solidFill>
          <a:srgbClr val="00B3D1"/>
        </a:solidFill>
        <a:effectLst/>
      </p:bgPr>
    </p:bg>
    <p:spTree>
      <p:nvGrpSpPr>
        <p:cNvPr id="1" name="Shape 289"/>
        <p:cNvGrpSpPr/>
        <p:nvPr/>
      </p:nvGrpSpPr>
      <p:grpSpPr>
        <a:xfrm>
          <a:off x="0" y="0"/>
          <a:ext cx="0" cy="0"/>
          <a:chOff x="0" y="0"/>
          <a:chExt cx="0" cy="0"/>
        </a:xfrm>
      </p:grpSpPr>
      <p:sp>
        <p:nvSpPr>
          <p:cNvPr id="290" name="Google Shape;290;p6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3600"/>
              <a:buNone/>
              <a:defRPr sz="3600">
                <a:solidFill>
                  <a:srgbClr val="FFFFFF"/>
                </a:solidFill>
              </a:defRPr>
            </a:lvl1pPr>
            <a:lvl2pPr lvl="1" algn="ctr" rtl="0">
              <a:spcBef>
                <a:spcPts val="0"/>
              </a:spcBef>
              <a:spcAft>
                <a:spcPts val="0"/>
              </a:spcAft>
              <a:buClr>
                <a:srgbClr val="FFFFFF"/>
              </a:buClr>
              <a:buSzPts val="3600"/>
              <a:buNone/>
              <a:defRPr sz="3600">
                <a:solidFill>
                  <a:srgbClr val="FFFFFF"/>
                </a:solidFill>
              </a:defRPr>
            </a:lvl2pPr>
            <a:lvl3pPr lvl="2" algn="ctr" rtl="0">
              <a:spcBef>
                <a:spcPts val="0"/>
              </a:spcBef>
              <a:spcAft>
                <a:spcPts val="0"/>
              </a:spcAft>
              <a:buClr>
                <a:srgbClr val="FFFFFF"/>
              </a:buClr>
              <a:buSzPts val="3600"/>
              <a:buNone/>
              <a:defRPr sz="3600">
                <a:solidFill>
                  <a:srgbClr val="FFFFFF"/>
                </a:solidFill>
              </a:defRPr>
            </a:lvl3pPr>
            <a:lvl4pPr lvl="3" algn="ctr" rtl="0">
              <a:spcBef>
                <a:spcPts val="0"/>
              </a:spcBef>
              <a:spcAft>
                <a:spcPts val="0"/>
              </a:spcAft>
              <a:buClr>
                <a:srgbClr val="FFFFFF"/>
              </a:buClr>
              <a:buSzPts val="3600"/>
              <a:buNone/>
              <a:defRPr sz="3600">
                <a:solidFill>
                  <a:srgbClr val="FFFFFF"/>
                </a:solidFill>
              </a:defRPr>
            </a:lvl4pPr>
            <a:lvl5pPr lvl="4" algn="ctr" rtl="0">
              <a:spcBef>
                <a:spcPts val="0"/>
              </a:spcBef>
              <a:spcAft>
                <a:spcPts val="0"/>
              </a:spcAft>
              <a:buClr>
                <a:srgbClr val="FFFFFF"/>
              </a:buClr>
              <a:buSzPts val="3600"/>
              <a:buNone/>
              <a:defRPr sz="3600">
                <a:solidFill>
                  <a:srgbClr val="FFFFFF"/>
                </a:solidFill>
              </a:defRPr>
            </a:lvl5pPr>
            <a:lvl6pPr lvl="5" algn="ctr" rtl="0">
              <a:spcBef>
                <a:spcPts val="0"/>
              </a:spcBef>
              <a:spcAft>
                <a:spcPts val="0"/>
              </a:spcAft>
              <a:buClr>
                <a:srgbClr val="FFFFFF"/>
              </a:buClr>
              <a:buSzPts val="3600"/>
              <a:buNone/>
              <a:defRPr sz="3600">
                <a:solidFill>
                  <a:srgbClr val="FFFFFF"/>
                </a:solidFill>
              </a:defRPr>
            </a:lvl6pPr>
            <a:lvl7pPr lvl="6" algn="ctr" rtl="0">
              <a:spcBef>
                <a:spcPts val="0"/>
              </a:spcBef>
              <a:spcAft>
                <a:spcPts val="0"/>
              </a:spcAft>
              <a:buClr>
                <a:srgbClr val="FFFFFF"/>
              </a:buClr>
              <a:buSzPts val="3600"/>
              <a:buNone/>
              <a:defRPr sz="3600">
                <a:solidFill>
                  <a:srgbClr val="FFFFFF"/>
                </a:solidFill>
              </a:defRPr>
            </a:lvl7pPr>
            <a:lvl8pPr lvl="7" algn="ctr" rtl="0">
              <a:spcBef>
                <a:spcPts val="0"/>
              </a:spcBef>
              <a:spcAft>
                <a:spcPts val="0"/>
              </a:spcAft>
              <a:buClr>
                <a:srgbClr val="FFFFFF"/>
              </a:buClr>
              <a:buSzPts val="3600"/>
              <a:buNone/>
              <a:defRPr sz="3600">
                <a:solidFill>
                  <a:srgbClr val="FFFFFF"/>
                </a:solidFill>
              </a:defRPr>
            </a:lvl8pPr>
            <a:lvl9pPr lvl="8" algn="ctr" rtl="0">
              <a:spcBef>
                <a:spcPts val="0"/>
              </a:spcBef>
              <a:spcAft>
                <a:spcPts val="0"/>
              </a:spcAft>
              <a:buClr>
                <a:srgbClr val="FFFFFF"/>
              </a:buClr>
              <a:buSzPts val="3600"/>
              <a:buNone/>
              <a:defRPr sz="3600">
                <a:solidFill>
                  <a:srgbClr val="FFFFFF"/>
                </a:solidFill>
              </a:defRPr>
            </a:lvl9pPr>
          </a:lstStyle>
          <a:p>
            <a:endParaRPr/>
          </a:p>
        </p:txBody>
      </p:sp>
      <p:sp>
        <p:nvSpPr>
          <p:cNvPr id="291" name="Google Shape;291;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292"/>
        <p:cNvGrpSpPr/>
        <p:nvPr/>
      </p:nvGrpSpPr>
      <p:grpSpPr>
        <a:xfrm>
          <a:off x="0" y="0"/>
          <a:ext cx="0" cy="0"/>
          <a:chOff x="0" y="0"/>
          <a:chExt cx="0" cy="0"/>
        </a:xfrm>
      </p:grpSpPr>
      <p:sp>
        <p:nvSpPr>
          <p:cNvPr id="293" name="Google Shape;293;p66"/>
          <p:cNvSpPr txBox="1">
            <a:spLocks noGrp="1"/>
          </p:cNvSpPr>
          <p:nvPr>
            <p:ph type="title"/>
          </p:nvPr>
        </p:nvSpPr>
        <p:spPr>
          <a:xfrm>
            <a:off x="460750" y="445025"/>
            <a:ext cx="8218200" cy="572700"/>
          </a:xfrm>
          <a:prstGeom prst="rect">
            <a:avLst/>
          </a:prstGeom>
        </p:spPr>
        <p:txBody>
          <a:bodyPr spcFirstLastPara="1" wrap="square" lIns="91425" tIns="91425" rIns="91425" bIns="91425" anchor="t" anchorCtr="0"/>
          <a:lstStyle>
            <a:lvl1pPr lvl="0" rtl="0">
              <a:spcBef>
                <a:spcPts val="0"/>
              </a:spcBef>
              <a:spcAft>
                <a:spcPts val="0"/>
              </a:spcAft>
              <a:buClr>
                <a:srgbClr val="00B3D1"/>
              </a:buClr>
              <a:buSzPts val="2800"/>
              <a:buNone/>
              <a:defRPr>
                <a:solidFill>
                  <a:srgbClr val="00B3D1"/>
                </a:solidFill>
              </a:defRPr>
            </a:lvl1pPr>
            <a:lvl2pPr lvl="1" rtl="0">
              <a:spcBef>
                <a:spcPts val="0"/>
              </a:spcBef>
              <a:spcAft>
                <a:spcPts val="0"/>
              </a:spcAft>
              <a:buClr>
                <a:srgbClr val="00B3D1"/>
              </a:buClr>
              <a:buSzPts val="2800"/>
              <a:buNone/>
              <a:defRPr>
                <a:solidFill>
                  <a:srgbClr val="00B3D1"/>
                </a:solidFill>
              </a:defRPr>
            </a:lvl2pPr>
            <a:lvl3pPr lvl="2" rtl="0">
              <a:spcBef>
                <a:spcPts val="0"/>
              </a:spcBef>
              <a:spcAft>
                <a:spcPts val="0"/>
              </a:spcAft>
              <a:buClr>
                <a:srgbClr val="00B3D1"/>
              </a:buClr>
              <a:buSzPts val="2800"/>
              <a:buNone/>
              <a:defRPr>
                <a:solidFill>
                  <a:srgbClr val="00B3D1"/>
                </a:solidFill>
              </a:defRPr>
            </a:lvl3pPr>
            <a:lvl4pPr lvl="3" rtl="0">
              <a:spcBef>
                <a:spcPts val="0"/>
              </a:spcBef>
              <a:spcAft>
                <a:spcPts val="0"/>
              </a:spcAft>
              <a:buClr>
                <a:srgbClr val="00B3D1"/>
              </a:buClr>
              <a:buSzPts val="2800"/>
              <a:buNone/>
              <a:defRPr>
                <a:solidFill>
                  <a:srgbClr val="00B3D1"/>
                </a:solidFill>
              </a:defRPr>
            </a:lvl4pPr>
            <a:lvl5pPr lvl="4" rtl="0">
              <a:spcBef>
                <a:spcPts val="0"/>
              </a:spcBef>
              <a:spcAft>
                <a:spcPts val="0"/>
              </a:spcAft>
              <a:buClr>
                <a:srgbClr val="00B3D1"/>
              </a:buClr>
              <a:buSzPts val="2800"/>
              <a:buNone/>
              <a:defRPr>
                <a:solidFill>
                  <a:srgbClr val="00B3D1"/>
                </a:solidFill>
              </a:defRPr>
            </a:lvl5pPr>
            <a:lvl6pPr lvl="5" rtl="0">
              <a:spcBef>
                <a:spcPts val="0"/>
              </a:spcBef>
              <a:spcAft>
                <a:spcPts val="0"/>
              </a:spcAft>
              <a:buClr>
                <a:srgbClr val="00B3D1"/>
              </a:buClr>
              <a:buSzPts val="2800"/>
              <a:buNone/>
              <a:defRPr>
                <a:solidFill>
                  <a:srgbClr val="00B3D1"/>
                </a:solidFill>
              </a:defRPr>
            </a:lvl6pPr>
            <a:lvl7pPr lvl="6" rtl="0">
              <a:spcBef>
                <a:spcPts val="0"/>
              </a:spcBef>
              <a:spcAft>
                <a:spcPts val="0"/>
              </a:spcAft>
              <a:buClr>
                <a:srgbClr val="00B3D1"/>
              </a:buClr>
              <a:buSzPts val="2800"/>
              <a:buNone/>
              <a:defRPr>
                <a:solidFill>
                  <a:srgbClr val="00B3D1"/>
                </a:solidFill>
              </a:defRPr>
            </a:lvl7pPr>
            <a:lvl8pPr lvl="7" rtl="0">
              <a:spcBef>
                <a:spcPts val="0"/>
              </a:spcBef>
              <a:spcAft>
                <a:spcPts val="0"/>
              </a:spcAft>
              <a:buClr>
                <a:srgbClr val="00B3D1"/>
              </a:buClr>
              <a:buSzPts val="2800"/>
              <a:buNone/>
              <a:defRPr>
                <a:solidFill>
                  <a:srgbClr val="00B3D1"/>
                </a:solidFill>
              </a:defRPr>
            </a:lvl8pPr>
            <a:lvl9pPr lvl="8" rtl="0">
              <a:spcBef>
                <a:spcPts val="0"/>
              </a:spcBef>
              <a:spcAft>
                <a:spcPts val="0"/>
              </a:spcAft>
              <a:buClr>
                <a:srgbClr val="00B3D1"/>
              </a:buClr>
              <a:buSzPts val="2800"/>
              <a:buNone/>
              <a:defRPr>
                <a:solidFill>
                  <a:srgbClr val="00B3D1"/>
                </a:solidFill>
              </a:defRPr>
            </a:lvl9pPr>
          </a:lstStyle>
          <a:p>
            <a:endParaRPr/>
          </a:p>
        </p:txBody>
      </p:sp>
      <p:sp>
        <p:nvSpPr>
          <p:cNvPr id="294" name="Google Shape;294;p66"/>
          <p:cNvSpPr txBox="1">
            <a:spLocks noGrp="1"/>
          </p:cNvSpPr>
          <p:nvPr>
            <p:ph type="body" idx="1"/>
          </p:nvPr>
        </p:nvSpPr>
        <p:spPr>
          <a:xfrm>
            <a:off x="460875" y="1152475"/>
            <a:ext cx="82182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5" name="Google Shape;295;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296" name="Google Shape;296;p66"/>
          <p:cNvCxnSpPr/>
          <p:nvPr/>
        </p:nvCxnSpPr>
        <p:spPr>
          <a:xfrm flipH="1">
            <a:off x="311700" y="434975"/>
            <a:ext cx="8400" cy="592800"/>
          </a:xfrm>
          <a:prstGeom prst="straightConnector1">
            <a:avLst/>
          </a:prstGeom>
          <a:noFill/>
          <a:ln w="38100" cap="flat" cmpd="sng">
            <a:solidFill>
              <a:srgbClr val="00B3D1"/>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_AND_TWO_COLUMNS">
    <p:spTree>
      <p:nvGrpSpPr>
        <p:cNvPr id="1" name="Shape 297"/>
        <p:cNvGrpSpPr/>
        <p:nvPr/>
      </p:nvGrpSpPr>
      <p:grpSpPr>
        <a:xfrm>
          <a:off x="0" y="0"/>
          <a:ext cx="0" cy="0"/>
          <a:chOff x="0" y="0"/>
          <a:chExt cx="0" cy="0"/>
        </a:xfrm>
      </p:grpSpPr>
      <p:sp>
        <p:nvSpPr>
          <p:cNvPr id="298" name="Google Shape;298;p67"/>
          <p:cNvSpPr txBox="1">
            <a:spLocks noGrp="1"/>
          </p:cNvSpPr>
          <p:nvPr>
            <p:ph type="title"/>
          </p:nvPr>
        </p:nvSpPr>
        <p:spPr>
          <a:xfrm>
            <a:off x="311700" y="445025"/>
            <a:ext cx="8371200" cy="572700"/>
          </a:xfrm>
          <a:prstGeom prst="rect">
            <a:avLst/>
          </a:prstGeom>
        </p:spPr>
        <p:txBody>
          <a:bodyPr spcFirstLastPara="1" wrap="square" lIns="91425" tIns="91425" rIns="91425" bIns="91425" anchor="t" anchorCtr="0"/>
          <a:lstStyle>
            <a:lvl1pPr lvl="0" rtl="0">
              <a:spcBef>
                <a:spcPts val="0"/>
              </a:spcBef>
              <a:spcAft>
                <a:spcPts val="0"/>
              </a:spcAft>
              <a:buClr>
                <a:srgbClr val="00B3D1"/>
              </a:buClr>
              <a:buSzPts val="2800"/>
              <a:buNone/>
              <a:defRPr>
                <a:solidFill>
                  <a:srgbClr val="00B3D1"/>
                </a:solidFill>
              </a:defRPr>
            </a:lvl1pPr>
            <a:lvl2pPr lvl="1" rtl="0">
              <a:spcBef>
                <a:spcPts val="0"/>
              </a:spcBef>
              <a:spcAft>
                <a:spcPts val="0"/>
              </a:spcAft>
              <a:buClr>
                <a:srgbClr val="00B3D1"/>
              </a:buClr>
              <a:buSzPts val="2800"/>
              <a:buNone/>
              <a:defRPr>
                <a:solidFill>
                  <a:srgbClr val="00B3D1"/>
                </a:solidFill>
              </a:defRPr>
            </a:lvl2pPr>
            <a:lvl3pPr lvl="2" rtl="0">
              <a:spcBef>
                <a:spcPts val="0"/>
              </a:spcBef>
              <a:spcAft>
                <a:spcPts val="0"/>
              </a:spcAft>
              <a:buClr>
                <a:srgbClr val="00B3D1"/>
              </a:buClr>
              <a:buSzPts val="2800"/>
              <a:buNone/>
              <a:defRPr>
                <a:solidFill>
                  <a:srgbClr val="00B3D1"/>
                </a:solidFill>
              </a:defRPr>
            </a:lvl3pPr>
            <a:lvl4pPr lvl="3" rtl="0">
              <a:spcBef>
                <a:spcPts val="0"/>
              </a:spcBef>
              <a:spcAft>
                <a:spcPts val="0"/>
              </a:spcAft>
              <a:buClr>
                <a:srgbClr val="00B3D1"/>
              </a:buClr>
              <a:buSzPts val="2800"/>
              <a:buNone/>
              <a:defRPr>
                <a:solidFill>
                  <a:srgbClr val="00B3D1"/>
                </a:solidFill>
              </a:defRPr>
            </a:lvl4pPr>
            <a:lvl5pPr lvl="4" rtl="0">
              <a:spcBef>
                <a:spcPts val="0"/>
              </a:spcBef>
              <a:spcAft>
                <a:spcPts val="0"/>
              </a:spcAft>
              <a:buClr>
                <a:srgbClr val="00B3D1"/>
              </a:buClr>
              <a:buSzPts val="2800"/>
              <a:buNone/>
              <a:defRPr>
                <a:solidFill>
                  <a:srgbClr val="00B3D1"/>
                </a:solidFill>
              </a:defRPr>
            </a:lvl5pPr>
            <a:lvl6pPr lvl="5" rtl="0">
              <a:spcBef>
                <a:spcPts val="0"/>
              </a:spcBef>
              <a:spcAft>
                <a:spcPts val="0"/>
              </a:spcAft>
              <a:buClr>
                <a:srgbClr val="00B3D1"/>
              </a:buClr>
              <a:buSzPts val="2800"/>
              <a:buNone/>
              <a:defRPr>
                <a:solidFill>
                  <a:srgbClr val="00B3D1"/>
                </a:solidFill>
              </a:defRPr>
            </a:lvl6pPr>
            <a:lvl7pPr lvl="6" rtl="0">
              <a:spcBef>
                <a:spcPts val="0"/>
              </a:spcBef>
              <a:spcAft>
                <a:spcPts val="0"/>
              </a:spcAft>
              <a:buClr>
                <a:srgbClr val="00B3D1"/>
              </a:buClr>
              <a:buSzPts val="2800"/>
              <a:buNone/>
              <a:defRPr>
                <a:solidFill>
                  <a:srgbClr val="00B3D1"/>
                </a:solidFill>
              </a:defRPr>
            </a:lvl7pPr>
            <a:lvl8pPr lvl="7" rtl="0">
              <a:spcBef>
                <a:spcPts val="0"/>
              </a:spcBef>
              <a:spcAft>
                <a:spcPts val="0"/>
              </a:spcAft>
              <a:buClr>
                <a:srgbClr val="00B3D1"/>
              </a:buClr>
              <a:buSzPts val="2800"/>
              <a:buNone/>
              <a:defRPr>
                <a:solidFill>
                  <a:srgbClr val="00B3D1"/>
                </a:solidFill>
              </a:defRPr>
            </a:lvl8pPr>
            <a:lvl9pPr lvl="8" rtl="0">
              <a:spcBef>
                <a:spcPts val="0"/>
              </a:spcBef>
              <a:spcAft>
                <a:spcPts val="0"/>
              </a:spcAft>
              <a:buClr>
                <a:srgbClr val="00B3D1"/>
              </a:buClr>
              <a:buSzPts val="2800"/>
              <a:buNone/>
              <a:defRPr>
                <a:solidFill>
                  <a:srgbClr val="00B3D1"/>
                </a:solidFill>
              </a:defRPr>
            </a:lvl9pPr>
          </a:lstStyle>
          <a:p>
            <a:endParaRPr/>
          </a:p>
        </p:txBody>
      </p:sp>
      <p:sp>
        <p:nvSpPr>
          <p:cNvPr id="299" name="Google Shape;299;p67"/>
          <p:cNvSpPr txBox="1">
            <a:spLocks noGrp="1"/>
          </p:cNvSpPr>
          <p:nvPr>
            <p:ph type="body" idx="1"/>
          </p:nvPr>
        </p:nvSpPr>
        <p:spPr>
          <a:xfrm>
            <a:off x="461100" y="1152475"/>
            <a:ext cx="38505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0" name="Google Shape;300;p67"/>
          <p:cNvSpPr txBox="1">
            <a:spLocks noGrp="1"/>
          </p:cNvSpPr>
          <p:nvPr>
            <p:ph type="body" idx="2"/>
          </p:nvPr>
        </p:nvSpPr>
        <p:spPr>
          <a:xfrm>
            <a:off x="4832400" y="1152475"/>
            <a:ext cx="38505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1" name="Google Shape;301;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302" name="Google Shape;302;p67"/>
          <p:cNvCxnSpPr/>
          <p:nvPr/>
        </p:nvCxnSpPr>
        <p:spPr>
          <a:xfrm flipH="1">
            <a:off x="311700" y="434975"/>
            <a:ext cx="8400" cy="592800"/>
          </a:xfrm>
          <a:prstGeom prst="straightConnector1">
            <a:avLst/>
          </a:prstGeom>
          <a:noFill/>
          <a:ln w="28575" cap="flat" cmpd="sng">
            <a:solidFill>
              <a:srgbClr val="00B3D1"/>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bg>
      <p:bgPr>
        <a:solidFill>
          <a:srgbClr val="00B3D1"/>
        </a:solidFill>
        <a:effectLst/>
      </p:bgPr>
    </p:bg>
    <p:spTree>
      <p:nvGrpSpPr>
        <p:cNvPr id="1" name="Shape 303"/>
        <p:cNvGrpSpPr/>
        <p:nvPr/>
      </p:nvGrpSpPr>
      <p:grpSpPr>
        <a:xfrm>
          <a:off x="0" y="0"/>
          <a:ext cx="0" cy="0"/>
          <a:chOff x="0" y="0"/>
          <a:chExt cx="0" cy="0"/>
        </a:xfrm>
      </p:grpSpPr>
      <p:sp>
        <p:nvSpPr>
          <p:cNvPr id="304" name="Google Shape;304;p68"/>
          <p:cNvSpPr txBox="1">
            <a:spLocks noGrp="1"/>
          </p:cNvSpPr>
          <p:nvPr>
            <p:ph type="title"/>
          </p:nvPr>
        </p:nvSpPr>
        <p:spPr>
          <a:xfrm>
            <a:off x="451350" y="445025"/>
            <a:ext cx="8227800" cy="5727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00B3D1"/>
              </a:buClr>
              <a:buSzPts val="2800"/>
              <a:buNone/>
              <a:defRPr>
                <a:solidFill>
                  <a:srgbClr val="00B3D1"/>
                </a:solidFill>
              </a:defRPr>
            </a:lvl2pPr>
            <a:lvl3pPr lvl="2" rtl="0">
              <a:spcBef>
                <a:spcPts val="0"/>
              </a:spcBef>
              <a:spcAft>
                <a:spcPts val="0"/>
              </a:spcAft>
              <a:buClr>
                <a:srgbClr val="00B3D1"/>
              </a:buClr>
              <a:buSzPts val="2800"/>
              <a:buNone/>
              <a:defRPr>
                <a:solidFill>
                  <a:srgbClr val="00B3D1"/>
                </a:solidFill>
              </a:defRPr>
            </a:lvl3pPr>
            <a:lvl4pPr lvl="3" rtl="0">
              <a:spcBef>
                <a:spcPts val="0"/>
              </a:spcBef>
              <a:spcAft>
                <a:spcPts val="0"/>
              </a:spcAft>
              <a:buClr>
                <a:srgbClr val="00B3D1"/>
              </a:buClr>
              <a:buSzPts val="2800"/>
              <a:buNone/>
              <a:defRPr>
                <a:solidFill>
                  <a:srgbClr val="00B3D1"/>
                </a:solidFill>
              </a:defRPr>
            </a:lvl4pPr>
            <a:lvl5pPr lvl="4" rtl="0">
              <a:spcBef>
                <a:spcPts val="0"/>
              </a:spcBef>
              <a:spcAft>
                <a:spcPts val="0"/>
              </a:spcAft>
              <a:buClr>
                <a:srgbClr val="00B3D1"/>
              </a:buClr>
              <a:buSzPts val="2800"/>
              <a:buNone/>
              <a:defRPr>
                <a:solidFill>
                  <a:srgbClr val="00B3D1"/>
                </a:solidFill>
              </a:defRPr>
            </a:lvl5pPr>
            <a:lvl6pPr lvl="5" rtl="0">
              <a:spcBef>
                <a:spcPts val="0"/>
              </a:spcBef>
              <a:spcAft>
                <a:spcPts val="0"/>
              </a:spcAft>
              <a:buClr>
                <a:srgbClr val="00B3D1"/>
              </a:buClr>
              <a:buSzPts val="2800"/>
              <a:buNone/>
              <a:defRPr>
                <a:solidFill>
                  <a:srgbClr val="00B3D1"/>
                </a:solidFill>
              </a:defRPr>
            </a:lvl6pPr>
            <a:lvl7pPr lvl="6" rtl="0">
              <a:spcBef>
                <a:spcPts val="0"/>
              </a:spcBef>
              <a:spcAft>
                <a:spcPts val="0"/>
              </a:spcAft>
              <a:buClr>
                <a:srgbClr val="00B3D1"/>
              </a:buClr>
              <a:buSzPts val="2800"/>
              <a:buNone/>
              <a:defRPr>
                <a:solidFill>
                  <a:srgbClr val="00B3D1"/>
                </a:solidFill>
              </a:defRPr>
            </a:lvl7pPr>
            <a:lvl8pPr lvl="7" rtl="0">
              <a:spcBef>
                <a:spcPts val="0"/>
              </a:spcBef>
              <a:spcAft>
                <a:spcPts val="0"/>
              </a:spcAft>
              <a:buClr>
                <a:srgbClr val="00B3D1"/>
              </a:buClr>
              <a:buSzPts val="2800"/>
              <a:buNone/>
              <a:defRPr>
                <a:solidFill>
                  <a:srgbClr val="00B3D1"/>
                </a:solidFill>
              </a:defRPr>
            </a:lvl8pPr>
            <a:lvl9pPr lvl="8" rtl="0">
              <a:spcBef>
                <a:spcPts val="0"/>
              </a:spcBef>
              <a:spcAft>
                <a:spcPts val="0"/>
              </a:spcAft>
              <a:buClr>
                <a:srgbClr val="00B3D1"/>
              </a:buClr>
              <a:buSzPts val="2800"/>
              <a:buNone/>
              <a:defRPr>
                <a:solidFill>
                  <a:srgbClr val="00B3D1"/>
                </a:solidFill>
              </a:defRPr>
            </a:lvl9pPr>
          </a:lstStyle>
          <a:p>
            <a:endParaRPr/>
          </a:p>
        </p:txBody>
      </p:sp>
      <p:sp>
        <p:nvSpPr>
          <p:cNvPr id="305" name="Google Shape;305;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306" name="Google Shape;306;p68"/>
          <p:cNvCxnSpPr/>
          <p:nvPr/>
        </p:nvCxnSpPr>
        <p:spPr>
          <a:xfrm flipH="1">
            <a:off x="311700" y="434975"/>
            <a:ext cx="8400" cy="592800"/>
          </a:xfrm>
          <a:prstGeom prst="straightConnector1">
            <a:avLst/>
          </a:prstGeom>
          <a:noFill/>
          <a:ln w="28575" cap="flat" cmpd="sng">
            <a:solidFill>
              <a:srgbClr val="FFFFFF"/>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_COLUMN_TEXT">
    <p:spTree>
      <p:nvGrpSpPr>
        <p:cNvPr id="1" name="Shape 307"/>
        <p:cNvGrpSpPr/>
        <p:nvPr/>
      </p:nvGrpSpPr>
      <p:grpSpPr>
        <a:xfrm>
          <a:off x="0" y="0"/>
          <a:ext cx="0" cy="0"/>
          <a:chOff x="0" y="0"/>
          <a:chExt cx="0" cy="0"/>
        </a:xfrm>
      </p:grpSpPr>
      <p:sp>
        <p:nvSpPr>
          <p:cNvPr id="308" name="Google Shape;308;p6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Clr>
                <a:srgbClr val="00B3D1"/>
              </a:buClr>
              <a:buSzPts val="2400"/>
              <a:buNone/>
              <a:defRPr sz="2400">
                <a:solidFill>
                  <a:srgbClr val="00B3D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9" name="Google Shape;309;p6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0" name="Google Shape;310;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460750" y="445025"/>
            <a:ext cx="8218200" cy="572700"/>
          </a:xfrm>
          <a:prstGeom prst="rect">
            <a:avLst/>
          </a:prstGeom>
        </p:spPr>
        <p:txBody>
          <a:bodyPr spcFirstLastPara="1" wrap="square" lIns="91425" tIns="91425" rIns="91425" bIns="91425" anchor="t" anchorCtr="0"/>
          <a:lstStyle>
            <a:lvl1pPr lvl="0" rtl="0">
              <a:spcBef>
                <a:spcPts val="0"/>
              </a:spcBef>
              <a:spcAft>
                <a:spcPts val="0"/>
              </a:spcAft>
              <a:buClr>
                <a:srgbClr val="00B3D1"/>
              </a:buClr>
              <a:buSzPts val="2800"/>
              <a:buNone/>
              <a:defRPr>
                <a:solidFill>
                  <a:srgbClr val="00B3D1"/>
                </a:solidFill>
              </a:defRPr>
            </a:lvl1pPr>
            <a:lvl2pPr lvl="1" rtl="0">
              <a:spcBef>
                <a:spcPts val="0"/>
              </a:spcBef>
              <a:spcAft>
                <a:spcPts val="0"/>
              </a:spcAft>
              <a:buClr>
                <a:srgbClr val="00B3D1"/>
              </a:buClr>
              <a:buSzPts val="2800"/>
              <a:buNone/>
              <a:defRPr>
                <a:solidFill>
                  <a:srgbClr val="00B3D1"/>
                </a:solidFill>
              </a:defRPr>
            </a:lvl2pPr>
            <a:lvl3pPr lvl="2" rtl="0">
              <a:spcBef>
                <a:spcPts val="0"/>
              </a:spcBef>
              <a:spcAft>
                <a:spcPts val="0"/>
              </a:spcAft>
              <a:buClr>
                <a:srgbClr val="00B3D1"/>
              </a:buClr>
              <a:buSzPts val="2800"/>
              <a:buNone/>
              <a:defRPr>
                <a:solidFill>
                  <a:srgbClr val="00B3D1"/>
                </a:solidFill>
              </a:defRPr>
            </a:lvl3pPr>
            <a:lvl4pPr lvl="3" rtl="0">
              <a:spcBef>
                <a:spcPts val="0"/>
              </a:spcBef>
              <a:spcAft>
                <a:spcPts val="0"/>
              </a:spcAft>
              <a:buClr>
                <a:srgbClr val="00B3D1"/>
              </a:buClr>
              <a:buSzPts val="2800"/>
              <a:buNone/>
              <a:defRPr>
                <a:solidFill>
                  <a:srgbClr val="00B3D1"/>
                </a:solidFill>
              </a:defRPr>
            </a:lvl4pPr>
            <a:lvl5pPr lvl="4" rtl="0">
              <a:spcBef>
                <a:spcPts val="0"/>
              </a:spcBef>
              <a:spcAft>
                <a:spcPts val="0"/>
              </a:spcAft>
              <a:buClr>
                <a:srgbClr val="00B3D1"/>
              </a:buClr>
              <a:buSzPts val="2800"/>
              <a:buNone/>
              <a:defRPr>
                <a:solidFill>
                  <a:srgbClr val="00B3D1"/>
                </a:solidFill>
              </a:defRPr>
            </a:lvl5pPr>
            <a:lvl6pPr lvl="5" rtl="0">
              <a:spcBef>
                <a:spcPts val="0"/>
              </a:spcBef>
              <a:spcAft>
                <a:spcPts val="0"/>
              </a:spcAft>
              <a:buClr>
                <a:srgbClr val="00B3D1"/>
              </a:buClr>
              <a:buSzPts val="2800"/>
              <a:buNone/>
              <a:defRPr>
                <a:solidFill>
                  <a:srgbClr val="00B3D1"/>
                </a:solidFill>
              </a:defRPr>
            </a:lvl6pPr>
            <a:lvl7pPr lvl="6" rtl="0">
              <a:spcBef>
                <a:spcPts val="0"/>
              </a:spcBef>
              <a:spcAft>
                <a:spcPts val="0"/>
              </a:spcAft>
              <a:buClr>
                <a:srgbClr val="00B3D1"/>
              </a:buClr>
              <a:buSzPts val="2800"/>
              <a:buNone/>
              <a:defRPr>
                <a:solidFill>
                  <a:srgbClr val="00B3D1"/>
                </a:solidFill>
              </a:defRPr>
            </a:lvl7pPr>
            <a:lvl8pPr lvl="7" rtl="0">
              <a:spcBef>
                <a:spcPts val="0"/>
              </a:spcBef>
              <a:spcAft>
                <a:spcPts val="0"/>
              </a:spcAft>
              <a:buClr>
                <a:srgbClr val="00B3D1"/>
              </a:buClr>
              <a:buSzPts val="2800"/>
              <a:buNone/>
              <a:defRPr>
                <a:solidFill>
                  <a:srgbClr val="00B3D1"/>
                </a:solidFill>
              </a:defRPr>
            </a:lvl8pPr>
            <a:lvl9pPr lvl="8" rtl="0">
              <a:spcBef>
                <a:spcPts val="0"/>
              </a:spcBef>
              <a:spcAft>
                <a:spcPts val="0"/>
              </a:spcAft>
              <a:buClr>
                <a:srgbClr val="00B3D1"/>
              </a:buClr>
              <a:buSzPts val="2800"/>
              <a:buNone/>
              <a:defRPr>
                <a:solidFill>
                  <a:srgbClr val="00B3D1"/>
                </a:solidFill>
              </a:defRPr>
            </a:lvl9pPr>
          </a:lstStyle>
          <a:p>
            <a:endParaRPr/>
          </a:p>
        </p:txBody>
      </p:sp>
      <p:sp>
        <p:nvSpPr>
          <p:cNvPr id="67" name="Google Shape;67;p16"/>
          <p:cNvSpPr txBox="1">
            <a:spLocks noGrp="1"/>
          </p:cNvSpPr>
          <p:nvPr>
            <p:ph type="body" idx="1"/>
          </p:nvPr>
        </p:nvSpPr>
        <p:spPr>
          <a:xfrm>
            <a:off x="460875" y="1152475"/>
            <a:ext cx="82182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69" name="Google Shape;69;p16"/>
          <p:cNvCxnSpPr/>
          <p:nvPr/>
        </p:nvCxnSpPr>
        <p:spPr>
          <a:xfrm flipH="1">
            <a:off x="311700" y="434975"/>
            <a:ext cx="8400" cy="592800"/>
          </a:xfrm>
          <a:prstGeom prst="straightConnector1">
            <a:avLst/>
          </a:prstGeom>
          <a:noFill/>
          <a:ln w="38100" cap="flat" cmpd="sng">
            <a:solidFill>
              <a:srgbClr val="00B3D1"/>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_POINT">
    <p:spTree>
      <p:nvGrpSpPr>
        <p:cNvPr id="1" name="Shape 311"/>
        <p:cNvGrpSpPr/>
        <p:nvPr/>
      </p:nvGrpSpPr>
      <p:grpSpPr>
        <a:xfrm>
          <a:off x="0" y="0"/>
          <a:ext cx="0" cy="0"/>
          <a:chOff x="0" y="0"/>
          <a:chExt cx="0" cy="0"/>
        </a:xfrm>
      </p:grpSpPr>
      <p:sp>
        <p:nvSpPr>
          <p:cNvPr id="312" name="Google Shape;312;p7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Clr>
                <a:srgbClr val="00B3D1"/>
              </a:buClr>
              <a:buSzPts val="4800"/>
              <a:buNone/>
              <a:defRPr sz="4800">
                <a:solidFill>
                  <a:srgbClr val="00B3D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13" name="Google Shape;313;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_TITLE_AND_DESCRIPTION">
    <p:spTree>
      <p:nvGrpSpPr>
        <p:cNvPr id="1" name="Shape 314"/>
        <p:cNvGrpSpPr/>
        <p:nvPr/>
      </p:nvGrpSpPr>
      <p:grpSpPr>
        <a:xfrm>
          <a:off x="0" y="0"/>
          <a:ext cx="0" cy="0"/>
          <a:chOff x="0" y="0"/>
          <a:chExt cx="0" cy="0"/>
        </a:xfrm>
      </p:grpSpPr>
      <p:sp>
        <p:nvSpPr>
          <p:cNvPr id="315" name="Google Shape;315;p7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Clr>
                <a:srgbClr val="00B3D1"/>
              </a:buClr>
              <a:buSzPts val="4200"/>
              <a:buNone/>
              <a:defRPr sz="4200">
                <a:solidFill>
                  <a:srgbClr val="00B3D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17" name="Google Shape;317;p7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18" name="Google Shape;318;p7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19" name="Google Shape;319;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320"/>
        <p:cNvGrpSpPr/>
        <p:nvPr/>
      </p:nvGrpSpPr>
      <p:grpSpPr>
        <a:xfrm>
          <a:off x="0" y="0"/>
          <a:ext cx="0" cy="0"/>
          <a:chOff x="0" y="0"/>
          <a:chExt cx="0" cy="0"/>
        </a:xfrm>
      </p:grpSpPr>
      <p:sp>
        <p:nvSpPr>
          <p:cNvPr id="321" name="Google Shape;321;p7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322" name="Google Shape;322;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_NUMBER">
    <p:spTree>
      <p:nvGrpSpPr>
        <p:cNvPr id="1" name="Shape 323"/>
        <p:cNvGrpSpPr/>
        <p:nvPr/>
      </p:nvGrpSpPr>
      <p:grpSpPr>
        <a:xfrm>
          <a:off x="0" y="0"/>
          <a:ext cx="0" cy="0"/>
          <a:chOff x="0" y="0"/>
          <a:chExt cx="0" cy="0"/>
        </a:xfrm>
      </p:grpSpPr>
      <p:sp>
        <p:nvSpPr>
          <p:cNvPr id="324" name="Google Shape;324;p7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Clr>
                <a:srgbClr val="00B3D1"/>
              </a:buClr>
              <a:buSzPts val="12000"/>
              <a:buNone/>
              <a:defRPr sz="12000">
                <a:solidFill>
                  <a:srgbClr val="00B3D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25" name="Google Shape;325;p7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326" name="Google Shape;326;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455775"/>
            <a:ext cx="8520600" cy="2052600"/>
          </a:xfrm>
          <a:prstGeom prst="rect">
            <a:avLst/>
          </a:prstGeom>
        </p:spPr>
        <p:txBody>
          <a:bodyPr spcFirstLastPara="1" wrap="square" lIns="91425" tIns="91425" rIns="91425" bIns="91425" anchor="b" anchorCtr="0"/>
          <a:lstStyle>
            <a:lvl1pPr lvl="0" algn="ctr">
              <a:spcBef>
                <a:spcPts val="0"/>
              </a:spcBef>
              <a:spcAft>
                <a:spcPts val="0"/>
              </a:spcAft>
              <a:buClr>
                <a:srgbClr val="00B3D1"/>
              </a:buClr>
              <a:buSzPts val="5200"/>
              <a:buNone/>
              <a:defRPr sz="5200">
                <a:solidFill>
                  <a:srgbClr val="00B3D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5453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13" name="Google Shape;13;p2"/>
          <p:cNvPicPr preferRelativeResize="0"/>
          <p:nvPr/>
        </p:nvPicPr>
        <p:blipFill>
          <a:blip r:embed="rId2">
            <a:alphaModFix/>
          </a:blip>
          <a:stretch>
            <a:fillRect/>
          </a:stretch>
        </p:blipFill>
        <p:spPr>
          <a:xfrm>
            <a:off x="110076" y="145001"/>
            <a:ext cx="3242725" cy="9998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 header">
    <p:bg>
      <p:bgPr>
        <a:solidFill>
          <a:srgbClr val="00B3D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Clr>
                <a:srgbClr val="FFFFFF"/>
              </a:buClr>
              <a:buSzPts val="3600"/>
              <a:buNone/>
              <a:defRPr sz="3600">
                <a:solidFill>
                  <a:srgbClr val="FFFFFF"/>
                </a:solidFill>
              </a:defRPr>
            </a:lvl2pPr>
            <a:lvl3pPr lvl="2" algn="ctr">
              <a:spcBef>
                <a:spcPts val="0"/>
              </a:spcBef>
              <a:spcAft>
                <a:spcPts val="0"/>
              </a:spcAft>
              <a:buClr>
                <a:srgbClr val="FFFFFF"/>
              </a:buClr>
              <a:buSzPts val="3600"/>
              <a:buNone/>
              <a:defRPr sz="3600">
                <a:solidFill>
                  <a:srgbClr val="FFFFFF"/>
                </a:solidFill>
              </a:defRPr>
            </a:lvl3pPr>
            <a:lvl4pPr lvl="3" algn="ctr">
              <a:spcBef>
                <a:spcPts val="0"/>
              </a:spcBef>
              <a:spcAft>
                <a:spcPts val="0"/>
              </a:spcAft>
              <a:buClr>
                <a:srgbClr val="FFFFFF"/>
              </a:buClr>
              <a:buSzPts val="3600"/>
              <a:buNone/>
              <a:defRPr sz="3600">
                <a:solidFill>
                  <a:srgbClr val="FFFFFF"/>
                </a:solidFill>
              </a:defRPr>
            </a:lvl4pPr>
            <a:lvl5pPr lvl="4" algn="ctr">
              <a:spcBef>
                <a:spcPts val="0"/>
              </a:spcBef>
              <a:spcAft>
                <a:spcPts val="0"/>
              </a:spcAft>
              <a:buClr>
                <a:srgbClr val="FFFFFF"/>
              </a:buClr>
              <a:buSzPts val="3600"/>
              <a:buNone/>
              <a:defRPr sz="3600">
                <a:solidFill>
                  <a:srgbClr val="FFFFFF"/>
                </a:solidFill>
              </a:defRPr>
            </a:lvl5pPr>
            <a:lvl6pPr lvl="5" algn="ctr">
              <a:spcBef>
                <a:spcPts val="0"/>
              </a:spcBef>
              <a:spcAft>
                <a:spcPts val="0"/>
              </a:spcAft>
              <a:buClr>
                <a:srgbClr val="FFFFFF"/>
              </a:buClr>
              <a:buSzPts val="3600"/>
              <a:buNone/>
              <a:defRPr sz="3600">
                <a:solidFill>
                  <a:srgbClr val="FFFFFF"/>
                </a:solidFill>
              </a:defRPr>
            </a:lvl6pPr>
            <a:lvl7pPr lvl="6" algn="ctr">
              <a:spcBef>
                <a:spcPts val="0"/>
              </a:spcBef>
              <a:spcAft>
                <a:spcPts val="0"/>
              </a:spcAft>
              <a:buClr>
                <a:srgbClr val="FFFFFF"/>
              </a:buClr>
              <a:buSzPts val="3600"/>
              <a:buNone/>
              <a:defRPr sz="3600">
                <a:solidFill>
                  <a:srgbClr val="FFFFFF"/>
                </a:solidFill>
              </a:defRPr>
            </a:lvl7pPr>
            <a:lvl8pPr lvl="7" algn="ctr">
              <a:spcBef>
                <a:spcPts val="0"/>
              </a:spcBef>
              <a:spcAft>
                <a:spcPts val="0"/>
              </a:spcAft>
              <a:buClr>
                <a:srgbClr val="FFFFFF"/>
              </a:buClr>
              <a:buSzPts val="3600"/>
              <a:buNone/>
              <a:defRPr sz="3600">
                <a:solidFill>
                  <a:srgbClr val="FFFFFF"/>
                </a:solidFill>
              </a:defRPr>
            </a:lvl8pPr>
            <a:lvl9pPr lvl="8" algn="ctr">
              <a:spcBef>
                <a:spcPts val="0"/>
              </a:spcBef>
              <a:spcAft>
                <a:spcPts val="0"/>
              </a:spcAft>
              <a:buClr>
                <a:srgbClr val="FFFFFF"/>
              </a:buClr>
              <a:buSzPts val="3600"/>
              <a:buNone/>
              <a:defRPr sz="3600">
                <a:solidFill>
                  <a:srgbClr val="FFFFFF"/>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60750" y="445025"/>
            <a:ext cx="8218200" cy="572700"/>
          </a:xfrm>
          <a:prstGeom prst="rect">
            <a:avLst/>
          </a:prstGeom>
        </p:spPr>
        <p:txBody>
          <a:bodyPr spcFirstLastPara="1" wrap="square" lIns="91425" tIns="91425" rIns="91425" bIns="91425" anchor="t" anchorCtr="0"/>
          <a:lstStyle>
            <a:lvl1pPr lvl="0">
              <a:spcBef>
                <a:spcPts val="0"/>
              </a:spcBef>
              <a:spcAft>
                <a:spcPts val="0"/>
              </a:spcAft>
              <a:buClr>
                <a:srgbClr val="00B3D1"/>
              </a:buClr>
              <a:buSzPts val="2800"/>
              <a:buNone/>
              <a:defRPr>
                <a:solidFill>
                  <a:srgbClr val="00B3D1"/>
                </a:solidFill>
              </a:defRPr>
            </a:lvl1pPr>
            <a:lvl2pPr lvl="1">
              <a:spcBef>
                <a:spcPts val="0"/>
              </a:spcBef>
              <a:spcAft>
                <a:spcPts val="0"/>
              </a:spcAft>
              <a:buClr>
                <a:srgbClr val="00B3D1"/>
              </a:buClr>
              <a:buSzPts val="2800"/>
              <a:buNone/>
              <a:defRPr>
                <a:solidFill>
                  <a:srgbClr val="00B3D1"/>
                </a:solidFill>
              </a:defRPr>
            </a:lvl2pPr>
            <a:lvl3pPr lvl="2">
              <a:spcBef>
                <a:spcPts val="0"/>
              </a:spcBef>
              <a:spcAft>
                <a:spcPts val="0"/>
              </a:spcAft>
              <a:buClr>
                <a:srgbClr val="00B3D1"/>
              </a:buClr>
              <a:buSzPts val="2800"/>
              <a:buNone/>
              <a:defRPr>
                <a:solidFill>
                  <a:srgbClr val="00B3D1"/>
                </a:solidFill>
              </a:defRPr>
            </a:lvl3pPr>
            <a:lvl4pPr lvl="3">
              <a:spcBef>
                <a:spcPts val="0"/>
              </a:spcBef>
              <a:spcAft>
                <a:spcPts val="0"/>
              </a:spcAft>
              <a:buClr>
                <a:srgbClr val="00B3D1"/>
              </a:buClr>
              <a:buSzPts val="2800"/>
              <a:buNone/>
              <a:defRPr>
                <a:solidFill>
                  <a:srgbClr val="00B3D1"/>
                </a:solidFill>
              </a:defRPr>
            </a:lvl4pPr>
            <a:lvl5pPr lvl="4">
              <a:spcBef>
                <a:spcPts val="0"/>
              </a:spcBef>
              <a:spcAft>
                <a:spcPts val="0"/>
              </a:spcAft>
              <a:buClr>
                <a:srgbClr val="00B3D1"/>
              </a:buClr>
              <a:buSzPts val="2800"/>
              <a:buNone/>
              <a:defRPr>
                <a:solidFill>
                  <a:srgbClr val="00B3D1"/>
                </a:solidFill>
              </a:defRPr>
            </a:lvl5pPr>
            <a:lvl6pPr lvl="5">
              <a:spcBef>
                <a:spcPts val="0"/>
              </a:spcBef>
              <a:spcAft>
                <a:spcPts val="0"/>
              </a:spcAft>
              <a:buClr>
                <a:srgbClr val="00B3D1"/>
              </a:buClr>
              <a:buSzPts val="2800"/>
              <a:buNone/>
              <a:defRPr>
                <a:solidFill>
                  <a:srgbClr val="00B3D1"/>
                </a:solidFill>
              </a:defRPr>
            </a:lvl6pPr>
            <a:lvl7pPr lvl="6">
              <a:spcBef>
                <a:spcPts val="0"/>
              </a:spcBef>
              <a:spcAft>
                <a:spcPts val="0"/>
              </a:spcAft>
              <a:buClr>
                <a:srgbClr val="00B3D1"/>
              </a:buClr>
              <a:buSzPts val="2800"/>
              <a:buNone/>
              <a:defRPr>
                <a:solidFill>
                  <a:srgbClr val="00B3D1"/>
                </a:solidFill>
              </a:defRPr>
            </a:lvl7pPr>
            <a:lvl8pPr lvl="7">
              <a:spcBef>
                <a:spcPts val="0"/>
              </a:spcBef>
              <a:spcAft>
                <a:spcPts val="0"/>
              </a:spcAft>
              <a:buClr>
                <a:srgbClr val="00B3D1"/>
              </a:buClr>
              <a:buSzPts val="2800"/>
              <a:buNone/>
              <a:defRPr>
                <a:solidFill>
                  <a:srgbClr val="00B3D1"/>
                </a:solidFill>
              </a:defRPr>
            </a:lvl8pPr>
            <a:lvl9pPr lvl="8">
              <a:spcBef>
                <a:spcPts val="0"/>
              </a:spcBef>
              <a:spcAft>
                <a:spcPts val="0"/>
              </a:spcAft>
              <a:buClr>
                <a:srgbClr val="00B3D1"/>
              </a:buClr>
              <a:buSzPts val="2800"/>
              <a:buNone/>
              <a:defRPr>
                <a:solidFill>
                  <a:srgbClr val="00B3D1"/>
                </a:solidFill>
              </a:defRPr>
            </a:lvl9pPr>
          </a:lstStyle>
          <a:p>
            <a:endParaRPr/>
          </a:p>
        </p:txBody>
      </p:sp>
      <p:sp>
        <p:nvSpPr>
          <p:cNvPr id="19" name="Google Shape;19;p4"/>
          <p:cNvSpPr txBox="1">
            <a:spLocks noGrp="1"/>
          </p:cNvSpPr>
          <p:nvPr>
            <p:ph type="body" idx="1"/>
          </p:nvPr>
        </p:nvSpPr>
        <p:spPr>
          <a:xfrm>
            <a:off x="460875" y="1152475"/>
            <a:ext cx="8218200" cy="3416400"/>
          </a:xfrm>
          <a:prstGeom prst="rect">
            <a:avLst/>
          </a:prstGeom>
        </p:spPr>
        <p:txBody>
          <a:bodyPr spcFirstLastPara="1" wrap="square" lIns="91425" tIns="91425" rIns="91425" bIns="91425" anchor="t" anchorCtr="0"/>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21" name="Google Shape;21;p4"/>
          <p:cNvCxnSpPr/>
          <p:nvPr/>
        </p:nvCxnSpPr>
        <p:spPr>
          <a:xfrm flipH="1">
            <a:off x="311700" y="434975"/>
            <a:ext cx="8400" cy="592800"/>
          </a:xfrm>
          <a:prstGeom prst="straightConnector1">
            <a:avLst/>
          </a:prstGeom>
          <a:noFill/>
          <a:ln w="38100" cap="flat" cmpd="sng">
            <a:solidFill>
              <a:srgbClr val="00B3D1"/>
            </a:solidFill>
            <a:prstDash val="solid"/>
            <a:round/>
            <a:headEnd type="none" w="med" len="med"/>
            <a:tailEnd type="none" w="med" len="med"/>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 and two 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371200" cy="572700"/>
          </a:xfrm>
          <a:prstGeom prst="rect">
            <a:avLst/>
          </a:prstGeom>
        </p:spPr>
        <p:txBody>
          <a:bodyPr spcFirstLastPara="1" wrap="square" lIns="91425" tIns="91425" rIns="91425" bIns="91425" anchor="t" anchorCtr="0"/>
          <a:lstStyle>
            <a:lvl1pPr lvl="0">
              <a:spcBef>
                <a:spcPts val="0"/>
              </a:spcBef>
              <a:spcAft>
                <a:spcPts val="0"/>
              </a:spcAft>
              <a:buClr>
                <a:srgbClr val="00B3D1"/>
              </a:buClr>
              <a:buSzPts val="2800"/>
              <a:buNone/>
              <a:defRPr>
                <a:solidFill>
                  <a:srgbClr val="00B3D1"/>
                </a:solidFill>
              </a:defRPr>
            </a:lvl1pPr>
            <a:lvl2pPr lvl="1">
              <a:spcBef>
                <a:spcPts val="0"/>
              </a:spcBef>
              <a:spcAft>
                <a:spcPts val="0"/>
              </a:spcAft>
              <a:buClr>
                <a:srgbClr val="00B3D1"/>
              </a:buClr>
              <a:buSzPts val="2800"/>
              <a:buNone/>
              <a:defRPr>
                <a:solidFill>
                  <a:srgbClr val="00B3D1"/>
                </a:solidFill>
              </a:defRPr>
            </a:lvl2pPr>
            <a:lvl3pPr lvl="2">
              <a:spcBef>
                <a:spcPts val="0"/>
              </a:spcBef>
              <a:spcAft>
                <a:spcPts val="0"/>
              </a:spcAft>
              <a:buClr>
                <a:srgbClr val="00B3D1"/>
              </a:buClr>
              <a:buSzPts val="2800"/>
              <a:buNone/>
              <a:defRPr>
                <a:solidFill>
                  <a:srgbClr val="00B3D1"/>
                </a:solidFill>
              </a:defRPr>
            </a:lvl3pPr>
            <a:lvl4pPr lvl="3">
              <a:spcBef>
                <a:spcPts val="0"/>
              </a:spcBef>
              <a:spcAft>
                <a:spcPts val="0"/>
              </a:spcAft>
              <a:buClr>
                <a:srgbClr val="00B3D1"/>
              </a:buClr>
              <a:buSzPts val="2800"/>
              <a:buNone/>
              <a:defRPr>
                <a:solidFill>
                  <a:srgbClr val="00B3D1"/>
                </a:solidFill>
              </a:defRPr>
            </a:lvl4pPr>
            <a:lvl5pPr lvl="4">
              <a:spcBef>
                <a:spcPts val="0"/>
              </a:spcBef>
              <a:spcAft>
                <a:spcPts val="0"/>
              </a:spcAft>
              <a:buClr>
                <a:srgbClr val="00B3D1"/>
              </a:buClr>
              <a:buSzPts val="2800"/>
              <a:buNone/>
              <a:defRPr>
                <a:solidFill>
                  <a:srgbClr val="00B3D1"/>
                </a:solidFill>
              </a:defRPr>
            </a:lvl5pPr>
            <a:lvl6pPr lvl="5">
              <a:spcBef>
                <a:spcPts val="0"/>
              </a:spcBef>
              <a:spcAft>
                <a:spcPts val="0"/>
              </a:spcAft>
              <a:buClr>
                <a:srgbClr val="00B3D1"/>
              </a:buClr>
              <a:buSzPts val="2800"/>
              <a:buNone/>
              <a:defRPr>
                <a:solidFill>
                  <a:srgbClr val="00B3D1"/>
                </a:solidFill>
              </a:defRPr>
            </a:lvl6pPr>
            <a:lvl7pPr lvl="6">
              <a:spcBef>
                <a:spcPts val="0"/>
              </a:spcBef>
              <a:spcAft>
                <a:spcPts val="0"/>
              </a:spcAft>
              <a:buClr>
                <a:srgbClr val="00B3D1"/>
              </a:buClr>
              <a:buSzPts val="2800"/>
              <a:buNone/>
              <a:defRPr>
                <a:solidFill>
                  <a:srgbClr val="00B3D1"/>
                </a:solidFill>
              </a:defRPr>
            </a:lvl7pPr>
            <a:lvl8pPr lvl="7">
              <a:spcBef>
                <a:spcPts val="0"/>
              </a:spcBef>
              <a:spcAft>
                <a:spcPts val="0"/>
              </a:spcAft>
              <a:buClr>
                <a:srgbClr val="00B3D1"/>
              </a:buClr>
              <a:buSzPts val="2800"/>
              <a:buNone/>
              <a:defRPr>
                <a:solidFill>
                  <a:srgbClr val="00B3D1"/>
                </a:solidFill>
              </a:defRPr>
            </a:lvl8pPr>
            <a:lvl9pPr lvl="8">
              <a:spcBef>
                <a:spcPts val="0"/>
              </a:spcBef>
              <a:spcAft>
                <a:spcPts val="0"/>
              </a:spcAft>
              <a:buClr>
                <a:srgbClr val="00B3D1"/>
              </a:buClr>
              <a:buSzPts val="2800"/>
              <a:buNone/>
              <a:defRPr>
                <a:solidFill>
                  <a:srgbClr val="00B3D1"/>
                </a:solidFill>
              </a:defRPr>
            </a:lvl9pPr>
          </a:lstStyle>
          <a:p>
            <a:endParaRPr/>
          </a:p>
        </p:txBody>
      </p:sp>
      <p:sp>
        <p:nvSpPr>
          <p:cNvPr id="24" name="Google Shape;24;p5"/>
          <p:cNvSpPr txBox="1">
            <a:spLocks noGrp="1"/>
          </p:cNvSpPr>
          <p:nvPr>
            <p:ph type="body" idx="1"/>
          </p:nvPr>
        </p:nvSpPr>
        <p:spPr>
          <a:xfrm>
            <a:off x="461100" y="1152475"/>
            <a:ext cx="3850500" cy="3416400"/>
          </a:xfrm>
          <a:prstGeom prst="rect">
            <a:avLst/>
          </a:prstGeom>
        </p:spPr>
        <p:txBody>
          <a:bodyPr spcFirstLastPara="1" wrap="square" lIns="91425" tIns="91425" rIns="91425" bIns="91425" anchor="t" anchorCtr="0"/>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850500" cy="3416400"/>
          </a:xfrm>
          <a:prstGeom prst="rect">
            <a:avLst/>
          </a:prstGeom>
        </p:spPr>
        <p:txBody>
          <a:bodyPr spcFirstLastPara="1" wrap="square" lIns="91425" tIns="91425" rIns="91425" bIns="91425" anchor="t" anchorCtr="0"/>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27" name="Google Shape;27;p5"/>
          <p:cNvCxnSpPr/>
          <p:nvPr/>
        </p:nvCxnSpPr>
        <p:spPr>
          <a:xfrm flipH="1">
            <a:off x="311700" y="434975"/>
            <a:ext cx="8400" cy="592800"/>
          </a:xfrm>
          <a:prstGeom prst="straightConnector1">
            <a:avLst/>
          </a:prstGeom>
          <a:noFill/>
          <a:ln w="28575" cap="flat" cmpd="sng">
            <a:solidFill>
              <a:srgbClr val="00B3D1"/>
            </a:solidFill>
            <a:prstDash val="solid"/>
            <a:round/>
            <a:headEnd type="none" w="med" len="med"/>
            <a:tailEnd type="none" w="med" len="med"/>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 only">
    <p:bg>
      <p:bgPr>
        <a:solidFill>
          <a:srgbClr val="00B3D1"/>
        </a:solidFill>
        <a:effectLst/>
      </p:bgPr>
    </p:bg>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51350" y="445025"/>
            <a:ext cx="8227800" cy="5727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Clr>
                <a:srgbClr val="00B3D1"/>
              </a:buClr>
              <a:buSzPts val="2800"/>
              <a:buNone/>
              <a:defRPr>
                <a:solidFill>
                  <a:srgbClr val="00B3D1"/>
                </a:solidFill>
              </a:defRPr>
            </a:lvl2pPr>
            <a:lvl3pPr lvl="2">
              <a:spcBef>
                <a:spcPts val="0"/>
              </a:spcBef>
              <a:spcAft>
                <a:spcPts val="0"/>
              </a:spcAft>
              <a:buClr>
                <a:srgbClr val="00B3D1"/>
              </a:buClr>
              <a:buSzPts val="2800"/>
              <a:buNone/>
              <a:defRPr>
                <a:solidFill>
                  <a:srgbClr val="00B3D1"/>
                </a:solidFill>
              </a:defRPr>
            </a:lvl3pPr>
            <a:lvl4pPr lvl="3">
              <a:spcBef>
                <a:spcPts val="0"/>
              </a:spcBef>
              <a:spcAft>
                <a:spcPts val="0"/>
              </a:spcAft>
              <a:buClr>
                <a:srgbClr val="00B3D1"/>
              </a:buClr>
              <a:buSzPts val="2800"/>
              <a:buNone/>
              <a:defRPr>
                <a:solidFill>
                  <a:srgbClr val="00B3D1"/>
                </a:solidFill>
              </a:defRPr>
            </a:lvl4pPr>
            <a:lvl5pPr lvl="4">
              <a:spcBef>
                <a:spcPts val="0"/>
              </a:spcBef>
              <a:spcAft>
                <a:spcPts val="0"/>
              </a:spcAft>
              <a:buClr>
                <a:srgbClr val="00B3D1"/>
              </a:buClr>
              <a:buSzPts val="2800"/>
              <a:buNone/>
              <a:defRPr>
                <a:solidFill>
                  <a:srgbClr val="00B3D1"/>
                </a:solidFill>
              </a:defRPr>
            </a:lvl5pPr>
            <a:lvl6pPr lvl="5">
              <a:spcBef>
                <a:spcPts val="0"/>
              </a:spcBef>
              <a:spcAft>
                <a:spcPts val="0"/>
              </a:spcAft>
              <a:buClr>
                <a:srgbClr val="00B3D1"/>
              </a:buClr>
              <a:buSzPts val="2800"/>
              <a:buNone/>
              <a:defRPr>
                <a:solidFill>
                  <a:srgbClr val="00B3D1"/>
                </a:solidFill>
              </a:defRPr>
            </a:lvl6pPr>
            <a:lvl7pPr lvl="6">
              <a:spcBef>
                <a:spcPts val="0"/>
              </a:spcBef>
              <a:spcAft>
                <a:spcPts val="0"/>
              </a:spcAft>
              <a:buClr>
                <a:srgbClr val="00B3D1"/>
              </a:buClr>
              <a:buSzPts val="2800"/>
              <a:buNone/>
              <a:defRPr>
                <a:solidFill>
                  <a:srgbClr val="00B3D1"/>
                </a:solidFill>
              </a:defRPr>
            </a:lvl7pPr>
            <a:lvl8pPr lvl="7">
              <a:spcBef>
                <a:spcPts val="0"/>
              </a:spcBef>
              <a:spcAft>
                <a:spcPts val="0"/>
              </a:spcAft>
              <a:buClr>
                <a:srgbClr val="00B3D1"/>
              </a:buClr>
              <a:buSzPts val="2800"/>
              <a:buNone/>
              <a:defRPr>
                <a:solidFill>
                  <a:srgbClr val="00B3D1"/>
                </a:solidFill>
              </a:defRPr>
            </a:lvl8pPr>
            <a:lvl9pPr lvl="8">
              <a:spcBef>
                <a:spcPts val="0"/>
              </a:spcBef>
              <a:spcAft>
                <a:spcPts val="0"/>
              </a:spcAft>
              <a:buClr>
                <a:srgbClr val="00B3D1"/>
              </a:buClr>
              <a:buSzPts val="2800"/>
              <a:buNone/>
              <a:defRPr>
                <a:solidFill>
                  <a:srgbClr val="00B3D1"/>
                </a:solidFill>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31" name="Google Shape;31;p6"/>
          <p:cNvCxnSpPr/>
          <p:nvPr/>
        </p:nvCxnSpPr>
        <p:spPr>
          <a:xfrm flipH="1">
            <a:off x="311700" y="434975"/>
            <a:ext cx="8400" cy="592800"/>
          </a:xfrm>
          <a:prstGeom prst="straightConnector1">
            <a:avLst/>
          </a:prstGeom>
          <a:noFill/>
          <a:ln w="28575" cap="flat" cmpd="sng">
            <a:solidFill>
              <a:srgbClr val="FFFFFF"/>
            </a:solidFill>
            <a:prstDash val="solid"/>
            <a:round/>
            <a:headEnd type="none" w="med" len="med"/>
            <a:tailEnd type="none" w="med" len="med"/>
          </a:ln>
        </p:spPr>
      </p:cxnSp>
      <p:sp>
        <p:nvSpPr>
          <p:cNvPr id="32" name="Google Shape;32;p6"/>
          <p:cNvSpPr txBox="1">
            <a:spLocks noGrp="1"/>
          </p:cNvSpPr>
          <p:nvPr>
            <p:ph type="body" idx="1"/>
          </p:nvPr>
        </p:nvSpPr>
        <p:spPr>
          <a:xfrm>
            <a:off x="460875" y="1152475"/>
            <a:ext cx="8218200" cy="3416400"/>
          </a:xfrm>
          <a:prstGeom prst="rect">
            <a:avLst/>
          </a:prstGeom>
        </p:spPr>
        <p:txBody>
          <a:bodyPr spcFirstLastPara="1" wrap="square" lIns="91425" tIns="91425" rIns="91425" bIns="91425" anchor="t" anchorCtr="0"/>
          <a:lstStyle>
            <a:lvl1pPr marL="457189" lvl="0" indent="-342892" rtl="0">
              <a:spcBef>
                <a:spcPts val="0"/>
              </a:spcBef>
              <a:spcAft>
                <a:spcPts val="0"/>
              </a:spcAft>
              <a:buClr>
                <a:srgbClr val="FFFFFF"/>
              </a:buClr>
              <a:buSzPts val="1800"/>
              <a:buChar char="●"/>
              <a:defRPr>
                <a:solidFill>
                  <a:srgbClr val="FFFFFF"/>
                </a:solidFill>
              </a:defRPr>
            </a:lvl1pPr>
            <a:lvl2pPr marL="914378" lvl="1" indent="-317492" rtl="0">
              <a:spcBef>
                <a:spcPts val="1600"/>
              </a:spcBef>
              <a:spcAft>
                <a:spcPts val="0"/>
              </a:spcAft>
              <a:buClr>
                <a:srgbClr val="FFFFFF"/>
              </a:buClr>
              <a:buSzPts val="1400"/>
              <a:buChar char="○"/>
              <a:defRPr>
                <a:solidFill>
                  <a:srgbClr val="FFFFFF"/>
                </a:solidFill>
              </a:defRPr>
            </a:lvl2pPr>
            <a:lvl3pPr marL="1371566" lvl="2" indent="-317492" rtl="0">
              <a:spcBef>
                <a:spcPts val="1600"/>
              </a:spcBef>
              <a:spcAft>
                <a:spcPts val="0"/>
              </a:spcAft>
              <a:buClr>
                <a:srgbClr val="FFFFFF"/>
              </a:buClr>
              <a:buSzPts val="1400"/>
              <a:buChar char="■"/>
              <a:defRPr>
                <a:solidFill>
                  <a:srgbClr val="FFFFFF"/>
                </a:solidFill>
              </a:defRPr>
            </a:lvl3pPr>
            <a:lvl4pPr marL="1828754" lvl="3" indent="-317492" rtl="0">
              <a:spcBef>
                <a:spcPts val="1600"/>
              </a:spcBef>
              <a:spcAft>
                <a:spcPts val="0"/>
              </a:spcAft>
              <a:buClr>
                <a:srgbClr val="FFFFFF"/>
              </a:buClr>
              <a:buSzPts val="1400"/>
              <a:buChar char="●"/>
              <a:defRPr>
                <a:solidFill>
                  <a:srgbClr val="FFFFFF"/>
                </a:solidFill>
              </a:defRPr>
            </a:lvl4pPr>
            <a:lvl5pPr marL="2285943" lvl="4" indent="-317492" rtl="0">
              <a:spcBef>
                <a:spcPts val="1600"/>
              </a:spcBef>
              <a:spcAft>
                <a:spcPts val="0"/>
              </a:spcAft>
              <a:buClr>
                <a:srgbClr val="FFFFFF"/>
              </a:buClr>
              <a:buSzPts val="1400"/>
              <a:buChar char="○"/>
              <a:defRPr>
                <a:solidFill>
                  <a:srgbClr val="FFFFFF"/>
                </a:solidFill>
              </a:defRPr>
            </a:lvl5pPr>
            <a:lvl6pPr marL="2743132" lvl="5" indent="-317492" rtl="0">
              <a:spcBef>
                <a:spcPts val="1600"/>
              </a:spcBef>
              <a:spcAft>
                <a:spcPts val="0"/>
              </a:spcAft>
              <a:buClr>
                <a:srgbClr val="FFFFFF"/>
              </a:buClr>
              <a:buSzPts val="1400"/>
              <a:buChar char="■"/>
              <a:defRPr>
                <a:solidFill>
                  <a:srgbClr val="FFFFFF"/>
                </a:solidFill>
              </a:defRPr>
            </a:lvl6pPr>
            <a:lvl7pPr marL="3200320" lvl="6" indent="-317492" rtl="0">
              <a:spcBef>
                <a:spcPts val="1600"/>
              </a:spcBef>
              <a:spcAft>
                <a:spcPts val="0"/>
              </a:spcAft>
              <a:buClr>
                <a:srgbClr val="FFFFFF"/>
              </a:buClr>
              <a:buSzPts val="1400"/>
              <a:buChar char="●"/>
              <a:defRPr>
                <a:solidFill>
                  <a:srgbClr val="FFFFFF"/>
                </a:solidFill>
              </a:defRPr>
            </a:lvl7pPr>
            <a:lvl8pPr marL="3657509" lvl="7" indent="-317492" rtl="0">
              <a:spcBef>
                <a:spcPts val="1600"/>
              </a:spcBef>
              <a:spcAft>
                <a:spcPts val="0"/>
              </a:spcAft>
              <a:buClr>
                <a:srgbClr val="FFFFFF"/>
              </a:buClr>
              <a:buSzPts val="1400"/>
              <a:buChar char="○"/>
              <a:defRPr>
                <a:solidFill>
                  <a:srgbClr val="FFFFFF"/>
                </a:solidFill>
              </a:defRPr>
            </a:lvl8pPr>
            <a:lvl9pPr marL="4114697" lvl="8" indent="-317492" rtl="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 column 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Clr>
                <a:srgbClr val="00B3D1"/>
              </a:buClr>
              <a:buSzPts val="2400"/>
              <a:buNone/>
              <a:defRPr sz="2400">
                <a:solidFill>
                  <a:srgbClr val="00B3D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189" lvl="0" indent="-304793">
              <a:spcBef>
                <a:spcPts val="0"/>
              </a:spcBef>
              <a:spcAft>
                <a:spcPts val="0"/>
              </a:spcAft>
              <a:buSzPts val="1200"/>
              <a:buChar char="●"/>
              <a:defRPr sz="12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_AND_TWO_COLUMN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445025"/>
            <a:ext cx="8371200" cy="572700"/>
          </a:xfrm>
          <a:prstGeom prst="rect">
            <a:avLst/>
          </a:prstGeom>
        </p:spPr>
        <p:txBody>
          <a:bodyPr spcFirstLastPara="1" wrap="square" lIns="91425" tIns="91425" rIns="91425" bIns="91425" anchor="t" anchorCtr="0"/>
          <a:lstStyle>
            <a:lvl1pPr lvl="0" rtl="0">
              <a:spcBef>
                <a:spcPts val="0"/>
              </a:spcBef>
              <a:spcAft>
                <a:spcPts val="0"/>
              </a:spcAft>
              <a:buClr>
                <a:srgbClr val="00B3D1"/>
              </a:buClr>
              <a:buSzPts val="2800"/>
              <a:buNone/>
              <a:defRPr>
                <a:solidFill>
                  <a:srgbClr val="00B3D1"/>
                </a:solidFill>
              </a:defRPr>
            </a:lvl1pPr>
            <a:lvl2pPr lvl="1" rtl="0">
              <a:spcBef>
                <a:spcPts val="0"/>
              </a:spcBef>
              <a:spcAft>
                <a:spcPts val="0"/>
              </a:spcAft>
              <a:buClr>
                <a:srgbClr val="00B3D1"/>
              </a:buClr>
              <a:buSzPts val="2800"/>
              <a:buNone/>
              <a:defRPr>
                <a:solidFill>
                  <a:srgbClr val="00B3D1"/>
                </a:solidFill>
              </a:defRPr>
            </a:lvl2pPr>
            <a:lvl3pPr lvl="2" rtl="0">
              <a:spcBef>
                <a:spcPts val="0"/>
              </a:spcBef>
              <a:spcAft>
                <a:spcPts val="0"/>
              </a:spcAft>
              <a:buClr>
                <a:srgbClr val="00B3D1"/>
              </a:buClr>
              <a:buSzPts val="2800"/>
              <a:buNone/>
              <a:defRPr>
                <a:solidFill>
                  <a:srgbClr val="00B3D1"/>
                </a:solidFill>
              </a:defRPr>
            </a:lvl3pPr>
            <a:lvl4pPr lvl="3" rtl="0">
              <a:spcBef>
                <a:spcPts val="0"/>
              </a:spcBef>
              <a:spcAft>
                <a:spcPts val="0"/>
              </a:spcAft>
              <a:buClr>
                <a:srgbClr val="00B3D1"/>
              </a:buClr>
              <a:buSzPts val="2800"/>
              <a:buNone/>
              <a:defRPr>
                <a:solidFill>
                  <a:srgbClr val="00B3D1"/>
                </a:solidFill>
              </a:defRPr>
            </a:lvl4pPr>
            <a:lvl5pPr lvl="4" rtl="0">
              <a:spcBef>
                <a:spcPts val="0"/>
              </a:spcBef>
              <a:spcAft>
                <a:spcPts val="0"/>
              </a:spcAft>
              <a:buClr>
                <a:srgbClr val="00B3D1"/>
              </a:buClr>
              <a:buSzPts val="2800"/>
              <a:buNone/>
              <a:defRPr>
                <a:solidFill>
                  <a:srgbClr val="00B3D1"/>
                </a:solidFill>
              </a:defRPr>
            </a:lvl5pPr>
            <a:lvl6pPr lvl="5" rtl="0">
              <a:spcBef>
                <a:spcPts val="0"/>
              </a:spcBef>
              <a:spcAft>
                <a:spcPts val="0"/>
              </a:spcAft>
              <a:buClr>
                <a:srgbClr val="00B3D1"/>
              </a:buClr>
              <a:buSzPts val="2800"/>
              <a:buNone/>
              <a:defRPr>
                <a:solidFill>
                  <a:srgbClr val="00B3D1"/>
                </a:solidFill>
              </a:defRPr>
            </a:lvl6pPr>
            <a:lvl7pPr lvl="6" rtl="0">
              <a:spcBef>
                <a:spcPts val="0"/>
              </a:spcBef>
              <a:spcAft>
                <a:spcPts val="0"/>
              </a:spcAft>
              <a:buClr>
                <a:srgbClr val="00B3D1"/>
              </a:buClr>
              <a:buSzPts val="2800"/>
              <a:buNone/>
              <a:defRPr>
                <a:solidFill>
                  <a:srgbClr val="00B3D1"/>
                </a:solidFill>
              </a:defRPr>
            </a:lvl7pPr>
            <a:lvl8pPr lvl="7" rtl="0">
              <a:spcBef>
                <a:spcPts val="0"/>
              </a:spcBef>
              <a:spcAft>
                <a:spcPts val="0"/>
              </a:spcAft>
              <a:buClr>
                <a:srgbClr val="00B3D1"/>
              </a:buClr>
              <a:buSzPts val="2800"/>
              <a:buNone/>
              <a:defRPr>
                <a:solidFill>
                  <a:srgbClr val="00B3D1"/>
                </a:solidFill>
              </a:defRPr>
            </a:lvl8pPr>
            <a:lvl9pPr lvl="8" rtl="0">
              <a:spcBef>
                <a:spcPts val="0"/>
              </a:spcBef>
              <a:spcAft>
                <a:spcPts val="0"/>
              </a:spcAft>
              <a:buClr>
                <a:srgbClr val="00B3D1"/>
              </a:buClr>
              <a:buSzPts val="2800"/>
              <a:buNone/>
              <a:defRPr>
                <a:solidFill>
                  <a:srgbClr val="00B3D1"/>
                </a:solidFill>
              </a:defRPr>
            </a:lvl9pPr>
          </a:lstStyle>
          <a:p>
            <a:endParaRPr/>
          </a:p>
        </p:txBody>
      </p:sp>
      <p:sp>
        <p:nvSpPr>
          <p:cNvPr id="72" name="Google Shape;72;p17"/>
          <p:cNvSpPr txBox="1">
            <a:spLocks noGrp="1"/>
          </p:cNvSpPr>
          <p:nvPr>
            <p:ph type="body" idx="1"/>
          </p:nvPr>
        </p:nvSpPr>
        <p:spPr>
          <a:xfrm>
            <a:off x="461100" y="1152475"/>
            <a:ext cx="38505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body" idx="2"/>
          </p:nvPr>
        </p:nvSpPr>
        <p:spPr>
          <a:xfrm>
            <a:off x="4832400" y="1152475"/>
            <a:ext cx="38505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75" name="Google Shape;75;p17"/>
          <p:cNvCxnSpPr/>
          <p:nvPr/>
        </p:nvCxnSpPr>
        <p:spPr>
          <a:xfrm flipH="1">
            <a:off x="311700" y="434975"/>
            <a:ext cx="8400" cy="592800"/>
          </a:xfrm>
          <a:prstGeom prst="straightConnector1">
            <a:avLst/>
          </a:prstGeom>
          <a:noFill/>
          <a:ln w="28575" cap="flat" cmpd="sng">
            <a:solidFill>
              <a:srgbClr val="00B3D1"/>
            </a:solidFill>
            <a:prstDash val="solid"/>
            <a:round/>
            <a:headEnd type="none" w="med" len="med"/>
            <a:tailEnd type="none" w="med" len="me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 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Clr>
                <a:srgbClr val="00B3D1"/>
              </a:buClr>
              <a:buSzPts val="4800"/>
              <a:buNone/>
              <a:defRPr sz="4800">
                <a:solidFill>
                  <a:srgbClr val="00B3D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sz="1400"/>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rgbClr val="00B3D1"/>
              </a:buClr>
              <a:buSzPts val="4200"/>
              <a:buNone/>
              <a:defRPr sz="4200">
                <a:solidFill>
                  <a:srgbClr val="00B3D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189" lvl="0" indent="-228594">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Clr>
                <a:srgbClr val="00B3D1"/>
              </a:buClr>
              <a:buSzPts val="12000"/>
              <a:buNone/>
              <a:defRPr sz="12000">
                <a:solidFill>
                  <a:srgbClr val="00B3D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189" lvl="0" indent="-342892" algn="ctr">
              <a:spcBef>
                <a:spcPts val="0"/>
              </a:spcBef>
              <a:spcAft>
                <a:spcPts val="0"/>
              </a:spcAft>
              <a:buSzPts val="1800"/>
              <a:buChar char="●"/>
              <a:defRPr/>
            </a:lvl1pPr>
            <a:lvl2pPr marL="914378"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2"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bg>
      <p:bgPr>
        <a:solidFill>
          <a:srgbClr val="00B3D1"/>
        </a:solidFill>
        <a:effectLst/>
      </p:bgPr>
    </p:bg>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451350" y="445025"/>
            <a:ext cx="8227800" cy="5727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00B3D1"/>
              </a:buClr>
              <a:buSzPts val="2800"/>
              <a:buNone/>
              <a:defRPr>
                <a:solidFill>
                  <a:srgbClr val="00B3D1"/>
                </a:solidFill>
              </a:defRPr>
            </a:lvl2pPr>
            <a:lvl3pPr lvl="2" rtl="0">
              <a:spcBef>
                <a:spcPts val="0"/>
              </a:spcBef>
              <a:spcAft>
                <a:spcPts val="0"/>
              </a:spcAft>
              <a:buClr>
                <a:srgbClr val="00B3D1"/>
              </a:buClr>
              <a:buSzPts val="2800"/>
              <a:buNone/>
              <a:defRPr>
                <a:solidFill>
                  <a:srgbClr val="00B3D1"/>
                </a:solidFill>
              </a:defRPr>
            </a:lvl3pPr>
            <a:lvl4pPr lvl="3" rtl="0">
              <a:spcBef>
                <a:spcPts val="0"/>
              </a:spcBef>
              <a:spcAft>
                <a:spcPts val="0"/>
              </a:spcAft>
              <a:buClr>
                <a:srgbClr val="00B3D1"/>
              </a:buClr>
              <a:buSzPts val="2800"/>
              <a:buNone/>
              <a:defRPr>
                <a:solidFill>
                  <a:srgbClr val="00B3D1"/>
                </a:solidFill>
              </a:defRPr>
            </a:lvl4pPr>
            <a:lvl5pPr lvl="4" rtl="0">
              <a:spcBef>
                <a:spcPts val="0"/>
              </a:spcBef>
              <a:spcAft>
                <a:spcPts val="0"/>
              </a:spcAft>
              <a:buClr>
                <a:srgbClr val="00B3D1"/>
              </a:buClr>
              <a:buSzPts val="2800"/>
              <a:buNone/>
              <a:defRPr>
                <a:solidFill>
                  <a:srgbClr val="00B3D1"/>
                </a:solidFill>
              </a:defRPr>
            </a:lvl5pPr>
            <a:lvl6pPr lvl="5" rtl="0">
              <a:spcBef>
                <a:spcPts val="0"/>
              </a:spcBef>
              <a:spcAft>
                <a:spcPts val="0"/>
              </a:spcAft>
              <a:buClr>
                <a:srgbClr val="00B3D1"/>
              </a:buClr>
              <a:buSzPts val="2800"/>
              <a:buNone/>
              <a:defRPr>
                <a:solidFill>
                  <a:srgbClr val="00B3D1"/>
                </a:solidFill>
              </a:defRPr>
            </a:lvl6pPr>
            <a:lvl7pPr lvl="6" rtl="0">
              <a:spcBef>
                <a:spcPts val="0"/>
              </a:spcBef>
              <a:spcAft>
                <a:spcPts val="0"/>
              </a:spcAft>
              <a:buClr>
                <a:srgbClr val="00B3D1"/>
              </a:buClr>
              <a:buSzPts val="2800"/>
              <a:buNone/>
              <a:defRPr>
                <a:solidFill>
                  <a:srgbClr val="00B3D1"/>
                </a:solidFill>
              </a:defRPr>
            </a:lvl7pPr>
            <a:lvl8pPr lvl="7" rtl="0">
              <a:spcBef>
                <a:spcPts val="0"/>
              </a:spcBef>
              <a:spcAft>
                <a:spcPts val="0"/>
              </a:spcAft>
              <a:buClr>
                <a:srgbClr val="00B3D1"/>
              </a:buClr>
              <a:buSzPts val="2800"/>
              <a:buNone/>
              <a:defRPr>
                <a:solidFill>
                  <a:srgbClr val="00B3D1"/>
                </a:solidFill>
              </a:defRPr>
            </a:lvl8pPr>
            <a:lvl9pPr lvl="8" rtl="0">
              <a:spcBef>
                <a:spcPts val="0"/>
              </a:spcBef>
              <a:spcAft>
                <a:spcPts val="0"/>
              </a:spcAft>
              <a:buClr>
                <a:srgbClr val="00B3D1"/>
              </a:buClr>
              <a:buSzPts val="2800"/>
              <a:buNone/>
              <a:defRPr>
                <a:solidFill>
                  <a:srgbClr val="00B3D1"/>
                </a:solidFill>
              </a:defRPr>
            </a:lvl9pPr>
          </a:lstStyle>
          <a:p>
            <a:endParaRPr/>
          </a:p>
        </p:txBody>
      </p:sp>
      <p:sp>
        <p:nvSpPr>
          <p:cNvPr id="78" name="Google Shape;7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79" name="Google Shape;79;p18"/>
          <p:cNvCxnSpPr/>
          <p:nvPr/>
        </p:nvCxnSpPr>
        <p:spPr>
          <a:xfrm flipH="1">
            <a:off x="311700" y="434975"/>
            <a:ext cx="8400" cy="592800"/>
          </a:xfrm>
          <a:prstGeom prst="straightConnector1">
            <a:avLst/>
          </a:prstGeom>
          <a:noFill/>
          <a:ln w="28575" cap="flat" cmpd="sng">
            <a:solidFill>
              <a:srgbClr val="FFFFFF"/>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_COLUMN_TEXT">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Clr>
                <a:srgbClr val="00B3D1"/>
              </a:buClr>
              <a:buSzPts val="2400"/>
              <a:buNone/>
              <a:defRPr sz="2400">
                <a:solidFill>
                  <a:srgbClr val="00B3D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3" name="Google Shape;8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_POINT">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Clr>
                <a:srgbClr val="00B3D1"/>
              </a:buClr>
              <a:buSzPts val="4800"/>
              <a:buNone/>
              <a:defRPr sz="4800">
                <a:solidFill>
                  <a:srgbClr val="00B3D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6" name="Google Shape;8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Clr>
                <a:srgbClr val="00B3D1"/>
              </a:buClr>
              <a:buSzPts val="4200"/>
              <a:buNone/>
              <a:defRPr sz="4200">
                <a:solidFill>
                  <a:srgbClr val="00B3D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0" name="Google Shape;90;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93"/>
        <p:cNvGrpSpPr/>
        <p:nvPr/>
      </p:nvGrpSpPr>
      <p:grpSpPr>
        <a:xfrm>
          <a:off x="0" y="0"/>
          <a:ext cx="0" cy="0"/>
          <a:chOff x="0" y="0"/>
          <a:chExt cx="0" cy="0"/>
        </a:xfrm>
      </p:grpSpPr>
      <p:sp>
        <p:nvSpPr>
          <p:cNvPr id="94" name="Google Shape;94;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5" name="Google Shape;9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2">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1pPr>
            <a:lvl2pPr lvl="1"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2pPr>
            <a:lvl3pPr lvl="2"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3pPr>
            <a:lvl4pPr lvl="3"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4pPr>
            <a:lvl5pPr lvl="4"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5pPr>
            <a:lvl6pPr lvl="5"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6pPr>
            <a:lvl7pPr lvl="6"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7pPr>
            <a:lvl8pPr lvl="7"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8pPr>
            <a:lvl9pPr lvl="8"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9pPr>
          </a:lstStyle>
          <a:p>
            <a:endParaRPr/>
          </a:p>
        </p:txBody>
      </p:sp>
      <p:sp>
        <p:nvSpPr>
          <p:cNvPr id="55" name="Google Shape;55;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Muli"/>
              <a:buChar char="●"/>
              <a:defRPr sz="1800">
                <a:solidFill>
                  <a:schemeClr val="dk2"/>
                </a:solidFill>
                <a:latin typeface="Muli"/>
                <a:ea typeface="Muli"/>
                <a:cs typeface="Muli"/>
                <a:sym typeface="Muli"/>
              </a:defRPr>
            </a:lvl1pPr>
            <a:lvl2pPr marL="914400" lvl="1"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2pPr>
            <a:lvl3pPr marL="1371600" lvl="2"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3pPr>
            <a:lvl4pPr marL="1828800" lvl="3"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4pPr>
            <a:lvl5pPr marL="2286000" lvl="4"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5pPr>
            <a:lvl6pPr marL="2743200" lvl="5"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6pPr>
            <a:lvl7pPr marL="3200400" lvl="6"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7pPr>
            <a:lvl8pPr marL="3657600" lvl="7"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8pPr>
            <a:lvl9pPr marL="4114800" lvl="8" indent="-317500" rtl="0">
              <a:lnSpc>
                <a:spcPct val="115000"/>
              </a:lnSpc>
              <a:spcBef>
                <a:spcPts val="1600"/>
              </a:spcBef>
              <a:spcAft>
                <a:spcPts val="1600"/>
              </a:spcAft>
              <a:buClr>
                <a:schemeClr val="dk2"/>
              </a:buClr>
              <a:buSzPts val="1400"/>
              <a:buFont typeface="Muli"/>
              <a:buChar char="■"/>
              <a:defRPr>
                <a:solidFill>
                  <a:schemeClr val="dk2"/>
                </a:solidFill>
                <a:latin typeface="Muli"/>
                <a:ea typeface="Muli"/>
                <a:cs typeface="Muli"/>
                <a:sym typeface="Muli"/>
              </a:defRPr>
            </a:lvl9pPr>
          </a:lstStyle>
          <a:p>
            <a:endParaRPr/>
          </a:p>
        </p:txBody>
      </p:sp>
      <p:sp>
        <p:nvSpPr>
          <p:cNvPr id="56" name="Google Shape;56;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uli"/>
                <a:ea typeface="Muli"/>
                <a:cs typeface="Muli"/>
                <a:sym typeface="Muli"/>
              </a:defRPr>
            </a:lvl1pPr>
            <a:lvl2pPr lvl="1" algn="r" rtl="0">
              <a:buNone/>
              <a:defRPr sz="1000">
                <a:solidFill>
                  <a:schemeClr val="dk2"/>
                </a:solidFill>
                <a:latin typeface="Muli"/>
                <a:ea typeface="Muli"/>
                <a:cs typeface="Muli"/>
                <a:sym typeface="Muli"/>
              </a:defRPr>
            </a:lvl2pPr>
            <a:lvl3pPr lvl="2" algn="r" rtl="0">
              <a:buNone/>
              <a:defRPr sz="1000">
                <a:solidFill>
                  <a:schemeClr val="dk2"/>
                </a:solidFill>
                <a:latin typeface="Muli"/>
                <a:ea typeface="Muli"/>
                <a:cs typeface="Muli"/>
                <a:sym typeface="Muli"/>
              </a:defRPr>
            </a:lvl3pPr>
            <a:lvl4pPr lvl="3" algn="r" rtl="0">
              <a:buNone/>
              <a:defRPr sz="1000">
                <a:solidFill>
                  <a:schemeClr val="dk2"/>
                </a:solidFill>
                <a:latin typeface="Muli"/>
                <a:ea typeface="Muli"/>
                <a:cs typeface="Muli"/>
                <a:sym typeface="Muli"/>
              </a:defRPr>
            </a:lvl4pPr>
            <a:lvl5pPr lvl="4" algn="r" rtl="0">
              <a:buNone/>
              <a:defRPr sz="1000">
                <a:solidFill>
                  <a:schemeClr val="dk2"/>
                </a:solidFill>
                <a:latin typeface="Muli"/>
                <a:ea typeface="Muli"/>
                <a:cs typeface="Muli"/>
                <a:sym typeface="Muli"/>
              </a:defRPr>
            </a:lvl5pPr>
            <a:lvl6pPr lvl="5" algn="r" rtl="0">
              <a:buNone/>
              <a:defRPr sz="1000">
                <a:solidFill>
                  <a:schemeClr val="dk2"/>
                </a:solidFill>
                <a:latin typeface="Muli"/>
                <a:ea typeface="Muli"/>
                <a:cs typeface="Muli"/>
                <a:sym typeface="Muli"/>
              </a:defRPr>
            </a:lvl6pPr>
            <a:lvl7pPr lvl="6" algn="r" rtl="0">
              <a:buNone/>
              <a:defRPr sz="1000">
                <a:solidFill>
                  <a:schemeClr val="dk2"/>
                </a:solidFill>
                <a:latin typeface="Muli"/>
                <a:ea typeface="Muli"/>
                <a:cs typeface="Muli"/>
                <a:sym typeface="Muli"/>
              </a:defRPr>
            </a:lvl7pPr>
            <a:lvl8pPr lvl="7" algn="r" rtl="0">
              <a:buNone/>
              <a:defRPr sz="1000">
                <a:solidFill>
                  <a:schemeClr val="dk2"/>
                </a:solidFill>
                <a:latin typeface="Muli"/>
                <a:ea typeface="Muli"/>
                <a:cs typeface="Muli"/>
                <a:sym typeface="Muli"/>
              </a:defRPr>
            </a:lvl8pPr>
            <a:lvl9pPr lvl="8" algn="r" rtl="0">
              <a:buNone/>
              <a:defRPr sz="1000">
                <a:solidFill>
                  <a:schemeClr val="dk2"/>
                </a:solidFill>
                <a:latin typeface="Muli"/>
                <a:ea typeface="Muli"/>
                <a:cs typeface="Muli"/>
                <a:sym typeface="Mul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73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2">
    <p:bg>
      <p:bgPr>
        <a:solidFill>
          <a:schemeClr val="lt1"/>
        </a:solidFill>
        <a:effectLst/>
      </p:bgPr>
    </p:bg>
    <p:spTree>
      <p:nvGrpSpPr>
        <p:cNvPr id="1" name="Shape 185"/>
        <p:cNvGrpSpPr/>
        <p:nvPr/>
      </p:nvGrpSpPr>
      <p:grpSpPr>
        <a:xfrm>
          <a:off x="0" y="0"/>
          <a:ext cx="0" cy="0"/>
          <a:chOff x="0" y="0"/>
          <a:chExt cx="0" cy="0"/>
        </a:xfrm>
      </p:grpSpPr>
      <p:sp>
        <p:nvSpPr>
          <p:cNvPr id="186" name="Google Shape;186;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1pPr>
            <a:lvl2pPr lvl="1"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2pPr>
            <a:lvl3pPr lvl="2"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3pPr>
            <a:lvl4pPr lvl="3"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4pPr>
            <a:lvl5pPr lvl="4"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5pPr>
            <a:lvl6pPr lvl="5"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6pPr>
            <a:lvl7pPr lvl="6"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7pPr>
            <a:lvl8pPr lvl="7"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8pPr>
            <a:lvl9pPr lvl="8"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9pPr>
          </a:lstStyle>
          <a:p>
            <a:endParaRPr/>
          </a:p>
        </p:txBody>
      </p:sp>
      <p:sp>
        <p:nvSpPr>
          <p:cNvPr id="187" name="Google Shape;187;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Muli"/>
              <a:buChar char="●"/>
              <a:defRPr sz="1800">
                <a:solidFill>
                  <a:schemeClr val="dk2"/>
                </a:solidFill>
                <a:latin typeface="Muli"/>
                <a:ea typeface="Muli"/>
                <a:cs typeface="Muli"/>
                <a:sym typeface="Muli"/>
              </a:defRPr>
            </a:lvl1pPr>
            <a:lvl2pPr marL="914400" lvl="1"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2pPr>
            <a:lvl3pPr marL="1371600" lvl="2"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3pPr>
            <a:lvl4pPr marL="1828800" lvl="3"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4pPr>
            <a:lvl5pPr marL="2286000" lvl="4"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5pPr>
            <a:lvl6pPr marL="2743200" lvl="5"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6pPr>
            <a:lvl7pPr marL="3200400" lvl="6"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7pPr>
            <a:lvl8pPr marL="3657600" lvl="7"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8pPr>
            <a:lvl9pPr marL="4114800" lvl="8" indent="-317500" rtl="0">
              <a:lnSpc>
                <a:spcPct val="115000"/>
              </a:lnSpc>
              <a:spcBef>
                <a:spcPts val="1600"/>
              </a:spcBef>
              <a:spcAft>
                <a:spcPts val="1600"/>
              </a:spcAft>
              <a:buClr>
                <a:schemeClr val="dk2"/>
              </a:buClr>
              <a:buSzPts val="1400"/>
              <a:buFont typeface="Muli"/>
              <a:buChar char="■"/>
              <a:defRPr>
                <a:solidFill>
                  <a:schemeClr val="dk2"/>
                </a:solidFill>
                <a:latin typeface="Muli"/>
                <a:ea typeface="Muli"/>
                <a:cs typeface="Muli"/>
                <a:sym typeface="Muli"/>
              </a:defRPr>
            </a:lvl9pPr>
          </a:lstStyle>
          <a:p>
            <a:endParaRPr/>
          </a:p>
        </p:txBody>
      </p:sp>
      <p:sp>
        <p:nvSpPr>
          <p:cNvPr id="188" name="Google Shape;188;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uli"/>
                <a:ea typeface="Muli"/>
                <a:cs typeface="Muli"/>
                <a:sym typeface="Muli"/>
              </a:defRPr>
            </a:lvl1pPr>
            <a:lvl2pPr lvl="1" algn="r" rtl="0">
              <a:buNone/>
              <a:defRPr sz="1000">
                <a:solidFill>
                  <a:schemeClr val="dk2"/>
                </a:solidFill>
                <a:latin typeface="Muli"/>
                <a:ea typeface="Muli"/>
                <a:cs typeface="Muli"/>
                <a:sym typeface="Muli"/>
              </a:defRPr>
            </a:lvl2pPr>
            <a:lvl3pPr lvl="2" algn="r" rtl="0">
              <a:buNone/>
              <a:defRPr sz="1000">
                <a:solidFill>
                  <a:schemeClr val="dk2"/>
                </a:solidFill>
                <a:latin typeface="Muli"/>
                <a:ea typeface="Muli"/>
                <a:cs typeface="Muli"/>
                <a:sym typeface="Muli"/>
              </a:defRPr>
            </a:lvl3pPr>
            <a:lvl4pPr lvl="3" algn="r" rtl="0">
              <a:buNone/>
              <a:defRPr sz="1000">
                <a:solidFill>
                  <a:schemeClr val="dk2"/>
                </a:solidFill>
                <a:latin typeface="Muli"/>
                <a:ea typeface="Muli"/>
                <a:cs typeface="Muli"/>
                <a:sym typeface="Muli"/>
              </a:defRPr>
            </a:lvl4pPr>
            <a:lvl5pPr lvl="4" algn="r" rtl="0">
              <a:buNone/>
              <a:defRPr sz="1000">
                <a:solidFill>
                  <a:schemeClr val="dk2"/>
                </a:solidFill>
                <a:latin typeface="Muli"/>
                <a:ea typeface="Muli"/>
                <a:cs typeface="Muli"/>
                <a:sym typeface="Muli"/>
              </a:defRPr>
            </a:lvl5pPr>
            <a:lvl6pPr lvl="5" algn="r" rtl="0">
              <a:buNone/>
              <a:defRPr sz="1000">
                <a:solidFill>
                  <a:schemeClr val="dk2"/>
                </a:solidFill>
                <a:latin typeface="Muli"/>
                <a:ea typeface="Muli"/>
                <a:cs typeface="Muli"/>
                <a:sym typeface="Muli"/>
              </a:defRPr>
            </a:lvl6pPr>
            <a:lvl7pPr lvl="6" algn="r" rtl="0">
              <a:buNone/>
              <a:defRPr sz="1000">
                <a:solidFill>
                  <a:schemeClr val="dk2"/>
                </a:solidFill>
                <a:latin typeface="Muli"/>
                <a:ea typeface="Muli"/>
                <a:cs typeface="Muli"/>
                <a:sym typeface="Muli"/>
              </a:defRPr>
            </a:lvl7pPr>
            <a:lvl8pPr lvl="7" algn="r" rtl="0">
              <a:buNone/>
              <a:defRPr sz="1000">
                <a:solidFill>
                  <a:schemeClr val="dk2"/>
                </a:solidFill>
                <a:latin typeface="Muli"/>
                <a:ea typeface="Muli"/>
                <a:cs typeface="Muli"/>
                <a:sym typeface="Muli"/>
              </a:defRPr>
            </a:lvl8pPr>
            <a:lvl9pPr lvl="8" algn="r" rtl="0">
              <a:buNone/>
              <a:defRPr sz="1000">
                <a:solidFill>
                  <a:schemeClr val="dk2"/>
                </a:solidFill>
                <a:latin typeface="Muli"/>
                <a:ea typeface="Muli"/>
                <a:cs typeface="Muli"/>
                <a:sym typeface="Mul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72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2">
    <p:bg>
      <p:bgPr>
        <a:solidFill>
          <a:schemeClr val="lt1"/>
        </a:solidFill>
        <a:effectLst/>
      </p:bgPr>
    </p:bg>
    <p:spTree>
      <p:nvGrpSpPr>
        <p:cNvPr id="1" name="Shape 279"/>
        <p:cNvGrpSpPr/>
        <p:nvPr/>
      </p:nvGrpSpPr>
      <p:grpSpPr>
        <a:xfrm>
          <a:off x="0" y="0"/>
          <a:ext cx="0" cy="0"/>
          <a:chOff x="0" y="0"/>
          <a:chExt cx="0" cy="0"/>
        </a:xfrm>
      </p:grpSpPr>
      <p:sp>
        <p:nvSpPr>
          <p:cNvPr id="280" name="Google Shape;280;p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1pPr>
            <a:lvl2pPr lvl="1"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2pPr>
            <a:lvl3pPr lvl="2"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3pPr>
            <a:lvl4pPr lvl="3"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4pPr>
            <a:lvl5pPr lvl="4"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5pPr>
            <a:lvl6pPr lvl="5"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6pPr>
            <a:lvl7pPr lvl="6"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7pPr>
            <a:lvl8pPr lvl="7"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8pPr>
            <a:lvl9pPr lvl="8" rtl="0">
              <a:spcBef>
                <a:spcPts val="0"/>
              </a:spcBef>
              <a:spcAft>
                <a:spcPts val="0"/>
              </a:spcAft>
              <a:buClr>
                <a:schemeClr val="dk1"/>
              </a:buClr>
              <a:buSzPts val="2800"/>
              <a:buFont typeface="Muli"/>
              <a:buNone/>
              <a:defRPr sz="2800">
                <a:solidFill>
                  <a:schemeClr val="dk1"/>
                </a:solidFill>
                <a:latin typeface="Muli"/>
                <a:ea typeface="Muli"/>
                <a:cs typeface="Muli"/>
                <a:sym typeface="Muli"/>
              </a:defRPr>
            </a:lvl9pPr>
          </a:lstStyle>
          <a:p>
            <a:endParaRPr/>
          </a:p>
        </p:txBody>
      </p:sp>
      <p:sp>
        <p:nvSpPr>
          <p:cNvPr id="281" name="Google Shape;281;p6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Muli"/>
              <a:buChar char="●"/>
              <a:defRPr sz="1800">
                <a:solidFill>
                  <a:schemeClr val="dk2"/>
                </a:solidFill>
                <a:latin typeface="Muli"/>
                <a:ea typeface="Muli"/>
                <a:cs typeface="Muli"/>
                <a:sym typeface="Muli"/>
              </a:defRPr>
            </a:lvl1pPr>
            <a:lvl2pPr marL="914400" lvl="1"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2pPr>
            <a:lvl3pPr marL="1371600" lvl="2"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3pPr>
            <a:lvl4pPr marL="1828800" lvl="3"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4pPr>
            <a:lvl5pPr marL="2286000" lvl="4"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5pPr>
            <a:lvl6pPr marL="2743200" lvl="5"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6pPr>
            <a:lvl7pPr marL="3200400" lvl="6"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7pPr>
            <a:lvl8pPr marL="3657600" lvl="7" indent="-317500" rtl="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8pPr>
            <a:lvl9pPr marL="4114800" lvl="8" indent="-317500" rtl="0">
              <a:lnSpc>
                <a:spcPct val="115000"/>
              </a:lnSpc>
              <a:spcBef>
                <a:spcPts val="1600"/>
              </a:spcBef>
              <a:spcAft>
                <a:spcPts val="1600"/>
              </a:spcAft>
              <a:buClr>
                <a:schemeClr val="dk2"/>
              </a:buClr>
              <a:buSzPts val="1400"/>
              <a:buFont typeface="Muli"/>
              <a:buChar char="■"/>
              <a:defRPr>
                <a:solidFill>
                  <a:schemeClr val="dk2"/>
                </a:solidFill>
                <a:latin typeface="Muli"/>
                <a:ea typeface="Muli"/>
                <a:cs typeface="Muli"/>
                <a:sym typeface="Muli"/>
              </a:defRPr>
            </a:lvl9pPr>
          </a:lstStyle>
          <a:p>
            <a:endParaRPr/>
          </a:p>
        </p:txBody>
      </p:sp>
      <p:sp>
        <p:nvSpPr>
          <p:cNvPr id="282" name="Google Shape;282;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uli"/>
                <a:ea typeface="Muli"/>
                <a:cs typeface="Muli"/>
                <a:sym typeface="Muli"/>
              </a:defRPr>
            </a:lvl1pPr>
            <a:lvl2pPr lvl="1" algn="r" rtl="0">
              <a:buNone/>
              <a:defRPr sz="1000">
                <a:solidFill>
                  <a:schemeClr val="dk2"/>
                </a:solidFill>
                <a:latin typeface="Muli"/>
                <a:ea typeface="Muli"/>
                <a:cs typeface="Muli"/>
                <a:sym typeface="Muli"/>
              </a:defRPr>
            </a:lvl2pPr>
            <a:lvl3pPr lvl="2" algn="r" rtl="0">
              <a:buNone/>
              <a:defRPr sz="1000">
                <a:solidFill>
                  <a:schemeClr val="dk2"/>
                </a:solidFill>
                <a:latin typeface="Muli"/>
                <a:ea typeface="Muli"/>
                <a:cs typeface="Muli"/>
                <a:sym typeface="Muli"/>
              </a:defRPr>
            </a:lvl3pPr>
            <a:lvl4pPr lvl="3" algn="r" rtl="0">
              <a:buNone/>
              <a:defRPr sz="1000">
                <a:solidFill>
                  <a:schemeClr val="dk2"/>
                </a:solidFill>
                <a:latin typeface="Muli"/>
                <a:ea typeface="Muli"/>
                <a:cs typeface="Muli"/>
                <a:sym typeface="Muli"/>
              </a:defRPr>
            </a:lvl4pPr>
            <a:lvl5pPr lvl="4" algn="r" rtl="0">
              <a:buNone/>
              <a:defRPr sz="1000">
                <a:solidFill>
                  <a:schemeClr val="dk2"/>
                </a:solidFill>
                <a:latin typeface="Muli"/>
                <a:ea typeface="Muli"/>
                <a:cs typeface="Muli"/>
                <a:sym typeface="Muli"/>
              </a:defRPr>
            </a:lvl5pPr>
            <a:lvl6pPr lvl="5" algn="r" rtl="0">
              <a:buNone/>
              <a:defRPr sz="1000">
                <a:solidFill>
                  <a:schemeClr val="dk2"/>
                </a:solidFill>
                <a:latin typeface="Muli"/>
                <a:ea typeface="Muli"/>
                <a:cs typeface="Muli"/>
                <a:sym typeface="Muli"/>
              </a:defRPr>
            </a:lvl6pPr>
            <a:lvl7pPr lvl="6" algn="r" rtl="0">
              <a:buNone/>
              <a:defRPr sz="1000">
                <a:solidFill>
                  <a:schemeClr val="dk2"/>
                </a:solidFill>
                <a:latin typeface="Muli"/>
                <a:ea typeface="Muli"/>
                <a:cs typeface="Muli"/>
                <a:sym typeface="Muli"/>
              </a:defRPr>
            </a:lvl7pPr>
            <a:lvl8pPr lvl="7" algn="r" rtl="0">
              <a:buNone/>
              <a:defRPr sz="1000">
                <a:solidFill>
                  <a:schemeClr val="dk2"/>
                </a:solidFill>
                <a:latin typeface="Muli"/>
                <a:ea typeface="Muli"/>
                <a:cs typeface="Muli"/>
                <a:sym typeface="Muli"/>
              </a:defRPr>
            </a:lvl8pPr>
            <a:lvl9pPr lvl="8" algn="r" rtl="0">
              <a:buNone/>
              <a:defRPr sz="1000">
                <a:solidFill>
                  <a:schemeClr val="dk2"/>
                </a:solidFill>
                <a:latin typeface="Muli"/>
                <a:ea typeface="Muli"/>
                <a:cs typeface="Muli"/>
                <a:sym typeface="Mul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Muli"/>
              <a:buNone/>
              <a:defRPr sz="2800">
                <a:solidFill>
                  <a:schemeClr val="dk1"/>
                </a:solidFill>
                <a:latin typeface="Muli"/>
                <a:ea typeface="Muli"/>
                <a:cs typeface="Muli"/>
                <a:sym typeface="Muli"/>
              </a:defRPr>
            </a:lvl1pPr>
            <a:lvl2pPr lvl="1">
              <a:spcBef>
                <a:spcPts val="0"/>
              </a:spcBef>
              <a:spcAft>
                <a:spcPts val="0"/>
              </a:spcAft>
              <a:buClr>
                <a:schemeClr val="dk1"/>
              </a:buClr>
              <a:buSzPts val="2800"/>
              <a:buFont typeface="Muli"/>
              <a:buNone/>
              <a:defRPr sz="2800">
                <a:solidFill>
                  <a:schemeClr val="dk1"/>
                </a:solidFill>
                <a:latin typeface="Muli"/>
                <a:ea typeface="Muli"/>
                <a:cs typeface="Muli"/>
                <a:sym typeface="Muli"/>
              </a:defRPr>
            </a:lvl2pPr>
            <a:lvl3pPr lvl="2">
              <a:spcBef>
                <a:spcPts val="0"/>
              </a:spcBef>
              <a:spcAft>
                <a:spcPts val="0"/>
              </a:spcAft>
              <a:buClr>
                <a:schemeClr val="dk1"/>
              </a:buClr>
              <a:buSzPts val="2800"/>
              <a:buFont typeface="Muli"/>
              <a:buNone/>
              <a:defRPr sz="2800">
                <a:solidFill>
                  <a:schemeClr val="dk1"/>
                </a:solidFill>
                <a:latin typeface="Muli"/>
                <a:ea typeface="Muli"/>
                <a:cs typeface="Muli"/>
                <a:sym typeface="Muli"/>
              </a:defRPr>
            </a:lvl3pPr>
            <a:lvl4pPr lvl="3">
              <a:spcBef>
                <a:spcPts val="0"/>
              </a:spcBef>
              <a:spcAft>
                <a:spcPts val="0"/>
              </a:spcAft>
              <a:buClr>
                <a:schemeClr val="dk1"/>
              </a:buClr>
              <a:buSzPts val="2800"/>
              <a:buFont typeface="Muli"/>
              <a:buNone/>
              <a:defRPr sz="2800">
                <a:solidFill>
                  <a:schemeClr val="dk1"/>
                </a:solidFill>
                <a:latin typeface="Muli"/>
                <a:ea typeface="Muli"/>
                <a:cs typeface="Muli"/>
                <a:sym typeface="Muli"/>
              </a:defRPr>
            </a:lvl4pPr>
            <a:lvl5pPr lvl="4">
              <a:spcBef>
                <a:spcPts val="0"/>
              </a:spcBef>
              <a:spcAft>
                <a:spcPts val="0"/>
              </a:spcAft>
              <a:buClr>
                <a:schemeClr val="dk1"/>
              </a:buClr>
              <a:buSzPts val="2800"/>
              <a:buFont typeface="Muli"/>
              <a:buNone/>
              <a:defRPr sz="2800">
                <a:solidFill>
                  <a:schemeClr val="dk1"/>
                </a:solidFill>
                <a:latin typeface="Muli"/>
                <a:ea typeface="Muli"/>
                <a:cs typeface="Muli"/>
                <a:sym typeface="Muli"/>
              </a:defRPr>
            </a:lvl5pPr>
            <a:lvl6pPr lvl="5">
              <a:spcBef>
                <a:spcPts val="0"/>
              </a:spcBef>
              <a:spcAft>
                <a:spcPts val="0"/>
              </a:spcAft>
              <a:buClr>
                <a:schemeClr val="dk1"/>
              </a:buClr>
              <a:buSzPts val="2800"/>
              <a:buFont typeface="Muli"/>
              <a:buNone/>
              <a:defRPr sz="2800">
                <a:solidFill>
                  <a:schemeClr val="dk1"/>
                </a:solidFill>
                <a:latin typeface="Muli"/>
                <a:ea typeface="Muli"/>
                <a:cs typeface="Muli"/>
                <a:sym typeface="Muli"/>
              </a:defRPr>
            </a:lvl6pPr>
            <a:lvl7pPr lvl="6">
              <a:spcBef>
                <a:spcPts val="0"/>
              </a:spcBef>
              <a:spcAft>
                <a:spcPts val="0"/>
              </a:spcAft>
              <a:buClr>
                <a:schemeClr val="dk1"/>
              </a:buClr>
              <a:buSzPts val="2800"/>
              <a:buFont typeface="Muli"/>
              <a:buNone/>
              <a:defRPr sz="2800">
                <a:solidFill>
                  <a:schemeClr val="dk1"/>
                </a:solidFill>
                <a:latin typeface="Muli"/>
                <a:ea typeface="Muli"/>
                <a:cs typeface="Muli"/>
                <a:sym typeface="Muli"/>
              </a:defRPr>
            </a:lvl7pPr>
            <a:lvl8pPr lvl="7">
              <a:spcBef>
                <a:spcPts val="0"/>
              </a:spcBef>
              <a:spcAft>
                <a:spcPts val="0"/>
              </a:spcAft>
              <a:buClr>
                <a:schemeClr val="dk1"/>
              </a:buClr>
              <a:buSzPts val="2800"/>
              <a:buFont typeface="Muli"/>
              <a:buNone/>
              <a:defRPr sz="2800">
                <a:solidFill>
                  <a:schemeClr val="dk1"/>
                </a:solidFill>
                <a:latin typeface="Muli"/>
                <a:ea typeface="Muli"/>
                <a:cs typeface="Muli"/>
                <a:sym typeface="Muli"/>
              </a:defRPr>
            </a:lvl8pPr>
            <a:lvl9pPr lvl="8">
              <a:spcBef>
                <a:spcPts val="0"/>
              </a:spcBef>
              <a:spcAft>
                <a:spcPts val="0"/>
              </a:spcAft>
              <a:buClr>
                <a:schemeClr val="dk1"/>
              </a:buClr>
              <a:buSzPts val="2800"/>
              <a:buFont typeface="Muli"/>
              <a:buNone/>
              <a:defRPr sz="2800">
                <a:solidFill>
                  <a:schemeClr val="dk1"/>
                </a:solidFill>
                <a:latin typeface="Muli"/>
                <a:ea typeface="Muli"/>
                <a:cs typeface="Muli"/>
                <a:sym typeface="Mul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Muli"/>
              <a:buChar char="●"/>
              <a:defRPr sz="1800">
                <a:solidFill>
                  <a:schemeClr val="dk2"/>
                </a:solidFill>
                <a:latin typeface="Muli"/>
                <a:ea typeface="Muli"/>
                <a:cs typeface="Muli"/>
                <a:sym typeface="Muli"/>
              </a:defRPr>
            </a:lvl1pPr>
            <a:lvl2pPr marL="914400" lvl="1" indent="-31750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2pPr>
            <a:lvl3pPr marL="1371600" lvl="2" indent="-31750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3pPr>
            <a:lvl4pPr marL="1828800" lvl="3" indent="-31750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4pPr>
            <a:lvl5pPr marL="2286000" lvl="4" indent="-31750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5pPr>
            <a:lvl6pPr marL="2743200" lvl="5" indent="-31750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6pPr>
            <a:lvl7pPr marL="3200400" lvl="6" indent="-31750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7pPr>
            <a:lvl8pPr marL="3657600" lvl="7" indent="-317500">
              <a:lnSpc>
                <a:spcPct val="115000"/>
              </a:lnSpc>
              <a:spcBef>
                <a:spcPts val="1600"/>
              </a:spcBef>
              <a:spcAft>
                <a:spcPts val="0"/>
              </a:spcAft>
              <a:buClr>
                <a:schemeClr val="dk2"/>
              </a:buClr>
              <a:buSzPts val="1400"/>
              <a:buFont typeface="Muli"/>
              <a:buChar char="○"/>
              <a:defRPr>
                <a:solidFill>
                  <a:schemeClr val="dk2"/>
                </a:solidFill>
                <a:latin typeface="Muli"/>
                <a:ea typeface="Muli"/>
                <a:cs typeface="Muli"/>
                <a:sym typeface="Muli"/>
              </a:defRPr>
            </a:lvl8pPr>
            <a:lvl9pPr marL="4114800" lvl="8" indent="-317500">
              <a:lnSpc>
                <a:spcPct val="115000"/>
              </a:lnSpc>
              <a:spcBef>
                <a:spcPts val="1600"/>
              </a:spcBef>
              <a:spcAft>
                <a:spcPts val="1600"/>
              </a:spcAft>
              <a:buClr>
                <a:schemeClr val="dk2"/>
              </a:buClr>
              <a:buSzPts val="1400"/>
              <a:buFont typeface="Muli"/>
              <a:buChar char="■"/>
              <a:defRPr>
                <a:solidFill>
                  <a:schemeClr val="dk2"/>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Muli"/>
                <a:ea typeface="Muli"/>
                <a:cs typeface="Muli"/>
                <a:sym typeface="Muli"/>
              </a:defRPr>
            </a:lvl1pPr>
            <a:lvl2pPr lvl="1" algn="r">
              <a:buNone/>
              <a:defRPr sz="1000">
                <a:solidFill>
                  <a:schemeClr val="dk2"/>
                </a:solidFill>
                <a:latin typeface="Muli"/>
                <a:ea typeface="Muli"/>
                <a:cs typeface="Muli"/>
                <a:sym typeface="Muli"/>
              </a:defRPr>
            </a:lvl2pPr>
            <a:lvl3pPr lvl="2" algn="r">
              <a:buNone/>
              <a:defRPr sz="1000">
                <a:solidFill>
                  <a:schemeClr val="dk2"/>
                </a:solidFill>
                <a:latin typeface="Muli"/>
                <a:ea typeface="Muli"/>
                <a:cs typeface="Muli"/>
                <a:sym typeface="Muli"/>
              </a:defRPr>
            </a:lvl3pPr>
            <a:lvl4pPr lvl="3" algn="r">
              <a:buNone/>
              <a:defRPr sz="1000">
                <a:solidFill>
                  <a:schemeClr val="dk2"/>
                </a:solidFill>
                <a:latin typeface="Muli"/>
                <a:ea typeface="Muli"/>
                <a:cs typeface="Muli"/>
                <a:sym typeface="Muli"/>
              </a:defRPr>
            </a:lvl4pPr>
            <a:lvl5pPr lvl="4" algn="r">
              <a:buNone/>
              <a:defRPr sz="1000">
                <a:solidFill>
                  <a:schemeClr val="dk2"/>
                </a:solidFill>
                <a:latin typeface="Muli"/>
                <a:ea typeface="Muli"/>
                <a:cs typeface="Muli"/>
                <a:sym typeface="Muli"/>
              </a:defRPr>
            </a:lvl5pPr>
            <a:lvl6pPr lvl="5" algn="r">
              <a:buNone/>
              <a:defRPr sz="1000">
                <a:solidFill>
                  <a:schemeClr val="dk2"/>
                </a:solidFill>
                <a:latin typeface="Muli"/>
                <a:ea typeface="Muli"/>
                <a:cs typeface="Muli"/>
                <a:sym typeface="Muli"/>
              </a:defRPr>
            </a:lvl6pPr>
            <a:lvl7pPr lvl="6" algn="r">
              <a:buNone/>
              <a:defRPr sz="1000">
                <a:solidFill>
                  <a:schemeClr val="dk2"/>
                </a:solidFill>
                <a:latin typeface="Muli"/>
                <a:ea typeface="Muli"/>
                <a:cs typeface="Muli"/>
                <a:sym typeface="Muli"/>
              </a:defRPr>
            </a:lvl7pPr>
            <a:lvl8pPr lvl="7" algn="r">
              <a:buNone/>
              <a:defRPr sz="1000">
                <a:solidFill>
                  <a:schemeClr val="dk2"/>
                </a:solidFill>
                <a:latin typeface="Muli"/>
                <a:ea typeface="Muli"/>
                <a:cs typeface="Muli"/>
                <a:sym typeface="Muli"/>
              </a:defRPr>
            </a:lvl8pPr>
            <a:lvl9pPr lvl="8" algn="r">
              <a:buNone/>
              <a:defRPr sz="1000">
                <a:solidFill>
                  <a:schemeClr val="dk2"/>
                </a:solidFill>
                <a:latin typeface="Muli"/>
                <a:ea typeface="Muli"/>
                <a:cs typeface="Muli"/>
                <a:sym typeface="Muli"/>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0058355"/>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emf"/><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em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emf"/><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B3D1"/>
        </a:solidFill>
        <a:effectLst/>
      </p:bgPr>
    </p:bg>
    <p:spTree>
      <p:nvGrpSpPr>
        <p:cNvPr id="1"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3712613" y="1437951"/>
            <a:ext cx="1718787" cy="2267600"/>
          </a:xfrm>
          <a:prstGeom prst="rect">
            <a:avLst/>
          </a:prstGeom>
          <a:noFill/>
          <a:ln>
            <a:noFill/>
          </a:ln>
        </p:spPr>
      </p:pic>
      <p:sp>
        <p:nvSpPr>
          <p:cNvPr id="60" name="Google Shape;60;p13"/>
          <p:cNvSpPr txBox="1"/>
          <p:nvPr/>
        </p:nvSpPr>
        <p:spPr>
          <a:xfrm>
            <a:off x="200725" y="163550"/>
            <a:ext cx="1642800" cy="386700"/>
          </a:xfrm>
          <a:prstGeom prst="rect">
            <a:avLst/>
          </a:prstGeom>
          <a:noFill/>
          <a:ln>
            <a:noFill/>
          </a:ln>
        </p:spPr>
        <p:txBody>
          <a:bodyPr spcFirstLastPara="1" wrap="square" lIns="91425" tIns="91425" rIns="91425" bIns="91425" anchor="t" anchorCtr="0">
            <a:noAutofit/>
          </a:bodyPr>
          <a:lstStyle/>
          <a:p>
            <a:r>
              <a:rPr lang="en" sz="1200">
                <a:solidFill>
                  <a:srgbClr val="FFFFFF"/>
                </a:solidFill>
                <a:latin typeface="Muli"/>
                <a:ea typeface="Muli"/>
                <a:cs typeface="Muli"/>
                <a:sym typeface="Muli"/>
              </a:rPr>
              <a:t>every person counts</a:t>
            </a:r>
            <a:endParaRPr sz="1200">
              <a:solidFill>
                <a:srgbClr val="FFFFFF"/>
              </a:solidFill>
              <a:latin typeface="Muli"/>
              <a:ea typeface="Muli"/>
              <a:cs typeface="Muli"/>
              <a:sym typeface="Muli"/>
            </a:endParaRPr>
          </a:p>
        </p:txBody>
      </p:sp>
      <p:sp>
        <p:nvSpPr>
          <p:cNvPr id="4" name="www.simprints.com">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2022D76-19D5-CC45-A0AF-2C417B78F9AE}"/>
              </a:ext>
            </a:extLst>
          </p:cNvPr>
          <p:cNvSpPr/>
          <p:nvPr/>
        </p:nvSpPr>
        <p:spPr>
          <a:xfrm>
            <a:off x="145458" y="6441426"/>
            <a:ext cx="2448274" cy="276999"/>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defRPr sz="1200">
                <a:solidFill>
                  <a:srgbClr val="939598"/>
                </a:solidFill>
                <a:latin typeface="Taz-Light"/>
                <a:ea typeface="Taz-Light"/>
                <a:cs typeface="Taz-Light"/>
                <a:sym typeface="Taz-Light"/>
              </a:defRPr>
            </a:lvl1pPr>
          </a:lstStyle>
          <a:p>
            <a:r>
              <a:rPr dirty="0">
                <a:latin typeface="Muli" charset="0"/>
                <a:ea typeface="Muli" charset="0"/>
                <a:cs typeface="Muli" charset="0"/>
              </a:rPr>
              <a:t>www.simprints.com</a:t>
            </a:r>
          </a:p>
        </p:txBody>
      </p:sp>
      <p:sp>
        <p:nvSpPr>
          <p:cNvPr id="5" name="www.simprints.com">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2022D76-19D5-CC45-A0AF-2C417B78F9AE}"/>
              </a:ext>
            </a:extLst>
          </p:cNvPr>
          <p:cNvSpPr/>
          <p:nvPr/>
        </p:nvSpPr>
        <p:spPr>
          <a:xfrm>
            <a:off x="297858" y="6593826"/>
            <a:ext cx="2448274" cy="276999"/>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defRPr sz="1200">
                <a:solidFill>
                  <a:srgbClr val="939598"/>
                </a:solidFill>
                <a:latin typeface="Taz-Light"/>
                <a:ea typeface="Taz-Light"/>
                <a:cs typeface="Taz-Light"/>
                <a:sym typeface="Taz-Light"/>
              </a:defRPr>
            </a:lvl1pPr>
          </a:lstStyle>
          <a:p>
            <a:r>
              <a:rPr dirty="0">
                <a:latin typeface="Muli" charset="0"/>
                <a:ea typeface="Muli" charset="0"/>
                <a:cs typeface="Muli" charset="0"/>
              </a:rPr>
              <a:t>www.simprints.com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9857040"/>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20"/>
        <p:cNvGrpSpPr/>
        <p:nvPr/>
      </p:nvGrpSpPr>
      <p:grpSpPr>
        <a:xfrm>
          <a:off x="0" y="0"/>
          <a:ext cx="0" cy="0"/>
          <a:chOff x="0" y="0"/>
          <a:chExt cx="0" cy="0"/>
        </a:xfrm>
      </p:grpSpPr>
      <p:sp>
        <p:nvSpPr>
          <p:cNvPr id="421" name="Google Shape;421;p86"/>
          <p:cNvSpPr txBox="1">
            <a:spLocks noGrp="1"/>
          </p:cNvSpPr>
          <p:nvPr>
            <p:ph type="title"/>
          </p:nvPr>
        </p:nvSpPr>
        <p:spPr>
          <a:xfrm>
            <a:off x="460750" y="445025"/>
            <a:ext cx="821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uli" charset="0"/>
                <a:ea typeface="Muli" charset="0"/>
                <a:cs typeface="Muli" charset="0"/>
              </a:rPr>
              <a:t>Project Details</a:t>
            </a:r>
            <a:endParaRPr dirty="0">
              <a:latin typeface="Muli" charset="0"/>
              <a:ea typeface="Muli" charset="0"/>
              <a:cs typeface="Muli" charset="0"/>
            </a:endParaRPr>
          </a:p>
        </p:txBody>
      </p:sp>
      <p:sp>
        <p:nvSpPr>
          <p:cNvPr id="422" name="Google Shape;422;p86"/>
          <p:cNvSpPr txBox="1">
            <a:spLocks noGrp="1"/>
          </p:cNvSpPr>
          <p:nvPr>
            <p:ph type="body" idx="1"/>
          </p:nvPr>
        </p:nvSpPr>
        <p:spPr>
          <a:xfrm>
            <a:off x="460875" y="1152475"/>
            <a:ext cx="8218200" cy="3416400"/>
          </a:xfrm>
          <a:prstGeom prst="rect">
            <a:avLst/>
          </a:prstGeom>
        </p:spPr>
        <p:txBody>
          <a:bodyPr spcFirstLastPara="1" wrap="square" lIns="91425" tIns="91425" rIns="91425" bIns="91425" anchor="t" anchorCtr="0">
            <a:noAutofit/>
          </a:bodyPr>
          <a:lstStyle/>
          <a:p>
            <a:pPr marL="457200" lvl="0" indent="-342900" algn="l" rtl="0">
              <a:lnSpc>
                <a:spcPct val="114000"/>
              </a:lnSpc>
              <a:spcBef>
                <a:spcPts val="0"/>
              </a:spcBef>
              <a:spcAft>
                <a:spcPts val="0"/>
              </a:spcAft>
              <a:buSzPts val="1800"/>
              <a:buChar char="●"/>
            </a:pPr>
            <a:r>
              <a:rPr lang="en-US" dirty="0" smtClean="0">
                <a:latin typeface="Muli" charset="0"/>
                <a:ea typeface="Muli" charset="0"/>
                <a:cs typeface="Muli" charset="0"/>
              </a:rPr>
              <a:t>A </a:t>
            </a:r>
            <a:r>
              <a:rPr lang="en" dirty="0" smtClean="0">
                <a:latin typeface="Muli" charset="0"/>
                <a:ea typeface="Muli" charset="0"/>
                <a:cs typeface="Muli" charset="0"/>
              </a:rPr>
              <a:t>longitudinal </a:t>
            </a:r>
            <a:r>
              <a:rPr lang="en" dirty="0">
                <a:latin typeface="Muli" charset="0"/>
                <a:ea typeface="Muli" charset="0"/>
                <a:cs typeface="Muli" charset="0"/>
              </a:rPr>
              <a:t>study funded by DFID and </a:t>
            </a:r>
            <a:r>
              <a:rPr lang="en" dirty="0" smtClean="0">
                <a:latin typeface="Muli" charset="0"/>
                <a:ea typeface="Muli" charset="0"/>
                <a:cs typeface="Muli" charset="0"/>
              </a:rPr>
              <a:t>GIF</a:t>
            </a:r>
            <a:r>
              <a:rPr lang="en-US" dirty="0" smtClean="0">
                <a:latin typeface="Muli" charset="0"/>
                <a:ea typeface="Muli" charset="0"/>
                <a:cs typeface="Muli" charset="0"/>
              </a:rPr>
              <a:t> conducted in 2016-2017</a:t>
            </a:r>
            <a:endParaRPr dirty="0">
              <a:latin typeface="Muli" charset="0"/>
              <a:ea typeface="Muli" charset="0"/>
              <a:cs typeface="Muli" charset="0"/>
            </a:endParaRPr>
          </a:p>
          <a:p>
            <a:pPr marL="457200" lvl="0" indent="-342900" algn="l" rtl="0">
              <a:lnSpc>
                <a:spcPct val="114000"/>
              </a:lnSpc>
              <a:spcBef>
                <a:spcPts val="0"/>
              </a:spcBef>
              <a:spcAft>
                <a:spcPts val="0"/>
              </a:spcAft>
              <a:buSzPts val="1800"/>
              <a:buChar char="●"/>
            </a:pPr>
            <a:r>
              <a:rPr lang="en" dirty="0">
                <a:latin typeface="Muli" charset="0"/>
                <a:ea typeface="Muli" charset="0"/>
                <a:cs typeface="Muli" charset="0"/>
              </a:rPr>
              <a:t>Uniquely </a:t>
            </a:r>
            <a:r>
              <a:rPr lang="en" dirty="0" err="1" smtClean="0">
                <a:latin typeface="Muli" charset="0"/>
                <a:ea typeface="Muli" charset="0"/>
                <a:cs typeface="Muli" charset="0"/>
              </a:rPr>
              <a:t>identif</a:t>
            </a:r>
            <a:r>
              <a:rPr lang="en-US" dirty="0" err="1" smtClean="0">
                <a:latin typeface="Muli" charset="0"/>
                <a:ea typeface="Muli" charset="0"/>
                <a:cs typeface="Muli" charset="0"/>
              </a:rPr>
              <a:t>ied</a:t>
            </a:r>
            <a:r>
              <a:rPr lang="en" dirty="0" smtClean="0">
                <a:latin typeface="Muli" charset="0"/>
                <a:ea typeface="Muli" charset="0"/>
                <a:cs typeface="Muli" charset="0"/>
              </a:rPr>
              <a:t> </a:t>
            </a:r>
            <a:r>
              <a:rPr lang="en" dirty="0">
                <a:latin typeface="Muli" charset="0"/>
                <a:ea typeface="Muli" charset="0"/>
                <a:cs typeface="Muli" charset="0"/>
              </a:rPr>
              <a:t>patients and </a:t>
            </a:r>
            <a:r>
              <a:rPr lang="en" dirty="0" smtClean="0">
                <a:latin typeface="Muli" charset="0"/>
                <a:ea typeface="Muli" charset="0"/>
                <a:cs typeface="Muli" charset="0"/>
              </a:rPr>
              <a:t>link</a:t>
            </a:r>
            <a:r>
              <a:rPr lang="en-US" dirty="0" err="1" smtClean="0">
                <a:latin typeface="Muli" charset="0"/>
                <a:ea typeface="Muli" charset="0"/>
                <a:cs typeface="Muli" charset="0"/>
              </a:rPr>
              <a:t>ed</a:t>
            </a:r>
            <a:r>
              <a:rPr lang="en" dirty="0" smtClean="0">
                <a:latin typeface="Muli" charset="0"/>
                <a:ea typeface="Muli" charset="0"/>
                <a:cs typeface="Muli" charset="0"/>
              </a:rPr>
              <a:t> </a:t>
            </a:r>
            <a:r>
              <a:rPr lang="en" dirty="0">
                <a:latin typeface="Muli" charset="0"/>
                <a:ea typeface="Muli" charset="0"/>
                <a:cs typeface="Muli" charset="0"/>
              </a:rPr>
              <a:t>every medical record to </a:t>
            </a:r>
            <a:r>
              <a:rPr lang="en" dirty="0" smtClean="0">
                <a:latin typeface="Muli" charset="0"/>
                <a:ea typeface="Muli" charset="0"/>
                <a:cs typeface="Muli" charset="0"/>
              </a:rPr>
              <a:t>fingerprint</a:t>
            </a:r>
            <a:r>
              <a:rPr lang="en-US" dirty="0" smtClean="0">
                <a:latin typeface="Muli" charset="0"/>
                <a:ea typeface="Muli" charset="0"/>
                <a:cs typeface="Muli" charset="0"/>
              </a:rPr>
              <a:t>s</a:t>
            </a:r>
            <a:endParaRPr dirty="0">
              <a:latin typeface="Muli" charset="0"/>
              <a:ea typeface="Muli" charset="0"/>
              <a:cs typeface="Muli" charset="0"/>
            </a:endParaRPr>
          </a:p>
          <a:p>
            <a:pPr marL="457200" lvl="0" indent="-342900" algn="l" rtl="0">
              <a:lnSpc>
                <a:spcPct val="114000"/>
              </a:lnSpc>
              <a:spcBef>
                <a:spcPts val="0"/>
              </a:spcBef>
              <a:spcAft>
                <a:spcPts val="0"/>
              </a:spcAft>
              <a:buSzPts val="1800"/>
              <a:buChar char="●"/>
            </a:pPr>
            <a:r>
              <a:rPr lang="en-US" dirty="0" smtClean="0">
                <a:latin typeface="Muli" charset="0"/>
                <a:ea typeface="Muli" charset="0"/>
                <a:cs typeface="Muli" charset="0"/>
              </a:rPr>
              <a:t>Rolled out in </a:t>
            </a:r>
            <a:r>
              <a:rPr lang="en" dirty="0" smtClean="0">
                <a:latin typeface="Muli" charset="0"/>
                <a:ea typeface="Muli" charset="0"/>
                <a:cs typeface="Muli" charset="0"/>
              </a:rPr>
              <a:t>4 </a:t>
            </a:r>
            <a:r>
              <a:rPr lang="en" dirty="0">
                <a:latin typeface="Muli" charset="0"/>
                <a:ea typeface="Muli" charset="0"/>
                <a:cs typeface="Muli" charset="0"/>
              </a:rPr>
              <a:t>Slums in </a:t>
            </a:r>
            <a:r>
              <a:rPr lang="en" dirty="0" smtClean="0">
                <a:latin typeface="Muli" charset="0"/>
                <a:ea typeface="Muli" charset="0"/>
                <a:cs typeface="Muli" charset="0"/>
              </a:rPr>
              <a:t>Dhaka</a:t>
            </a:r>
            <a:r>
              <a:rPr lang="en-US" dirty="0" smtClean="0">
                <a:latin typeface="Muli" charset="0"/>
                <a:ea typeface="Muli" charset="0"/>
                <a:cs typeface="Muli" charset="0"/>
              </a:rPr>
              <a:t>, reaching </a:t>
            </a:r>
            <a:r>
              <a:rPr lang="en" dirty="0" smtClean="0">
                <a:latin typeface="Muli" charset="0"/>
                <a:ea typeface="Muli" charset="0"/>
                <a:cs typeface="Muli" charset="0"/>
              </a:rPr>
              <a:t>22,000 </a:t>
            </a:r>
            <a:r>
              <a:rPr lang="en" dirty="0">
                <a:latin typeface="Muli" charset="0"/>
                <a:ea typeface="Muli" charset="0"/>
                <a:cs typeface="Muli" charset="0"/>
              </a:rPr>
              <a:t>mothers</a:t>
            </a:r>
            <a:endParaRPr dirty="0">
              <a:latin typeface="Muli" charset="0"/>
              <a:ea typeface="Muli" charset="0"/>
              <a:cs typeface="Muli" charset="0"/>
            </a:endParaRPr>
          </a:p>
          <a:p>
            <a:pPr marL="457200" lvl="0" indent="-342900" algn="l" rtl="0">
              <a:lnSpc>
                <a:spcPct val="114000"/>
              </a:lnSpc>
              <a:spcBef>
                <a:spcPts val="0"/>
              </a:spcBef>
              <a:spcAft>
                <a:spcPts val="0"/>
              </a:spcAft>
              <a:buSzPts val="1800"/>
              <a:buChar char="●"/>
            </a:pPr>
            <a:r>
              <a:rPr lang="en-US" dirty="0" smtClean="0">
                <a:latin typeface="Muli" charset="0"/>
                <a:ea typeface="Muli" charset="0"/>
                <a:cs typeface="Muli" charset="0"/>
              </a:rPr>
              <a:t>Involved </a:t>
            </a:r>
            <a:r>
              <a:rPr lang="en" dirty="0" smtClean="0">
                <a:latin typeface="Muli" charset="0"/>
                <a:ea typeface="Muli" charset="0"/>
                <a:cs typeface="Muli" charset="0"/>
              </a:rPr>
              <a:t>3 </a:t>
            </a:r>
            <a:r>
              <a:rPr lang="en" dirty="0">
                <a:latin typeface="Muli" charset="0"/>
                <a:ea typeface="Muli" charset="0"/>
                <a:cs typeface="Muli" charset="0"/>
              </a:rPr>
              <a:t>Program </a:t>
            </a:r>
            <a:r>
              <a:rPr lang="en" dirty="0" smtClean="0">
                <a:latin typeface="Muli" charset="0"/>
                <a:ea typeface="Muli" charset="0"/>
                <a:cs typeface="Muli" charset="0"/>
              </a:rPr>
              <a:t>Officers</a:t>
            </a:r>
            <a:r>
              <a:rPr lang="en-US" dirty="0" smtClean="0">
                <a:latin typeface="Muli" charset="0"/>
                <a:ea typeface="Muli" charset="0"/>
                <a:cs typeface="Muli" charset="0"/>
              </a:rPr>
              <a:t> and</a:t>
            </a:r>
            <a:r>
              <a:rPr lang="en" dirty="0" smtClean="0">
                <a:latin typeface="Muli" charset="0"/>
                <a:ea typeface="Muli" charset="0"/>
                <a:cs typeface="Muli" charset="0"/>
              </a:rPr>
              <a:t> </a:t>
            </a:r>
            <a:r>
              <a:rPr lang="en" dirty="0">
                <a:latin typeface="Muli" charset="0"/>
                <a:ea typeface="Muli" charset="0"/>
                <a:cs typeface="Muli" charset="0"/>
              </a:rPr>
              <a:t>40 Health Workers</a:t>
            </a:r>
            <a:endParaRPr dirty="0">
              <a:latin typeface="Muli" charset="0"/>
              <a:ea typeface="Muli" charset="0"/>
              <a:cs typeface="Muli" charset="0"/>
            </a:endParaRPr>
          </a:p>
          <a:p>
            <a:pPr marL="457200" lvl="0" indent="-342900" algn="l" rtl="0">
              <a:lnSpc>
                <a:spcPct val="114000"/>
              </a:lnSpc>
              <a:spcBef>
                <a:spcPts val="0"/>
              </a:spcBef>
              <a:spcAft>
                <a:spcPts val="0"/>
              </a:spcAft>
              <a:buSzPts val="1800"/>
              <a:buChar char="●"/>
            </a:pPr>
            <a:r>
              <a:rPr lang="en" dirty="0">
                <a:latin typeface="Muli" charset="0"/>
                <a:ea typeface="Muli" charset="0"/>
                <a:cs typeface="Muli" charset="0"/>
              </a:rPr>
              <a:t>Simprints ID </a:t>
            </a:r>
            <a:r>
              <a:rPr lang="en-US" dirty="0" smtClean="0">
                <a:latin typeface="Muli" charset="0"/>
                <a:ea typeface="Muli" charset="0"/>
                <a:cs typeface="Muli" charset="0"/>
              </a:rPr>
              <a:t>was also </a:t>
            </a:r>
            <a:r>
              <a:rPr lang="en" dirty="0" smtClean="0">
                <a:latin typeface="Muli" charset="0"/>
                <a:ea typeface="Muli" charset="0"/>
                <a:cs typeface="Muli" charset="0"/>
              </a:rPr>
              <a:t>integrated </a:t>
            </a:r>
            <a:r>
              <a:rPr lang="en" dirty="0">
                <a:latin typeface="Muli" charset="0"/>
                <a:ea typeface="Muli" charset="0"/>
                <a:cs typeface="Muli" charset="0"/>
              </a:rPr>
              <a:t>to BRAC’s existing eHealth platform</a:t>
            </a:r>
            <a:endParaRPr sz="1400" dirty="0">
              <a:latin typeface="Muli" charset="0"/>
              <a:ea typeface="Muli" charset="0"/>
              <a:cs typeface="Muli" charset="0"/>
            </a:endParaRPr>
          </a:p>
        </p:txBody>
      </p:sp>
      <p:pic>
        <p:nvPicPr>
          <p:cNvPr id="4" name="Picture 3"/>
          <p:cNvPicPr>
            <a:picLocks noChangeAspect="1"/>
          </p:cNvPicPr>
          <p:nvPr/>
        </p:nvPicPr>
        <p:blipFill>
          <a:blip r:embed="rId3"/>
          <a:stretch>
            <a:fillRect/>
          </a:stretch>
        </p:blipFill>
        <p:spPr>
          <a:xfrm>
            <a:off x="-33280" y="4849587"/>
            <a:ext cx="9144000" cy="2531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26"/>
        <p:cNvGrpSpPr/>
        <p:nvPr/>
      </p:nvGrpSpPr>
      <p:grpSpPr>
        <a:xfrm>
          <a:off x="0" y="0"/>
          <a:ext cx="0" cy="0"/>
          <a:chOff x="0" y="0"/>
          <a:chExt cx="0" cy="0"/>
        </a:xfrm>
      </p:grpSpPr>
      <p:sp>
        <p:nvSpPr>
          <p:cNvPr id="427" name="Google Shape;427;p87"/>
          <p:cNvSpPr txBox="1">
            <a:spLocks noGrp="1"/>
          </p:cNvSpPr>
          <p:nvPr>
            <p:ph type="title"/>
          </p:nvPr>
        </p:nvSpPr>
        <p:spPr>
          <a:xfrm>
            <a:off x="460750" y="445025"/>
            <a:ext cx="821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Methodology</a:t>
            </a:r>
            <a:endParaRPr dirty="0"/>
          </a:p>
        </p:txBody>
      </p:sp>
      <p:sp>
        <p:nvSpPr>
          <p:cNvPr id="428" name="Google Shape;428;p87"/>
          <p:cNvSpPr txBox="1">
            <a:spLocks noGrp="1"/>
          </p:cNvSpPr>
          <p:nvPr>
            <p:ph type="body" idx="1"/>
          </p:nvPr>
        </p:nvSpPr>
        <p:spPr>
          <a:xfrm>
            <a:off x="460875" y="1152475"/>
            <a:ext cx="79398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dirty="0"/>
              <a:t>Quasi-experimental design</a:t>
            </a:r>
            <a:endParaRPr b="1" dirty="0"/>
          </a:p>
          <a:p>
            <a:pPr marL="0" lvl="0" indent="0" algn="l" rtl="0">
              <a:lnSpc>
                <a:spcPct val="100000"/>
              </a:lnSpc>
              <a:spcBef>
                <a:spcPts val="0"/>
              </a:spcBef>
              <a:spcAft>
                <a:spcPts val="0"/>
              </a:spcAft>
              <a:buNone/>
            </a:pPr>
            <a:r>
              <a:rPr lang="en" sz="1400" dirty="0"/>
              <a:t>Baseline data collection before intervention roll out (Dec 2016/ Jan 2017) and endline 18 months later (June 2018).</a:t>
            </a:r>
            <a:endParaRPr sz="1400"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 b="1" dirty="0"/>
              <a:t>Sample: 800 mothers i.e. beneficiaries of Manoshi program (Treatment: 400, Control: 400)</a:t>
            </a:r>
            <a:endParaRPr b="1" dirty="0"/>
          </a:p>
          <a:p>
            <a:pPr marL="0" lvl="0" indent="0" algn="l" rtl="0">
              <a:lnSpc>
                <a:spcPct val="100000"/>
              </a:lnSpc>
              <a:spcBef>
                <a:spcPts val="0"/>
              </a:spcBef>
              <a:spcAft>
                <a:spcPts val="0"/>
              </a:spcAft>
              <a:buNone/>
            </a:pPr>
            <a:r>
              <a:rPr lang="en" sz="1400" dirty="0"/>
              <a:t>Out of 12 slums, 4 slums were selected as treatment (Simprints), and 4 slums as control (similar geographic and demographic profile); 100 mothers were randomly selected from each slum at baseline. For the endline, T: 342, C: 458.   </a:t>
            </a:r>
            <a:endParaRPr sz="1400"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 b="1" dirty="0"/>
              <a:t>Data collection</a:t>
            </a:r>
            <a:endParaRPr b="1" dirty="0"/>
          </a:p>
          <a:p>
            <a:pPr marL="0" lvl="0" indent="0" algn="l" rtl="0">
              <a:lnSpc>
                <a:spcPct val="100000"/>
              </a:lnSpc>
              <a:spcBef>
                <a:spcPts val="0"/>
              </a:spcBef>
              <a:spcAft>
                <a:spcPts val="0"/>
              </a:spcAft>
              <a:buNone/>
            </a:pPr>
            <a:r>
              <a:rPr lang="en" sz="1400" dirty="0"/>
              <a:t>Female researchers used a pre-tested, semi-structured questionnaire; routinely monitored by BRAC RED team</a:t>
            </a:r>
            <a:endParaRPr sz="1400" dirty="0"/>
          </a:p>
          <a:p>
            <a:pPr marL="0" lvl="0" indent="0" algn="l" rtl="0">
              <a:lnSpc>
                <a:spcPct val="100000"/>
              </a:lnSpc>
              <a:spcBef>
                <a:spcPts val="0"/>
              </a:spcBef>
              <a:spcAft>
                <a:spcPts val="0"/>
              </a:spcAft>
              <a:buNone/>
            </a:pPr>
            <a:endParaRPr dirty="0">
              <a:latin typeface="Century Gothic"/>
              <a:cs typeface="Century Gothic"/>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9158341"/>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71"/>
        <p:cNvGrpSpPr/>
        <p:nvPr/>
      </p:nvGrpSpPr>
      <p:grpSpPr>
        <a:xfrm>
          <a:off x="0" y="0"/>
          <a:ext cx="0" cy="0"/>
          <a:chOff x="0" y="0"/>
          <a:chExt cx="0" cy="0"/>
        </a:xfrm>
      </p:grpSpPr>
      <p:sp>
        <p:nvSpPr>
          <p:cNvPr id="472" name="Google Shape;472;p93"/>
          <p:cNvSpPr txBox="1">
            <a:spLocks noGrp="1"/>
          </p:cNvSpPr>
          <p:nvPr>
            <p:ph type="title"/>
          </p:nvPr>
        </p:nvSpPr>
        <p:spPr>
          <a:xfrm>
            <a:off x="460750" y="445025"/>
            <a:ext cx="821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Muli" charset="0"/>
                <a:ea typeface="Muli" charset="0"/>
                <a:cs typeface="Muli" charset="0"/>
              </a:rPr>
              <a:t>Summary</a:t>
            </a:r>
            <a:r>
              <a:rPr lang="en-US" dirty="0" smtClean="0">
                <a:latin typeface="Muli" charset="0"/>
                <a:ea typeface="Muli" charset="0"/>
                <a:cs typeface="Muli" charset="0"/>
              </a:rPr>
              <a:t> of Results</a:t>
            </a:r>
            <a:endParaRPr dirty="0">
              <a:latin typeface="Muli" charset="0"/>
              <a:ea typeface="Muli" charset="0"/>
              <a:cs typeface="Muli" charset="0"/>
            </a:endParaRPr>
          </a:p>
        </p:txBody>
      </p:sp>
      <p:sp>
        <p:nvSpPr>
          <p:cNvPr id="473" name="Google Shape;473;p93"/>
          <p:cNvSpPr txBox="1">
            <a:spLocks noGrp="1"/>
          </p:cNvSpPr>
          <p:nvPr>
            <p:ph type="body" idx="1"/>
          </p:nvPr>
        </p:nvSpPr>
        <p:spPr>
          <a:xfrm>
            <a:off x="460875" y="1152475"/>
            <a:ext cx="82182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latin typeface="Muli" charset="0"/>
                <a:ea typeface="Muli" charset="0"/>
                <a:cs typeface="Muli" charset="0"/>
              </a:rPr>
              <a:t>38% more ANC visits</a:t>
            </a:r>
            <a:endParaRPr b="1" dirty="0">
              <a:latin typeface="Muli" charset="0"/>
              <a:ea typeface="Muli" charset="0"/>
              <a:cs typeface="Muli" charset="0"/>
            </a:endParaRPr>
          </a:p>
          <a:p>
            <a:pPr marL="0" lvl="0" indent="0" algn="l" rtl="0">
              <a:lnSpc>
                <a:spcPct val="100000"/>
              </a:lnSpc>
              <a:spcBef>
                <a:spcPts val="0"/>
              </a:spcBef>
              <a:spcAft>
                <a:spcPts val="0"/>
              </a:spcAft>
              <a:buClr>
                <a:schemeClr val="dk1"/>
              </a:buClr>
              <a:buSzPts val="1100"/>
              <a:buFont typeface="Arial"/>
              <a:buNone/>
            </a:pPr>
            <a:r>
              <a:rPr lang="en" sz="1400" dirty="0">
                <a:latin typeface="Muli" charset="0"/>
                <a:ea typeface="Muli" charset="0"/>
                <a:cs typeface="Muli" charset="0"/>
              </a:rPr>
              <a:t>Women in the Simprints group received substantially more ANC visits, and significantly more women had comprehensive birth plans and a skilled attendant at birth.</a:t>
            </a:r>
            <a:endParaRPr sz="1400" dirty="0">
              <a:latin typeface="Muli" charset="0"/>
              <a:ea typeface="Muli" charset="0"/>
              <a:cs typeface="Muli" charset="0"/>
            </a:endParaRPr>
          </a:p>
          <a:p>
            <a:pPr marL="0" lvl="0" indent="0" algn="l" rtl="0">
              <a:lnSpc>
                <a:spcPct val="100000"/>
              </a:lnSpc>
              <a:spcBef>
                <a:spcPts val="0"/>
              </a:spcBef>
              <a:spcAft>
                <a:spcPts val="0"/>
              </a:spcAft>
              <a:buClr>
                <a:schemeClr val="dk1"/>
              </a:buClr>
              <a:buSzPts val="1100"/>
              <a:buFont typeface="Arial"/>
              <a:buNone/>
            </a:pPr>
            <a:endParaRPr dirty="0">
              <a:latin typeface="Muli" charset="0"/>
              <a:ea typeface="Muli" charset="0"/>
              <a:cs typeface="Muli" charset="0"/>
            </a:endParaRPr>
          </a:p>
          <a:p>
            <a:pPr marL="0" lvl="0" indent="0" algn="l" rtl="0">
              <a:lnSpc>
                <a:spcPct val="100000"/>
              </a:lnSpc>
              <a:spcBef>
                <a:spcPts val="0"/>
              </a:spcBef>
              <a:spcAft>
                <a:spcPts val="0"/>
              </a:spcAft>
              <a:buClr>
                <a:schemeClr val="dk1"/>
              </a:buClr>
              <a:buSzPts val="1100"/>
              <a:buFont typeface="Arial"/>
              <a:buNone/>
            </a:pPr>
            <a:r>
              <a:rPr lang="en" b="1" dirty="0">
                <a:latin typeface="Muli" charset="0"/>
                <a:ea typeface="Muli" charset="0"/>
                <a:cs typeface="Muli" charset="0"/>
              </a:rPr>
              <a:t>19% more newborns received care by trained providers</a:t>
            </a:r>
            <a:endParaRPr b="1" dirty="0">
              <a:latin typeface="Muli" charset="0"/>
              <a:ea typeface="Muli" charset="0"/>
              <a:cs typeface="Muli" charset="0"/>
            </a:endParaRPr>
          </a:p>
          <a:p>
            <a:pPr marL="0" lvl="0" indent="0" algn="l" rtl="0">
              <a:lnSpc>
                <a:spcPct val="100000"/>
              </a:lnSpc>
              <a:spcBef>
                <a:spcPts val="0"/>
              </a:spcBef>
              <a:spcAft>
                <a:spcPts val="0"/>
              </a:spcAft>
              <a:buClr>
                <a:schemeClr val="dk1"/>
              </a:buClr>
              <a:buSzPts val="1100"/>
              <a:buFont typeface="Arial"/>
              <a:buNone/>
            </a:pPr>
            <a:r>
              <a:rPr lang="en" sz="1400" dirty="0">
                <a:latin typeface="Muli" charset="0"/>
                <a:ea typeface="Muli" charset="0"/>
                <a:cs typeface="Muli" charset="0"/>
              </a:rPr>
              <a:t>In the Simprints group, newborns received better essential newborn care and more postnatal visits, and 27.64% more women had comprehensive birth plans.</a:t>
            </a:r>
            <a:endParaRPr sz="1400" dirty="0">
              <a:latin typeface="Muli" charset="0"/>
              <a:ea typeface="Muli" charset="0"/>
              <a:cs typeface="Muli" charset="0"/>
            </a:endParaRPr>
          </a:p>
          <a:p>
            <a:pPr marL="0" lvl="0" indent="0" algn="l" rtl="0">
              <a:lnSpc>
                <a:spcPct val="100000"/>
              </a:lnSpc>
              <a:spcBef>
                <a:spcPts val="0"/>
              </a:spcBef>
              <a:spcAft>
                <a:spcPts val="0"/>
              </a:spcAft>
              <a:buClr>
                <a:schemeClr val="dk1"/>
              </a:buClr>
              <a:buSzPts val="1100"/>
              <a:buFont typeface="Arial"/>
              <a:buNone/>
            </a:pPr>
            <a:endParaRPr dirty="0">
              <a:latin typeface="Muli" charset="0"/>
              <a:ea typeface="Muli" charset="0"/>
              <a:cs typeface="Muli" charset="0"/>
            </a:endParaRPr>
          </a:p>
          <a:p>
            <a:pPr marL="0" lvl="0" indent="0" algn="l" rtl="0">
              <a:lnSpc>
                <a:spcPct val="100000"/>
              </a:lnSpc>
              <a:spcBef>
                <a:spcPts val="0"/>
              </a:spcBef>
              <a:spcAft>
                <a:spcPts val="0"/>
              </a:spcAft>
              <a:buClr>
                <a:schemeClr val="dk1"/>
              </a:buClr>
              <a:buSzPts val="1100"/>
              <a:buFont typeface="Arial"/>
              <a:buNone/>
            </a:pPr>
            <a:r>
              <a:rPr lang="en" b="1" dirty="0">
                <a:latin typeface="Muli" charset="0"/>
                <a:ea typeface="Muli" charset="0"/>
                <a:cs typeface="Muli" charset="0"/>
              </a:rPr>
              <a:t>3,885 preventable neonatal deaths uncovered</a:t>
            </a:r>
            <a:endParaRPr b="1" dirty="0">
              <a:latin typeface="Muli" charset="0"/>
              <a:ea typeface="Muli" charset="0"/>
              <a:cs typeface="Muli" charset="0"/>
            </a:endParaRPr>
          </a:p>
          <a:p>
            <a:pPr marL="0" lvl="0" indent="0">
              <a:lnSpc>
                <a:spcPct val="100000"/>
              </a:lnSpc>
              <a:buNone/>
            </a:pPr>
            <a:r>
              <a:rPr lang="en" sz="1400" dirty="0" err="1" smtClean="0">
                <a:latin typeface="Muli" charset="0"/>
                <a:ea typeface="Muli" charset="0"/>
                <a:cs typeface="Muli" charset="0"/>
              </a:rPr>
              <a:t>Simprints</a:t>
            </a:r>
            <a:r>
              <a:rPr lang="en" sz="1400" dirty="0" smtClean="0">
                <a:latin typeface="Muli" charset="0"/>
                <a:ea typeface="Muli" charset="0"/>
                <a:cs typeface="Muli" charset="0"/>
              </a:rPr>
              <a:t> data </a:t>
            </a:r>
            <a:r>
              <a:rPr lang="en-US" sz="1400" dirty="0" smtClean="0">
                <a:latin typeface="Muli" charset="0"/>
                <a:ea typeface="Muli" charset="0"/>
                <a:cs typeface="Muli" charset="0"/>
              </a:rPr>
              <a:t>uncovered</a:t>
            </a:r>
            <a:r>
              <a:rPr lang="en" sz="1400" dirty="0" smtClean="0">
                <a:latin typeface="Muli" charset="0"/>
                <a:ea typeface="Muli" charset="0"/>
                <a:cs typeface="Muli" charset="0"/>
              </a:rPr>
              <a:t>tens of thousands of preventable deaths and instances of morbidity as well as </a:t>
            </a:r>
            <a:r>
              <a:rPr lang="en" sz="1400" dirty="0">
                <a:latin typeface="Muli" charset="0"/>
                <a:ea typeface="Muli" charset="0"/>
                <a:cs typeface="Muli" charset="0"/>
              </a:rPr>
              <a:t>$479,320 </a:t>
            </a:r>
            <a:r>
              <a:rPr lang="en" sz="1400" dirty="0" err="1" smtClean="0">
                <a:latin typeface="Muli" charset="0"/>
                <a:ea typeface="Muli" charset="0"/>
                <a:cs typeface="Muli" charset="0"/>
              </a:rPr>
              <a:t>i</a:t>
            </a:r>
            <a:r>
              <a:rPr lang="en-US" sz="1400" dirty="0" smtClean="0">
                <a:latin typeface="Muli" charset="0"/>
                <a:ea typeface="Muli" charset="0"/>
                <a:cs typeface="Muli" charset="0"/>
              </a:rPr>
              <a:t>n </a:t>
            </a:r>
            <a:r>
              <a:rPr lang="en" sz="1400" dirty="0" smtClean="0">
                <a:latin typeface="Muli" charset="0"/>
                <a:ea typeface="Muli" charset="0"/>
                <a:cs typeface="Muli" charset="0"/>
              </a:rPr>
              <a:t>lost </a:t>
            </a:r>
            <a:r>
              <a:rPr lang="en" sz="1400" dirty="0" err="1" smtClean="0">
                <a:latin typeface="Muli" charset="0"/>
                <a:ea typeface="Muli" charset="0"/>
                <a:cs typeface="Muli" charset="0"/>
              </a:rPr>
              <a:t>programme</a:t>
            </a:r>
            <a:r>
              <a:rPr lang="en" sz="1400" dirty="0" smtClean="0">
                <a:latin typeface="Muli" charset="0"/>
                <a:ea typeface="Muli" charset="0"/>
                <a:cs typeface="Muli" charset="0"/>
              </a:rPr>
              <a:t> funding</a:t>
            </a:r>
            <a:r>
              <a:rPr lang="en-US" sz="1400" dirty="0" smtClean="0">
                <a:latin typeface="Muli" charset="0"/>
                <a:ea typeface="Muli" charset="0"/>
                <a:cs typeface="Muli" charset="0"/>
              </a:rPr>
              <a:t> due to service efficiency</a:t>
            </a:r>
            <a:r>
              <a:rPr lang="en" sz="1400" dirty="0" smtClean="0">
                <a:latin typeface="Muli" charset="0"/>
                <a:ea typeface="Muli" charset="0"/>
                <a:cs typeface="Muli" charset="0"/>
              </a:rPr>
              <a:t>. </a:t>
            </a:r>
            <a:endParaRPr sz="1400" dirty="0">
              <a:latin typeface="Muli" charset="0"/>
              <a:ea typeface="Muli" charset="0"/>
              <a:cs typeface="Muli" charset="0"/>
            </a:endParaRPr>
          </a:p>
        </p:txBody>
      </p:sp>
      <p:pic>
        <p:nvPicPr>
          <p:cNvPr id="4" name="Picture 3"/>
          <p:cNvPicPr>
            <a:picLocks noChangeAspect="1"/>
          </p:cNvPicPr>
          <p:nvPr/>
        </p:nvPicPr>
        <p:blipFill>
          <a:blip r:embed="rId3"/>
          <a:stretch>
            <a:fillRect/>
          </a:stretch>
        </p:blipFill>
        <p:spPr>
          <a:xfrm>
            <a:off x="-33280" y="4849587"/>
            <a:ext cx="9144000" cy="2531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85"/>
        <p:cNvGrpSpPr/>
        <p:nvPr/>
      </p:nvGrpSpPr>
      <p:grpSpPr>
        <a:xfrm>
          <a:off x="0" y="0"/>
          <a:ext cx="0" cy="0"/>
          <a:chOff x="0" y="0"/>
          <a:chExt cx="0" cy="0"/>
        </a:xfrm>
      </p:grpSpPr>
      <p:sp>
        <p:nvSpPr>
          <p:cNvPr id="486" name="Google Shape;486;p95"/>
          <p:cNvSpPr txBox="1">
            <a:spLocks noGrp="1"/>
          </p:cNvSpPr>
          <p:nvPr>
            <p:ph type="title"/>
          </p:nvPr>
        </p:nvSpPr>
        <p:spPr>
          <a:xfrm>
            <a:off x="460750" y="445025"/>
            <a:ext cx="821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uli" charset="0"/>
                <a:ea typeface="Muli" charset="0"/>
                <a:cs typeface="Muli" charset="0"/>
              </a:rPr>
              <a:t>Other Lessons</a:t>
            </a:r>
            <a:endParaRPr dirty="0">
              <a:latin typeface="Muli" charset="0"/>
              <a:ea typeface="Muli" charset="0"/>
              <a:cs typeface="Muli" charset="0"/>
            </a:endParaRPr>
          </a:p>
        </p:txBody>
      </p:sp>
      <p:sp>
        <p:nvSpPr>
          <p:cNvPr id="487" name="Google Shape;487;p95"/>
          <p:cNvSpPr txBox="1">
            <a:spLocks noGrp="1"/>
          </p:cNvSpPr>
          <p:nvPr>
            <p:ph type="body" idx="1"/>
          </p:nvPr>
        </p:nvSpPr>
        <p:spPr>
          <a:xfrm>
            <a:off x="460875" y="1152475"/>
            <a:ext cx="82182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latin typeface="Muli" charset="0"/>
                <a:ea typeface="Muli" charset="0"/>
                <a:cs typeface="Muli" charset="0"/>
              </a:rPr>
              <a:t>Facilitating accurate linking of a beneficiary to their health records during a health visit.</a:t>
            </a:r>
            <a:endParaRPr dirty="0">
              <a:latin typeface="Muli" charset="0"/>
              <a:ea typeface="Muli" charset="0"/>
              <a:cs typeface="Muli" charset="0"/>
            </a:endParaRPr>
          </a:p>
          <a:p>
            <a:pPr marL="457200" lvl="0" indent="-342900" algn="l" rtl="0">
              <a:spcBef>
                <a:spcPts val="0"/>
              </a:spcBef>
              <a:spcAft>
                <a:spcPts val="0"/>
              </a:spcAft>
              <a:buSzPts val="1800"/>
              <a:buChar char="●"/>
            </a:pPr>
            <a:r>
              <a:rPr lang="en" dirty="0">
                <a:latin typeface="Muli" charset="0"/>
                <a:ea typeface="Muli" charset="0"/>
                <a:cs typeface="Muli" charset="0"/>
              </a:rPr>
              <a:t>Allowing managers to identify gaps in the ANC/PNC visit schedule.</a:t>
            </a:r>
            <a:endParaRPr dirty="0">
              <a:latin typeface="Muli" charset="0"/>
              <a:ea typeface="Muli" charset="0"/>
              <a:cs typeface="Muli" charset="0"/>
            </a:endParaRPr>
          </a:p>
          <a:p>
            <a:pPr marL="457200" lvl="0" indent="-342900" algn="l" rtl="0">
              <a:spcBef>
                <a:spcPts val="0"/>
              </a:spcBef>
              <a:spcAft>
                <a:spcPts val="0"/>
              </a:spcAft>
              <a:buSzPts val="1800"/>
              <a:buChar char="●"/>
            </a:pPr>
            <a:r>
              <a:rPr lang="en" dirty="0">
                <a:latin typeface="Muli" charset="0"/>
                <a:ea typeface="Muli" charset="0"/>
                <a:cs typeface="Muli" charset="0"/>
              </a:rPr>
              <a:t>Enabling better monitoring of SKs to confirm they are conducting their visits.</a:t>
            </a:r>
            <a:endParaRPr dirty="0">
              <a:latin typeface="Muli" charset="0"/>
              <a:ea typeface="Muli" charset="0"/>
              <a:cs typeface="Muli" charset="0"/>
            </a:endParaRPr>
          </a:p>
          <a:p>
            <a:pPr marL="457200" lvl="0" indent="-342900" algn="l" rtl="0">
              <a:spcBef>
                <a:spcPts val="0"/>
              </a:spcBef>
              <a:spcAft>
                <a:spcPts val="0"/>
              </a:spcAft>
              <a:buSzPts val="1800"/>
              <a:buChar char="●"/>
            </a:pPr>
            <a:r>
              <a:rPr lang="en" dirty="0">
                <a:latin typeface="Muli" charset="0"/>
                <a:ea typeface="Muli" charset="0"/>
                <a:cs typeface="Muli" charset="0"/>
              </a:rPr>
              <a:t>Other factors - the implementation of new technology has been recognised as empowering frontline workers. </a:t>
            </a:r>
            <a:endParaRPr dirty="0">
              <a:latin typeface="Muli" charset="0"/>
              <a:ea typeface="Muli" charset="0"/>
              <a:cs typeface="Muli" charset="0"/>
            </a:endParaRPr>
          </a:p>
        </p:txBody>
      </p:sp>
      <p:pic>
        <p:nvPicPr>
          <p:cNvPr id="4" name="Picture 3"/>
          <p:cNvPicPr>
            <a:picLocks noChangeAspect="1"/>
          </p:cNvPicPr>
          <p:nvPr/>
        </p:nvPicPr>
        <p:blipFill>
          <a:blip r:embed="rId3"/>
          <a:stretch>
            <a:fillRect/>
          </a:stretch>
        </p:blipFill>
        <p:spPr>
          <a:xfrm>
            <a:off x="-33280" y="4849587"/>
            <a:ext cx="9144000" cy="2531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04"/>
        <p:cNvGrpSpPr/>
        <p:nvPr/>
      </p:nvGrpSpPr>
      <p:grpSpPr>
        <a:xfrm>
          <a:off x="0" y="0"/>
          <a:ext cx="0" cy="0"/>
          <a:chOff x="0" y="0"/>
          <a:chExt cx="0" cy="0"/>
        </a:xfrm>
      </p:grpSpPr>
      <p:pic>
        <p:nvPicPr>
          <p:cNvPr id="505" name="Google Shape;505;p98"/>
          <p:cNvPicPr preferRelativeResize="0"/>
          <p:nvPr/>
        </p:nvPicPr>
        <p:blipFill rotWithShape="1">
          <a:blip r:embed="rId3">
            <a:alphaModFix/>
          </a:blip>
          <a:srcRect t="12501" b="12501"/>
          <a:stretch/>
        </p:blipFill>
        <p:spPr>
          <a:xfrm>
            <a:off x="0" y="0"/>
            <a:ext cx="9144000" cy="5143500"/>
          </a:xfrm>
          <a:prstGeom prst="rect">
            <a:avLst/>
          </a:prstGeom>
          <a:noFill/>
          <a:ln>
            <a:noFill/>
          </a:ln>
        </p:spPr>
      </p:pic>
      <p:sp>
        <p:nvSpPr>
          <p:cNvPr id="506" name="Google Shape;506;p98"/>
          <p:cNvSpPr txBox="1">
            <a:spLocks noGrp="1"/>
          </p:cNvSpPr>
          <p:nvPr>
            <p:ph type="title"/>
          </p:nvPr>
        </p:nvSpPr>
        <p:spPr>
          <a:xfrm>
            <a:off x="451350" y="445025"/>
            <a:ext cx="822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B3D1"/>
                </a:solidFill>
                <a:latin typeface="Muli" charset="0"/>
                <a:ea typeface="Muli" charset="0"/>
                <a:cs typeface="Muli" charset="0"/>
              </a:rPr>
              <a:t>Thank you!</a:t>
            </a:r>
            <a:endParaRPr b="1" dirty="0">
              <a:solidFill>
                <a:srgbClr val="00B3D1"/>
              </a:solidFill>
              <a:latin typeface="Muli" charset="0"/>
              <a:ea typeface="Muli" charset="0"/>
              <a:cs typeface="Muli" charset="0"/>
            </a:endParaRPr>
          </a:p>
        </p:txBody>
      </p:sp>
      <p:sp>
        <p:nvSpPr>
          <p:cNvPr id="4" name="Google Shape;340;p76"/>
          <p:cNvSpPr txBox="1">
            <a:spLocks/>
          </p:cNvSpPr>
          <p:nvPr/>
        </p:nvSpPr>
        <p:spPr>
          <a:xfrm>
            <a:off x="0" y="4191000"/>
            <a:ext cx="4508500" cy="9525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1800" b="1" i="0" u="none" strike="noStrike" kern="0" cap="none" spc="0" normalizeH="0" baseline="0" noProof="0" smtClean="0">
                <a:ln>
                  <a:noFill/>
                </a:ln>
                <a:solidFill>
                  <a:schemeClr val="dk2"/>
                </a:solidFill>
                <a:effectLst/>
                <a:uLnTx/>
                <a:uFillTx/>
                <a:latin typeface="Muli" charset="0"/>
                <a:ea typeface="Muli" charset="0"/>
                <a:cs typeface="Muli" charset="0"/>
                <a:sym typeface="Muli"/>
              </a:rPr>
              <a:t>Christie Civetta</a:t>
            </a:r>
            <a:endParaRPr kumimoji="0" lang="en-US" sz="1800" b="0" i="0" u="none" strike="noStrike" kern="0" cap="none" spc="0" normalizeH="0" baseline="0" noProof="0" smtClean="0">
              <a:ln>
                <a:noFill/>
              </a:ln>
              <a:solidFill>
                <a:schemeClr val="dk2"/>
              </a:solidFill>
              <a:effectLst/>
              <a:uLnTx/>
              <a:uFillTx/>
              <a:latin typeface="Muli" charset="0"/>
              <a:ea typeface="Muli" charset="0"/>
              <a:cs typeface="Muli" charset="0"/>
              <a:sym typeface="Muli"/>
            </a:endParaRPr>
          </a:p>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1800" b="0" i="0" u="none" strike="noStrike" kern="0" cap="none" spc="0" normalizeH="0" baseline="0" noProof="0" smtClean="0">
                <a:ln>
                  <a:noFill/>
                </a:ln>
                <a:solidFill>
                  <a:schemeClr val="dk2"/>
                </a:solidFill>
                <a:effectLst/>
                <a:uLnTx/>
                <a:uFillTx/>
                <a:latin typeface="Muli" charset="0"/>
                <a:ea typeface="Muli" charset="0"/>
                <a:cs typeface="Muli" charset="0"/>
                <a:sym typeface="Muli"/>
              </a:rPr>
              <a:t>Impact Partnerships Manager</a:t>
            </a:r>
          </a:p>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1800" b="0" i="0" u="none" strike="noStrike" kern="0" cap="none" spc="0" normalizeH="0" baseline="0" noProof="0" smtClean="0">
                <a:ln>
                  <a:noFill/>
                </a:ln>
                <a:solidFill>
                  <a:schemeClr val="dk2"/>
                </a:solidFill>
                <a:effectLst/>
                <a:uLnTx/>
                <a:uFillTx/>
                <a:latin typeface="Muli" charset="0"/>
                <a:ea typeface="Muli" charset="0"/>
                <a:cs typeface="Muli" charset="0"/>
                <a:sym typeface="Muli"/>
              </a:rPr>
              <a:t>christie@simprints.com</a:t>
            </a:r>
            <a:endParaRPr kumimoji="0" lang="en-US" sz="1800" b="0" i="0" u="none" strike="noStrike" kern="0" cap="none" spc="0" normalizeH="0" baseline="0" noProof="0" dirty="0">
              <a:ln>
                <a:noFill/>
              </a:ln>
              <a:solidFill>
                <a:schemeClr val="dk2"/>
              </a:solidFill>
              <a:effectLst/>
              <a:uLnTx/>
              <a:uFillTx/>
              <a:latin typeface="Muli" charset="0"/>
              <a:ea typeface="Muli" charset="0"/>
              <a:cs typeface="Muli" charset="0"/>
              <a:sym typeface="Mul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38"/>
        <p:cNvGrpSpPr/>
        <p:nvPr/>
      </p:nvGrpSpPr>
      <p:grpSpPr>
        <a:xfrm>
          <a:off x="0" y="0"/>
          <a:ext cx="0" cy="0"/>
          <a:chOff x="0" y="0"/>
          <a:chExt cx="0" cy="0"/>
        </a:xfrm>
      </p:grpSpPr>
      <p:sp>
        <p:nvSpPr>
          <p:cNvPr id="339" name="Google Shape;339;p76"/>
          <p:cNvSpPr txBox="1">
            <a:spLocks noGrp="1"/>
          </p:cNvSpPr>
          <p:nvPr>
            <p:ph type="ctrTitle"/>
          </p:nvPr>
        </p:nvSpPr>
        <p:spPr>
          <a:xfrm>
            <a:off x="311708" y="1451350"/>
            <a:ext cx="8520600" cy="179623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latin typeface="Muli" charset="0"/>
                <a:ea typeface="Muli" charset="0"/>
                <a:cs typeface="Muli" charset="0"/>
              </a:rPr>
              <a:t>Finding every mother: </a:t>
            </a:r>
            <a:endParaRPr sz="3200" dirty="0">
              <a:latin typeface="Muli" charset="0"/>
              <a:ea typeface="Muli" charset="0"/>
              <a:cs typeface="Muli" charset="0"/>
            </a:endParaRPr>
          </a:p>
          <a:p>
            <a:pPr marL="0" lvl="0" indent="0" algn="ctr" rtl="0">
              <a:spcBef>
                <a:spcPts val="0"/>
              </a:spcBef>
              <a:spcAft>
                <a:spcPts val="0"/>
              </a:spcAft>
              <a:buClr>
                <a:schemeClr val="dk1"/>
              </a:buClr>
              <a:buSzPts val="1100"/>
              <a:buFont typeface="Arial"/>
              <a:buNone/>
            </a:pPr>
            <a:r>
              <a:rPr lang="en" sz="3200" dirty="0">
                <a:latin typeface="Muli" charset="0"/>
                <a:ea typeface="Muli" charset="0"/>
                <a:cs typeface="Muli" charset="0"/>
              </a:rPr>
              <a:t>Improving maternal healthcare outcomes in BRAC Manoshi through biometrics</a:t>
            </a:r>
            <a:endParaRPr sz="3200" dirty="0">
              <a:latin typeface="Muli" charset="0"/>
              <a:ea typeface="Muli" charset="0"/>
              <a:cs typeface="Muli" charset="0"/>
            </a:endParaRPr>
          </a:p>
        </p:txBody>
      </p:sp>
      <p:sp>
        <p:nvSpPr>
          <p:cNvPr id="340" name="Google Shape;340;p76"/>
          <p:cNvSpPr txBox="1">
            <a:spLocks noGrp="1"/>
          </p:cNvSpPr>
          <p:nvPr>
            <p:ph type="subTitle" idx="1"/>
          </p:nvPr>
        </p:nvSpPr>
        <p:spPr>
          <a:xfrm>
            <a:off x="486325" y="3481825"/>
            <a:ext cx="41862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b="1" dirty="0" smtClean="0">
                <a:latin typeface="Muli" charset="0"/>
                <a:ea typeface="Muli" charset="0"/>
                <a:cs typeface="Muli" charset="0"/>
              </a:rPr>
              <a:t>Christie Civetta</a:t>
            </a:r>
            <a:endParaRPr dirty="0" smtClean="0">
              <a:latin typeface="Muli" charset="0"/>
              <a:ea typeface="Muli" charset="0"/>
              <a:cs typeface="Muli" charset="0"/>
            </a:endParaRPr>
          </a:p>
          <a:p>
            <a:pPr marL="0" lvl="0" indent="0" algn="ctr" rtl="0">
              <a:spcBef>
                <a:spcPts val="0"/>
              </a:spcBef>
              <a:spcAft>
                <a:spcPts val="0"/>
              </a:spcAft>
              <a:buClr>
                <a:schemeClr val="dk1"/>
              </a:buClr>
              <a:buSzPts val="1100"/>
              <a:buFont typeface="Arial"/>
              <a:buNone/>
            </a:pPr>
            <a:r>
              <a:rPr lang="en-GB" dirty="0" smtClean="0">
                <a:latin typeface="Muli" charset="0"/>
                <a:ea typeface="Muli" charset="0"/>
                <a:cs typeface="Muli" charset="0"/>
              </a:rPr>
              <a:t>Impact Partnerships Manager</a:t>
            </a:r>
          </a:p>
          <a:p>
            <a:pPr marL="0" lvl="0" indent="0" algn="ctr" rtl="0">
              <a:spcBef>
                <a:spcPts val="0"/>
              </a:spcBef>
              <a:spcAft>
                <a:spcPts val="0"/>
              </a:spcAft>
              <a:buClr>
                <a:schemeClr val="dk1"/>
              </a:buClr>
              <a:buSzPts val="1100"/>
              <a:buFont typeface="Arial"/>
              <a:buNone/>
            </a:pPr>
            <a:r>
              <a:rPr lang="en-GB" dirty="0" err="1" smtClean="0">
                <a:latin typeface="Muli" charset="0"/>
                <a:ea typeface="Muli" charset="0"/>
                <a:cs typeface="Muli" charset="0"/>
              </a:rPr>
              <a:t>christie@simprints.com</a:t>
            </a:r>
            <a:endParaRPr dirty="0">
              <a:latin typeface="Muli" charset="0"/>
              <a:ea typeface="Muli" charset="0"/>
              <a:cs typeface="Muli" charset="0"/>
            </a:endParaRPr>
          </a:p>
        </p:txBody>
      </p:sp>
      <p:sp>
        <p:nvSpPr>
          <p:cNvPr id="341" name="Google Shape;341;p76"/>
          <p:cNvSpPr txBox="1">
            <a:spLocks noGrp="1"/>
          </p:cNvSpPr>
          <p:nvPr>
            <p:ph type="subTitle" idx="2"/>
          </p:nvPr>
        </p:nvSpPr>
        <p:spPr>
          <a:xfrm>
            <a:off x="4646100" y="3545325"/>
            <a:ext cx="41862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dirty="0" smtClean="0">
                <a:latin typeface="Muli" charset="0"/>
                <a:ea typeface="Muli" charset="0"/>
                <a:cs typeface="Muli" charset="0"/>
              </a:rPr>
              <a:t>The 7</a:t>
            </a:r>
            <a:r>
              <a:rPr lang="en-GB" b="1" baseline="30000" dirty="0" smtClean="0">
                <a:latin typeface="Muli" charset="0"/>
                <a:ea typeface="Muli" charset="0"/>
                <a:cs typeface="Muli" charset="0"/>
              </a:rPr>
              <a:t>th</a:t>
            </a:r>
            <a:r>
              <a:rPr lang="en-GB" b="1" dirty="0" smtClean="0">
                <a:latin typeface="Muli" charset="0"/>
                <a:ea typeface="Muli" charset="0"/>
                <a:cs typeface="Muli" charset="0"/>
              </a:rPr>
              <a:t> EAHSC</a:t>
            </a:r>
          </a:p>
          <a:p>
            <a:pPr marL="0" lvl="0" indent="0" algn="ctr" rtl="0">
              <a:spcBef>
                <a:spcPts val="0"/>
              </a:spcBef>
              <a:spcAft>
                <a:spcPts val="0"/>
              </a:spcAft>
              <a:buNone/>
            </a:pPr>
            <a:r>
              <a:rPr lang="en-GB" dirty="0" smtClean="0">
                <a:latin typeface="Muli" charset="0"/>
                <a:ea typeface="Muli" charset="0"/>
                <a:cs typeface="Muli" charset="0"/>
              </a:rPr>
              <a:t>March 2019</a:t>
            </a:r>
            <a:endParaRPr dirty="0" smtClean="0">
              <a:latin typeface="Muli" charset="0"/>
              <a:ea typeface="Muli" charset="0"/>
              <a:cs typeface="Muli" charset="0"/>
            </a:endParaRPr>
          </a:p>
        </p:txBody>
      </p:sp>
      <p:sp>
        <p:nvSpPr>
          <p:cNvPr id="5" name="www.simprints.com">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2022D76-19D5-CC45-A0AF-2C417B78F9AE}"/>
              </a:ext>
            </a:extLst>
          </p:cNvPr>
          <p:cNvSpPr/>
          <p:nvPr/>
        </p:nvSpPr>
        <p:spPr>
          <a:xfrm>
            <a:off x="145458" y="6441426"/>
            <a:ext cx="2448274" cy="276999"/>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defRPr sz="1200">
                <a:solidFill>
                  <a:srgbClr val="939598"/>
                </a:solidFill>
                <a:latin typeface="Taz-Light"/>
                <a:ea typeface="Taz-Light"/>
                <a:cs typeface="Taz-Light"/>
                <a:sym typeface="Taz-Light"/>
              </a:defRPr>
            </a:lvl1pPr>
          </a:lstStyle>
          <a:p>
            <a:r>
              <a:rPr dirty="0">
                <a:latin typeface="Muli" charset="0"/>
                <a:ea typeface="Muli" charset="0"/>
                <a:cs typeface="Muli" charset="0"/>
              </a:rPr>
              <a:t>www.simprints.com</a:t>
            </a:r>
          </a:p>
        </p:txBody>
      </p:sp>
      <p:pic>
        <p:nvPicPr>
          <p:cNvPr id="6" name="image4.png" descr="image4.png">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C73EE09D-D72C-914B-B17C-70702A211A3D}"/>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2021626" y="6649166"/>
            <a:ext cx="153337" cy="228746"/>
          </a:xfrm>
          <a:prstGeom prst="rect">
            <a:avLst/>
          </a:prstGeom>
          <a:ln w="12700">
            <a:miter lim="400000"/>
          </a:ln>
        </p:spPr>
      </p:pic>
      <p:sp>
        <p:nvSpPr>
          <p:cNvPr id="7" name="www.simprints.com">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2022D76-19D5-CC45-A0AF-2C417B78F9AE}"/>
              </a:ext>
            </a:extLst>
          </p:cNvPr>
          <p:cNvSpPr/>
          <p:nvPr/>
        </p:nvSpPr>
        <p:spPr>
          <a:xfrm>
            <a:off x="297858" y="6593826"/>
            <a:ext cx="2448274" cy="276999"/>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defRPr sz="1200">
                <a:solidFill>
                  <a:srgbClr val="939598"/>
                </a:solidFill>
                <a:latin typeface="Taz-Light"/>
                <a:ea typeface="Taz-Light"/>
                <a:cs typeface="Taz-Light"/>
                <a:sym typeface="Taz-Light"/>
              </a:defRPr>
            </a:lvl1pPr>
          </a:lstStyle>
          <a:p>
            <a:r>
              <a:rPr dirty="0">
                <a:latin typeface="Muli" charset="0"/>
                <a:ea typeface="Muli" charset="0"/>
                <a:cs typeface="Muli" charset="0"/>
              </a:rPr>
              <a:t>www.simprints.com</a:t>
            </a:r>
          </a:p>
        </p:txBody>
      </p:sp>
      <p:pic>
        <p:nvPicPr>
          <p:cNvPr id="11" name="image4.png" descr="image4.png">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C73EE09D-D72C-914B-B17C-70702A211A3D}"/>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2174026" y="6801566"/>
            <a:ext cx="153337" cy="228746"/>
          </a:xfrm>
          <a:prstGeom prst="rect">
            <a:avLst/>
          </a:prstGeom>
          <a:ln w="12700">
            <a:miter lim="400000"/>
          </a:ln>
        </p:spPr>
      </p:pic>
      <p:sp>
        <p:nvSpPr>
          <p:cNvPr id="12" name="www.simprints.com">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2022D76-19D5-CC45-A0AF-2C417B78F9AE}"/>
              </a:ext>
            </a:extLst>
          </p:cNvPr>
          <p:cNvSpPr/>
          <p:nvPr/>
        </p:nvSpPr>
        <p:spPr>
          <a:xfrm>
            <a:off x="450258" y="6746226"/>
            <a:ext cx="2448274" cy="276999"/>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defRPr sz="1200">
                <a:solidFill>
                  <a:srgbClr val="939598"/>
                </a:solidFill>
                <a:latin typeface="Taz-Light"/>
                <a:ea typeface="Taz-Light"/>
                <a:cs typeface="Taz-Light"/>
                <a:sym typeface="Taz-Light"/>
              </a:defRPr>
            </a:lvl1pPr>
          </a:lstStyle>
          <a:p>
            <a:r>
              <a:rPr dirty="0">
                <a:latin typeface="Muli" charset="0"/>
                <a:ea typeface="Muli" charset="0"/>
                <a:cs typeface="Muli" charset="0"/>
              </a:rPr>
              <a:t>www.simprints.com</a:t>
            </a:r>
          </a:p>
        </p:txBody>
      </p:sp>
      <p:pic>
        <p:nvPicPr>
          <p:cNvPr id="13" name="image4.png" descr="image4.png">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C73EE09D-D72C-914B-B17C-70702A211A3D}"/>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2326426" y="6953966"/>
            <a:ext cx="153337" cy="228746"/>
          </a:xfrm>
          <a:prstGeom prst="rect">
            <a:avLst/>
          </a:prstGeom>
          <a:ln w="12700">
            <a:miter lim="400000"/>
          </a:ln>
        </p:spPr>
      </p:pic>
      <p:sp>
        <p:nvSpPr>
          <p:cNvPr id="14" name="www.simprints.com">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2022D76-19D5-CC45-A0AF-2C417B78F9AE}"/>
              </a:ext>
            </a:extLst>
          </p:cNvPr>
          <p:cNvSpPr/>
          <p:nvPr/>
        </p:nvSpPr>
        <p:spPr>
          <a:xfrm>
            <a:off x="602658" y="6898626"/>
            <a:ext cx="2448274" cy="276999"/>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defRPr sz="1200">
                <a:solidFill>
                  <a:srgbClr val="939598"/>
                </a:solidFill>
                <a:latin typeface="Taz-Light"/>
                <a:ea typeface="Taz-Light"/>
                <a:cs typeface="Taz-Light"/>
                <a:sym typeface="Taz-Light"/>
              </a:defRPr>
            </a:lvl1pPr>
          </a:lstStyle>
          <a:p>
            <a:r>
              <a:rPr dirty="0">
                <a:latin typeface="Muli" charset="0"/>
                <a:ea typeface="Muli" charset="0"/>
                <a:cs typeface="Muli" charset="0"/>
              </a:rPr>
              <a:t>www.simprints.com</a:t>
            </a:r>
          </a:p>
        </p:txBody>
      </p:sp>
      <p:pic>
        <p:nvPicPr>
          <p:cNvPr id="15" name="image4.png" descr="image4.png">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C73EE09D-D72C-914B-B17C-70702A211A3D}"/>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2478826" y="7106366"/>
            <a:ext cx="153337" cy="228746"/>
          </a:xfrm>
          <a:prstGeom prst="rect">
            <a:avLst/>
          </a:prstGeom>
          <a:ln w="12700">
            <a:miter lim="400000"/>
          </a:ln>
        </p:spPr>
      </p:pic>
      <p:sp>
        <p:nvSpPr>
          <p:cNvPr id="16" name="www.simprints.com">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2022D76-19D5-CC45-A0AF-2C417B78F9AE}"/>
              </a:ext>
            </a:extLst>
          </p:cNvPr>
          <p:cNvSpPr/>
          <p:nvPr/>
        </p:nvSpPr>
        <p:spPr>
          <a:xfrm>
            <a:off x="755058" y="7051026"/>
            <a:ext cx="2448274" cy="276999"/>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defRPr sz="1200">
                <a:solidFill>
                  <a:srgbClr val="939598"/>
                </a:solidFill>
                <a:latin typeface="Taz-Light"/>
                <a:ea typeface="Taz-Light"/>
                <a:cs typeface="Taz-Light"/>
                <a:sym typeface="Taz-Light"/>
              </a:defRPr>
            </a:lvl1pPr>
          </a:lstStyle>
          <a:p>
            <a:r>
              <a:rPr dirty="0">
                <a:latin typeface="Muli" charset="0"/>
                <a:ea typeface="Muli" charset="0"/>
                <a:cs typeface="Muli" charset="0"/>
              </a:rPr>
              <a:t>www.simprints.com</a:t>
            </a:r>
          </a:p>
        </p:txBody>
      </p:sp>
      <p:pic>
        <p:nvPicPr>
          <p:cNvPr id="3" name="Picture 2"/>
          <p:cNvPicPr>
            <a:picLocks noChangeAspect="1"/>
          </p:cNvPicPr>
          <p:nvPr/>
        </p:nvPicPr>
        <p:blipFill>
          <a:blip r:embed="rId4"/>
          <a:stretch>
            <a:fillRect/>
          </a:stretch>
        </p:blipFill>
        <p:spPr>
          <a:xfrm>
            <a:off x="-33280" y="4849587"/>
            <a:ext cx="9144000" cy="2531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45"/>
        <p:cNvGrpSpPr/>
        <p:nvPr/>
      </p:nvGrpSpPr>
      <p:grpSpPr>
        <a:xfrm>
          <a:off x="0" y="0"/>
          <a:ext cx="0" cy="0"/>
          <a:chOff x="0" y="0"/>
          <a:chExt cx="0" cy="0"/>
        </a:xfrm>
      </p:grpSpPr>
      <p:sp>
        <p:nvSpPr>
          <p:cNvPr id="346" name="Google Shape;346;p77"/>
          <p:cNvSpPr txBox="1">
            <a:spLocks noGrp="1"/>
          </p:cNvSpPr>
          <p:nvPr>
            <p:ph type="title"/>
          </p:nvPr>
        </p:nvSpPr>
        <p:spPr>
          <a:xfrm>
            <a:off x="460750" y="445025"/>
            <a:ext cx="821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47" name="Google Shape;347;p77"/>
          <p:cNvPicPr preferRelativeResize="0"/>
          <p:nvPr/>
        </p:nvPicPr>
        <p:blipFill rotWithShape="1">
          <a:blip r:embed="rId3">
            <a:alphaModFix/>
          </a:blip>
          <a:srcRect t="7417" b="17580"/>
          <a:stretch/>
        </p:blipFill>
        <p:spPr>
          <a:xfrm>
            <a:off x="0" y="0"/>
            <a:ext cx="9143999" cy="5143500"/>
          </a:xfrm>
          <a:prstGeom prst="rect">
            <a:avLst/>
          </a:prstGeom>
          <a:noFill/>
          <a:ln>
            <a:noFill/>
          </a:ln>
        </p:spPr>
      </p:pic>
      <p:sp>
        <p:nvSpPr>
          <p:cNvPr id="348" name="Google Shape;348;p77"/>
          <p:cNvSpPr txBox="1">
            <a:spLocks noGrp="1"/>
          </p:cNvSpPr>
          <p:nvPr>
            <p:ph type="body" idx="1"/>
          </p:nvPr>
        </p:nvSpPr>
        <p:spPr>
          <a:xfrm>
            <a:off x="460875" y="1152475"/>
            <a:ext cx="82182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3000" dirty="0">
              <a:solidFill>
                <a:schemeClr val="lt1"/>
              </a:solidFill>
              <a:latin typeface="Muli" charset="0"/>
              <a:ea typeface="Muli" charset="0"/>
              <a:cs typeface="Muli" charset="0"/>
            </a:endParaRPr>
          </a:p>
          <a:p>
            <a:pPr marL="0" lvl="0" indent="0" algn="ctr" rtl="0">
              <a:lnSpc>
                <a:spcPct val="100000"/>
              </a:lnSpc>
              <a:spcBef>
                <a:spcPts val="0"/>
              </a:spcBef>
              <a:spcAft>
                <a:spcPts val="0"/>
              </a:spcAft>
              <a:buNone/>
            </a:pPr>
            <a:endParaRPr sz="3000" dirty="0">
              <a:solidFill>
                <a:schemeClr val="lt1"/>
              </a:solidFill>
              <a:latin typeface="Muli" charset="0"/>
              <a:ea typeface="Muli" charset="0"/>
              <a:cs typeface="Muli" charset="0"/>
            </a:endParaRPr>
          </a:p>
          <a:p>
            <a:pPr marL="0" lvl="0" indent="0" algn="ctr" rtl="0">
              <a:lnSpc>
                <a:spcPct val="100000"/>
              </a:lnSpc>
              <a:spcBef>
                <a:spcPts val="0"/>
              </a:spcBef>
              <a:spcAft>
                <a:spcPts val="0"/>
              </a:spcAft>
              <a:buNone/>
            </a:pPr>
            <a:endParaRPr sz="3000" dirty="0">
              <a:solidFill>
                <a:schemeClr val="lt1"/>
              </a:solidFill>
              <a:latin typeface="Muli" charset="0"/>
              <a:ea typeface="Muli" charset="0"/>
              <a:cs typeface="Muli" charset="0"/>
            </a:endParaRPr>
          </a:p>
          <a:p>
            <a:pPr marL="0" lvl="0" indent="0" algn="ctr" rtl="0">
              <a:lnSpc>
                <a:spcPct val="100000"/>
              </a:lnSpc>
              <a:spcBef>
                <a:spcPts val="0"/>
              </a:spcBef>
              <a:spcAft>
                <a:spcPts val="0"/>
              </a:spcAft>
              <a:buClr>
                <a:schemeClr val="dk1"/>
              </a:buClr>
              <a:buFont typeface="Arial"/>
              <a:buNone/>
            </a:pPr>
            <a:r>
              <a:rPr lang="en" sz="3000" dirty="0">
                <a:solidFill>
                  <a:schemeClr val="lt1"/>
                </a:solidFill>
                <a:latin typeface="Muli" charset="0"/>
                <a:ea typeface="Muli" charset="0"/>
                <a:cs typeface="Muli" charset="0"/>
              </a:rPr>
              <a:t>Over 30</a:t>
            </a:r>
            <a:r>
              <a:rPr lang="en" sz="3000" dirty="0" smtClean="0">
                <a:solidFill>
                  <a:schemeClr val="lt1"/>
                </a:solidFill>
                <a:latin typeface="Muli" charset="0"/>
                <a:ea typeface="Muli" charset="0"/>
                <a:cs typeface="Muli" charset="0"/>
              </a:rPr>
              <a:t>%</a:t>
            </a:r>
            <a:r>
              <a:rPr lang="en-US" sz="3000" dirty="0" smtClean="0">
                <a:solidFill>
                  <a:schemeClr val="lt1"/>
                </a:solidFill>
                <a:latin typeface="Muli" charset="0"/>
                <a:ea typeface="Muli" charset="0"/>
                <a:cs typeface="Muli" charset="0"/>
              </a:rPr>
              <a:t> of</a:t>
            </a:r>
            <a:r>
              <a:rPr lang="en" sz="3000" dirty="0" smtClean="0">
                <a:solidFill>
                  <a:schemeClr val="lt1"/>
                </a:solidFill>
                <a:latin typeface="Muli" charset="0"/>
                <a:ea typeface="Muli" charset="0"/>
                <a:cs typeface="Muli" charset="0"/>
              </a:rPr>
              <a:t> mother</a:t>
            </a:r>
            <a:r>
              <a:rPr lang="en-US" sz="3000" dirty="0" smtClean="0">
                <a:solidFill>
                  <a:schemeClr val="lt1"/>
                </a:solidFill>
                <a:latin typeface="Muli" charset="0"/>
                <a:ea typeface="Muli" charset="0"/>
                <a:cs typeface="Muli" charset="0"/>
              </a:rPr>
              <a:t>s</a:t>
            </a:r>
            <a:r>
              <a:rPr lang="en" sz="3000" dirty="0" smtClean="0">
                <a:solidFill>
                  <a:schemeClr val="lt1"/>
                </a:solidFill>
                <a:latin typeface="Muli" charset="0"/>
                <a:ea typeface="Muli" charset="0"/>
                <a:cs typeface="Muli" charset="0"/>
              </a:rPr>
              <a:t> </a:t>
            </a:r>
            <a:r>
              <a:rPr lang="en" sz="3000" dirty="0">
                <a:solidFill>
                  <a:schemeClr val="lt1"/>
                </a:solidFill>
                <a:latin typeface="Muli" charset="0"/>
                <a:ea typeface="Muli" charset="0"/>
                <a:cs typeface="Muli" charset="0"/>
              </a:rPr>
              <a:t>in Bangladesh slums never see a health worker. </a:t>
            </a:r>
            <a:endParaRPr sz="3000" dirty="0">
              <a:solidFill>
                <a:schemeClr val="lt1"/>
              </a:solidFill>
              <a:latin typeface="Muli" charset="0"/>
              <a:ea typeface="Muli" charset="0"/>
              <a:cs typeface="Muli" charset="0"/>
            </a:endParaRPr>
          </a:p>
          <a:p>
            <a:pPr marL="0" lvl="0" indent="0" algn="ctr" rtl="0">
              <a:lnSpc>
                <a:spcPct val="100000"/>
              </a:lnSpc>
              <a:spcBef>
                <a:spcPts val="0"/>
              </a:spcBef>
              <a:spcAft>
                <a:spcPts val="0"/>
              </a:spcAft>
              <a:buClr>
                <a:schemeClr val="dk1"/>
              </a:buClr>
              <a:buFont typeface="Arial"/>
              <a:buNone/>
            </a:pPr>
            <a:endParaRPr dirty="0">
              <a:solidFill>
                <a:schemeClr val="lt1"/>
              </a:solidFill>
              <a:latin typeface="Muli" charset="0"/>
              <a:ea typeface="Muli" charset="0"/>
              <a:cs typeface="Muli" charset="0"/>
            </a:endParaRPr>
          </a:p>
          <a:p>
            <a:pPr marL="0" lvl="0" indent="0" algn="ctr" rtl="0">
              <a:lnSpc>
                <a:spcPct val="100000"/>
              </a:lnSpc>
              <a:spcBef>
                <a:spcPts val="0"/>
              </a:spcBef>
              <a:spcAft>
                <a:spcPts val="0"/>
              </a:spcAft>
              <a:buClr>
                <a:schemeClr val="dk1"/>
              </a:buClr>
              <a:buFont typeface="Arial"/>
              <a:buNone/>
            </a:pPr>
            <a:endParaRPr dirty="0">
              <a:solidFill>
                <a:schemeClr val="lt1"/>
              </a:solidFill>
              <a:latin typeface="Muli" charset="0"/>
              <a:ea typeface="Muli" charset="0"/>
              <a:cs typeface="Muli" charset="0"/>
            </a:endParaRPr>
          </a:p>
          <a:p>
            <a:pPr marL="0" lvl="0" indent="0" algn="ctr" rtl="0">
              <a:lnSpc>
                <a:spcPct val="100000"/>
              </a:lnSpc>
              <a:spcBef>
                <a:spcPts val="0"/>
              </a:spcBef>
              <a:spcAft>
                <a:spcPts val="0"/>
              </a:spcAft>
              <a:buClr>
                <a:schemeClr val="dk1"/>
              </a:buClr>
              <a:buFont typeface="Arial"/>
              <a:buNone/>
            </a:pPr>
            <a:r>
              <a:rPr lang="en" dirty="0">
                <a:solidFill>
                  <a:schemeClr val="lt1"/>
                </a:solidFill>
                <a:latin typeface="Muli" charset="0"/>
                <a:ea typeface="Muli" charset="0"/>
                <a:cs typeface="Muli" charset="0"/>
              </a:rPr>
              <a:t>(National Institute of Population Research and Training, 2012)</a:t>
            </a:r>
            <a:endParaRPr dirty="0">
              <a:solidFill>
                <a:schemeClr val="dk1"/>
              </a:solidFill>
              <a:latin typeface="Muli" charset="0"/>
              <a:ea typeface="Muli" charset="0"/>
              <a:cs typeface="Muli" charset="0"/>
            </a:endParaRPr>
          </a:p>
          <a:p>
            <a:pPr marL="0" lvl="0" indent="0" algn="l" rtl="0">
              <a:spcBef>
                <a:spcPts val="0"/>
              </a:spcBef>
              <a:spcAft>
                <a:spcPts val="1600"/>
              </a:spcAft>
              <a:buNone/>
            </a:pPr>
            <a:endParaRPr dirty="0">
              <a:latin typeface="Muli" charset="0"/>
              <a:ea typeface="Muli" charset="0"/>
              <a:cs typeface="Muli"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9"/>
        <p:cNvGrpSpPr/>
        <p:nvPr/>
      </p:nvGrpSpPr>
      <p:grpSpPr>
        <a:xfrm>
          <a:off x="0" y="0"/>
          <a:ext cx="0" cy="0"/>
          <a:chOff x="0" y="0"/>
          <a:chExt cx="0" cy="0"/>
        </a:xfrm>
      </p:grpSpPr>
      <p:pic>
        <p:nvPicPr>
          <p:cNvPr id="360" name="Google Shape;360;p79"/>
          <p:cNvPicPr preferRelativeResize="0">
            <a:picLocks noChangeAspect="1"/>
          </p:cNvPicPr>
          <p:nvPr/>
        </p:nvPicPr>
        <p:blipFill rotWithShape="1">
          <a:blip r:embed="rId3">
            <a:alphaModFix/>
          </a:blip>
          <a:srcRect r="2362"/>
          <a:stretch/>
        </p:blipFill>
        <p:spPr>
          <a:xfrm>
            <a:off x="5159535" y="1381255"/>
            <a:ext cx="3984465" cy="2526332"/>
          </a:xfrm>
          <a:prstGeom prst="rect">
            <a:avLst/>
          </a:prstGeom>
          <a:noFill/>
          <a:ln>
            <a:noFill/>
          </a:ln>
        </p:spPr>
      </p:pic>
      <p:sp>
        <p:nvSpPr>
          <p:cNvPr id="5" name="Google Shape;368;p80"/>
          <p:cNvSpPr txBox="1">
            <a:spLocks noGrp="1"/>
          </p:cNvSpPr>
          <p:nvPr>
            <p:ph type="body" idx="1"/>
          </p:nvPr>
        </p:nvSpPr>
        <p:spPr>
          <a:xfrm>
            <a:off x="461099" y="1152475"/>
            <a:ext cx="4437623" cy="3416400"/>
          </a:xfrm>
          <a:prstGeom prst="rect">
            <a:avLst/>
          </a:prstGeom>
        </p:spPr>
        <p:txBody>
          <a:bodyPr spcFirstLastPara="1" wrap="square" lIns="91425" tIns="91425" rIns="91425" bIns="91425" anchor="t" anchorCtr="0">
            <a:noAutofit/>
          </a:bodyPr>
          <a:lstStyle/>
          <a:p>
            <a:pPr>
              <a:lnSpc>
                <a:spcPct val="114000"/>
              </a:lnSpc>
              <a:buClrTx/>
            </a:pPr>
            <a:r>
              <a:rPr lang="en-GB" dirty="0" smtClean="0">
                <a:solidFill>
                  <a:schemeClr val="bg2"/>
                </a:solidFill>
                <a:latin typeface="Muli" charset="0"/>
                <a:ea typeface="Muli" charset="0"/>
                <a:cs typeface="Muli" charset="0"/>
              </a:rPr>
              <a:t>BRAC </a:t>
            </a:r>
            <a:r>
              <a:rPr lang="en-GB" dirty="0">
                <a:solidFill>
                  <a:schemeClr val="bg2"/>
                </a:solidFill>
                <a:latin typeface="Muli" charset="0"/>
                <a:ea typeface="Muli" charset="0"/>
                <a:cs typeface="Muli" charset="0"/>
              </a:rPr>
              <a:t>promotes a broad concept of health among disadvantaged communities.</a:t>
            </a:r>
          </a:p>
          <a:p>
            <a:pPr>
              <a:lnSpc>
                <a:spcPct val="114000"/>
              </a:lnSpc>
              <a:buClrTx/>
            </a:pPr>
            <a:r>
              <a:rPr lang="en-GB" dirty="0" err="1">
                <a:solidFill>
                  <a:schemeClr val="bg2"/>
                </a:solidFill>
                <a:latin typeface="Muli" charset="0"/>
                <a:ea typeface="Muli" charset="0"/>
                <a:cs typeface="Muli" charset="0"/>
              </a:rPr>
              <a:t>Manoshi</a:t>
            </a:r>
            <a:r>
              <a:rPr lang="en-GB" dirty="0">
                <a:solidFill>
                  <a:schemeClr val="bg2"/>
                </a:solidFill>
                <a:latin typeface="Muli" charset="0"/>
                <a:ea typeface="Muli" charset="0"/>
                <a:cs typeface="Muli" charset="0"/>
              </a:rPr>
              <a:t> started off as a pilot initiative in 2005 in one northern district of Bangladesh. Expanded across 14 rural districts and 11 city corporations, providing access to quality MNCH services to rural and urban slum population. </a:t>
            </a:r>
          </a:p>
          <a:p>
            <a:pPr>
              <a:lnSpc>
                <a:spcPct val="114000"/>
              </a:lnSpc>
              <a:buClrTx/>
            </a:pPr>
            <a:r>
              <a:rPr lang="en-GB" dirty="0">
                <a:solidFill>
                  <a:schemeClr val="bg2"/>
                </a:solidFill>
                <a:latin typeface="Muli" charset="0"/>
                <a:ea typeface="Muli" charset="0"/>
                <a:cs typeface="Muli" charset="0"/>
              </a:rPr>
              <a:t>eHealth was initiated to digitise the health services by collecting, recording and preserving household information. </a:t>
            </a:r>
          </a:p>
          <a:p>
            <a:pPr marL="457200" lvl="0" indent="-317500" algn="l" rtl="0">
              <a:spcBef>
                <a:spcPts val="0"/>
              </a:spcBef>
              <a:spcAft>
                <a:spcPts val="0"/>
              </a:spcAft>
              <a:buSzPts val="1400"/>
              <a:buChar char="●"/>
            </a:pPr>
            <a:endParaRPr dirty="0">
              <a:solidFill>
                <a:schemeClr val="bg2"/>
              </a:solidFill>
              <a:latin typeface="Muli" charset="0"/>
              <a:ea typeface="Muli" charset="0"/>
              <a:cs typeface="Muli" charset="0"/>
            </a:endParaRPr>
          </a:p>
        </p:txBody>
      </p:sp>
      <p:pic>
        <p:nvPicPr>
          <p:cNvPr id="6" name="image4.png" descr="image4.png">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C73EE09D-D72C-914B-B17C-70702A211A3D}"/>
              </a:ext>
            </a:extLst>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1869226" y="6496766"/>
            <a:ext cx="153337" cy="228746"/>
          </a:xfrm>
          <a:prstGeom prst="rect">
            <a:avLst/>
          </a:prstGeom>
          <a:ln w="12700">
            <a:miter lim="400000"/>
          </a:ln>
        </p:spPr>
      </p:pic>
      <p:sp>
        <p:nvSpPr>
          <p:cNvPr id="7" name="www.simprints.com">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22022D76-19D5-CC45-A0AF-2C417B78F9AE}"/>
              </a:ext>
            </a:extLst>
          </p:cNvPr>
          <p:cNvSpPr/>
          <p:nvPr/>
        </p:nvSpPr>
        <p:spPr>
          <a:xfrm>
            <a:off x="145458" y="6441426"/>
            <a:ext cx="2448274" cy="276999"/>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defRPr sz="1200">
                <a:solidFill>
                  <a:srgbClr val="939598"/>
                </a:solidFill>
                <a:latin typeface="Taz-Light"/>
                <a:ea typeface="Taz-Light"/>
                <a:cs typeface="Taz-Light"/>
                <a:sym typeface="Taz-Light"/>
              </a:defRPr>
            </a:lvl1pPr>
          </a:lstStyle>
          <a:p>
            <a:r>
              <a:rPr dirty="0">
                <a:latin typeface="Muli" charset="0"/>
                <a:ea typeface="Muli" charset="0"/>
                <a:cs typeface="Muli" charset="0"/>
              </a:rPr>
              <a:t>www.simprints.com</a:t>
            </a:r>
          </a:p>
        </p:txBody>
      </p:sp>
      <p:pic>
        <p:nvPicPr>
          <p:cNvPr id="8" name="Picture 7"/>
          <p:cNvPicPr>
            <a:picLocks noChangeAspect="1"/>
          </p:cNvPicPr>
          <p:nvPr/>
        </p:nvPicPr>
        <p:blipFill>
          <a:blip r:embed="rId5"/>
          <a:stretch>
            <a:fillRect/>
          </a:stretch>
        </p:blipFill>
        <p:spPr>
          <a:xfrm>
            <a:off x="-33280" y="4849587"/>
            <a:ext cx="9144000" cy="253188"/>
          </a:xfrm>
          <a:prstGeom prst="rect">
            <a:avLst/>
          </a:prstGeom>
        </p:spPr>
      </p:pic>
      <p:sp>
        <p:nvSpPr>
          <p:cNvPr id="12" name="Title 1"/>
          <p:cNvSpPr txBox="1">
            <a:spLocks/>
          </p:cNvSpPr>
          <p:nvPr/>
        </p:nvSpPr>
        <p:spPr>
          <a:xfrm>
            <a:off x="451350" y="445025"/>
            <a:ext cx="8227800" cy="572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1pPr>
            <a:lvl2pPr marR="0" lvl="1"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2pPr>
            <a:lvl3pPr marR="0" lvl="2"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3pPr>
            <a:lvl4pPr marR="0" lvl="3"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4pPr>
            <a:lvl5pPr marR="0" lvl="4"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5pPr>
            <a:lvl6pPr marR="0" lvl="5"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6pPr>
            <a:lvl7pPr marR="0" lvl="6"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7pPr>
            <a:lvl8pPr marR="0" lvl="7"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8pPr>
            <a:lvl9pPr marR="0" lvl="8"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9pPr>
          </a:lstStyle>
          <a:p>
            <a:r>
              <a:rPr lang="en-US" dirty="0" smtClean="0"/>
              <a:t>About BRAC and </a:t>
            </a:r>
            <a:r>
              <a:rPr lang="en-US" dirty="0" err="1" smtClean="0"/>
              <a:t>Manoshi</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66"/>
        <p:cNvGrpSpPr/>
        <p:nvPr/>
      </p:nvGrpSpPr>
      <p:grpSpPr>
        <a:xfrm>
          <a:off x="0" y="0"/>
          <a:ext cx="0" cy="0"/>
          <a:chOff x="0" y="0"/>
          <a:chExt cx="0" cy="0"/>
        </a:xfrm>
      </p:grpSpPr>
      <p:sp>
        <p:nvSpPr>
          <p:cNvPr id="368" name="Google Shape;368;p80"/>
          <p:cNvSpPr txBox="1">
            <a:spLocks noGrp="1"/>
          </p:cNvSpPr>
          <p:nvPr>
            <p:ph type="body" idx="1"/>
          </p:nvPr>
        </p:nvSpPr>
        <p:spPr>
          <a:xfrm>
            <a:off x="461099" y="1152475"/>
            <a:ext cx="4437623"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latin typeface="Muli" charset="0"/>
                <a:ea typeface="Muli" charset="0"/>
                <a:cs typeface="Muli" charset="0"/>
              </a:rPr>
              <a:t>A non-profit </a:t>
            </a:r>
            <a:r>
              <a:rPr lang="en" dirty="0" smtClean="0">
                <a:latin typeface="Muli" charset="0"/>
                <a:ea typeface="Muli" charset="0"/>
                <a:cs typeface="Muli" charset="0"/>
              </a:rPr>
              <a:t>tech</a:t>
            </a:r>
            <a:r>
              <a:rPr lang="en-US" dirty="0" smtClean="0">
                <a:latin typeface="Muli" charset="0"/>
                <a:ea typeface="Muli" charset="0"/>
                <a:cs typeface="Muli" charset="0"/>
              </a:rPr>
              <a:t>4dev</a:t>
            </a:r>
            <a:r>
              <a:rPr lang="en" dirty="0" smtClean="0">
                <a:latin typeface="Muli" charset="0"/>
                <a:ea typeface="Muli" charset="0"/>
                <a:cs typeface="Muli" charset="0"/>
              </a:rPr>
              <a:t> </a:t>
            </a:r>
            <a:r>
              <a:rPr lang="en-US" dirty="0" smtClean="0">
                <a:latin typeface="Muli" charset="0"/>
                <a:ea typeface="Muli" charset="0"/>
                <a:cs typeface="Muli" charset="0"/>
              </a:rPr>
              <a:t>company </a:t>
            </a:r>
            <a:r>
              <a:rPr lang="en" dirty="0" smtClean="0">
                <a:latin typeface="Muli" charset="0"/>
                <a:ea typeface="Muli" charset="0"/>
                <a:cs typeface="Muli" charset="0"/>
              </a:rPr>
              <a:t>from </a:t>
            </a:r>
            <a:r>
              <a:rPr lang="en" dirty="0">
                <a:latin typeface="Muli" charset="0"/>
                <a:ea typeface="Muli" charset="0"/>
                <a:cs typeface="Muli" charset="0"/>
              </a:rPr>
              <a:t>the University of Cambridge.</a:t>
            </a:r>
            <a:endParaRPr dirty="0">
              <a:latin typeface="Muli" charset="0"/>
              <a:ea typeface="Muli" charset="0"/>
              <a:cs typeface="Muli" charset="0"/>
            </a:endParaRPr>
          </a:p>
          <a:p>
            <a:pPr marL="457200" lvl="0" indent="-317500" algn="l" rtl="0">
              <a:spcBef>
                <a:spcPts val="0"/>
              </a:spcBef>
              <a:spcAft>
                <a:spcPts val="0"/>
              </a:spcAft>
              <a:buSzPts val="1400"/>
              <a:buChar char="●"/>
            </a:pPr>
            <a:r>
              <a:rPr lang="en" dirty="0" smtClean="0">
                <a:latin typeface="Muli" charset="0"/>
                <a:ea typeface="Muli" charset="0"/>
                <a:cs typeface="Muli" charset="0"/>
              </a:rPr>
              <a:t>Impact</a:t>
            </a:r>
            <a:r>
              <a:rPr lang="en-US" dirty="0" smtClean="0">
                <a:latin typeface="Muli" charset="0"/>
                <a:ea typeface="Muli" charset="0"/>
                <a:cs typeface="Muli" charset="0"/>
              </a:rPr>
              <a:t>-</a:t>
            </a:r>
            <a:r>
              <a:rPr lang="en" dirty="0" smtClean="0">
                <a:latin typeface="Muli" charset="0"/>
                <a:ea typeface="Muli" charset="0"/>
                <a:cs typeface="Muli" charset="0"/>
              </a:rPr>
              <a:t>driven </a:t>
            </a:r>
            <a:r>
              <a:rPr lang="en" dirty="0">
                <a:latin typeface="Muli" charset="0"/>
                <a:ea typeface="Muli" charset="0"/>
                <a:cs typeface="Muli" charset="0"/>
              </a:rPr>
              <a:t>organization offering biometric identification solutions to </a:t>
            </a:r>
            <a:r>
              <a:rPr lang="en" dirty="0" smtClean="0">
                <a:latin typeface="Muli" charset="0"/>
                <a:ea typeface="Muli" charset="0"/>
                <a:cs typeface="Muli" charset="0"/>
              </a:rPr>
              <a:t>Government</a:t>
            </a:r>
            <a:r>
              <a:rPr lang="en-US" dirty="0" smtClean="0">
                <a:latin typeface="Muli" charset="0"/>
                <a:ea typeface="Muli" charset="0"/>
                <a:cs typeface="Muli" charset="0"/>
              </a:rPr>
              <a:t>s</a:t>
            </a:r>
            <a:r>
              <a:rPr lang="en" dirty="0" smtClean="0">
                <a:latin typeface="Muli" charset="0"/>
                <a:ea typeface="Muli" charset="0"/>
                <a:cs typeface="Muli" charset="0"/>
              </a:rPr>
              <a:t> </a:t>
            </a:r>
            <a:r>
              <a:rPr lang="en" dirty="0">
                <a:latin typeface="Muli" charset="0"/>
                <a:ea typeface="Muli" charset="0"/>
                <a:cs typeface="Muli" charset="0"/>
              </a:rPr>
              <a:t>and NGOs to improve delivery of essential services for last-mile beneficiaries.</a:t>
            </a:r>
            <a:endParaRPr dirty="0">
              <a:latin typeface="Muli" charset="0"/>
              <a:ea typeface="Muli" charset="0"/>
              <a:cs typeface="Muli" charset="0"/>
            </a:endParaRPr>
          </a:p>
          <a:p>
            <a:pPr marL="457200" lvl="0" indent="-317500" algn="l" rtl="0">
              <a:spcBef>
                <a:spcPts val="0"/>
              </a:spcBef>
              <a:spcAft>
                <a:spcPts val="0"/>
              </a:spcAft>
              <a:buSzPts val="1400"/>
              <a:buChar char="●"/>
            </a:pPr>
            <a:r>
              <a:rPr lang="en" dirty="0">
                <a:latin typeface="Muli" charset="0"/>
                <a:ea typeface="Muli" charset="0"/>
                <a:cs typeface="Muli" charset="0"/>
              </a:rPr>
              <a:t>Currently uses fingerprints; working on development of </a:t>
            </a:r>
            <a:r>
              <a:rPr lang="en" dirty="0" smtClean="0">
                <a:latin typeface="Muli" charset="0"/>
                <a:ea typeface="Muli" charset="0"/>
                <a:cs typeface="Muli" charset="0"/>
              </a:rPr>
              <a:t>AI-based </a:t>
            </a:r>
            <a:r>
              <a:rPr lang="en" dirty="0">
                <a:latin typeface="Muli" charset="0"/>
                <a:ea typeface="Muli" charset="0"/>
                <a:cs typeface="Muli" charset="0"/>
              </a:rPr>
              <a:t>solutions. </a:t>
            </a:r>
            <a:endParaRPr dirty="0">
              <a:latin typeface="Muli" charset="0"/>
              <a:ea typeface="Muli" charset="0"/>
              <a:cs typeface="Muli" charset="0"/>
            </a:endParaRPr>
          </a:p>
          <a:p>
            <a:pPr marL="457200" lvl="0" indent="-317500" algn="l" rtl="0">
              <a:spcBef>
                <a:spcPts val="0"/>
              </a:spcBef>
              <a:spcAft>
                <a:spcPts val="0"/>
              </a:spcAft>
              <a:buSzPts val="1400"/>
              <a:buChar char="●"/>
            </a:pPr>
            <a:r>
              <a:rPr lang="en-US" dirty="0" smtClean="0">
                <a:latin typeface="Muli" charset="0"/>
                <a:ea typeface="Muli" charset="0"/>
                <a:cs typeface="Muli" charset="0"/>
              </a:rPr>
              <a:t>Can </a:t>
            </a:r>
            <a:r>
              <a:rPr lang="en" dirty="0" smtClean="0">
                <a:latin typeface="Muli" charset="0"/>
                <a:ea typeface="Muli" charset="0"/>
                <a:cs typeface="Muli" charset="0"/>
              </a:rPr>
              <a:t>be </a:t>
            </a:r>
            <a:r>
              <a:rPr lang="en" dirty="0">
                <a:latin typeface="Muli" charset="0"/>
                <a:ea typeface="Muli" charset="0"/>
                <a:cs typeface="Muli" charset="0"/>
              </a:rPr>
              <a:t>integrated with existing mobile data collection platforms (e.g. CommCare, OpenSRP, SurveyCTO).</a:t>
            </a:r>
            <a:endParaRPr dirty="0">
              <a:latin typeface="Muli" charset="0"/>
              <a:ea typeface="Muli" charset="0"/>
              <a:cs typeface="Muli" charset="0"/>
            </a:endParaRPr>
          </a:p>
        </p:txBody>
      </p:sp>
      <p:pic>
        <p:nvPicPr>
          <p:cNvPr id="369" name="Google Shape;369;p80"/>
          <p:cNvPicPr preferRelativeResize="0"/>
          <p:nvPr/>
        </p:nvPicPr>
        <p:blipFill rotWithShape="1">
          <a:blip r:embed="rId3">
            <a:alphaModFix/>
          </a:blip>
          <a:srcRect l="24862"/>
          <a:stretch/>
        </p:blipFill>
        <p:spPr>
          <a:xfrm>
            <a:off x="5293500" y="1073105"/>
            <a:ext cx="3850500" cy="3416400"/>
          </a:xfrm>
          <a:prstGeom prst="rect">
            <a:avLst/>
          </a:prstGeom>
          <a:noFill/>
          <a:ln>
            <a:noFill/>
          </a:ln>
        </p:spPr>
      </p:pic>
      <p:pic>
        <p:nvPicPr>
          <p:cNvPr id="5" name="Picture 4"/>
          <p:cNvPicPr>
            <a:picLocks noChangeAspect="1"/>
          </p:cNvPicPr>
          <p:nvPr/>
        </p:nvPicPr>
        <p:blipFill>
          <a:blip r:embed="rId4"/>
          <a:stretch>
            <a:fillRect/>
          </a:stretch>
        </p:blipFill>
        <p:spPr>
          <a:xfrm>
            <a:off x="-33280" y="4849587"/>
            <a:ext cx="9144000" cy="253188"/>
          </a:xfrm>
          <a:prstGeom prst="rect">
            <a:avLst/>
          </a:prstGeom>
        </p:spPr>
      </p:pic>
      <p:sp>
        <p:nvSpPr>
          <p:cNvPr id="11" name="Title 1"/>
          <p:cNvSpPr txBox="1">
            <a:spLocks/>
          </p:cNvSpPr>
          <p:nvPr/>
        </p:nvSpPr>
        <p:spPr>
          <a:xfrm>
            <a:off x="451350" y="445025"/>
            <a:ext cx="8227800" cy="572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1pPr>
            <a:lvl2pPr marR="0" lvl="1"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2pPr>
            <a:lvl3pPr marR="0" lvl="2"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3pPr>
            <a:lvl4pPr marR="0" lvl="3"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4pPr>
            <a:lvl5pPr marR="0" lvl="4"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5pPr>
            <a:lvl6pPr marR="0" lvl="5"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6pPr>
            <a:lvl7pPr marR="0" lvl="6"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7pPr>
            <a:lvl8pPr marR="0" lvl="7"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8pPr>
            <a:lvl9pPr marR="0" lvl="8" algn="l" rtl="0">
              <a:lnSpc>
                <a:spcPct val="100000"/>
              </a:lnSpc>
              <a:spcBef>
                <a:spcPts val="0"/>
              </a:spcBef>
              <a:spcAft>
                <a:spcPts val="0"/>
              </a:spcAft>
              <a:buClr>
                <a:srgbClr val="00B3D1"/>
              </a:buClr>
              <a:buSzPts val="2800"/>
              <a:buFont typeface="Muli"/>
              <a:buNone/>
              <a:defRPr sz="2800" b="0" i="0" u="none" strike="noStrike" cap="none">
                <a:solidFill>
                  <a:srgbClr val="00B3D1"/>
                </a:solidFill>
                <a:latin typeface="Muli"/>
                <a:ea typeface="Muli"/>
                <a:cs typeface="Muli"/>
                <a:sym typeface="Muli"/>
              </a:defRPr>
            </a:lvl9pPr>
          </a:lstStyle>
          <a:p>
            <a:r>
              <a:rPr lang="en-US" dirty="0" smtClean="0"/>
              <a:t>About </a:t>
            </a:r>
            <a:r>
              <a:rPr lang="en-US" dirty="0" err="1" smtClean="0"/>
              <a:t>Simprints</a:t>
            </a:r>
            <a:endParaRPr lang="en-US" dirty="0"/>
          </a:p>
        </p:txBody>
      </p:sp>
      <p:cxnSp>
        <p:nvCxnSpPr>
          <p:cNvPr id="12" name="Google Shape;359;p67"/>
          <p:cNvCxnSpPr/>
          <p:nvPr/>
        </p:nvCxnSpPr>
        <p:spPr>
          <a:xfrm>
            <a:off x="352125" y="439319"/>
            <a:ext cx="0" cy="578406"/>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p:cNvSpPr/>
          <p:nvPr/>
        </p:nvSpPr>
        <p:spPr>
          <a:xfrm>
            <a:off x="0" y="0"/>
            <a:ext cx="9144000" cy="5157033"/>
          </a:xfrm>
          <a:prstGeom prst="rect">
            <a:avLst/>
          </a:prstGeom>
          <a:solidFill>
            <a:srgbClr val="00B3D1"/>
          </a:solidFill>
          <a:ln w="12700">
            <a:miter lim="400000"/>
          </a:ln>
        </p:spPr>
        <p:txBody>
          <a:bodyPr lIns="34289" rIns="34289" anchor="ctr"/>
          <a:lstStyle/>
          <a:p>
            <a:pPr algn="ctr" hangingPunct="0">
              <a:defRPr>
                <a:solidFill>
                  <a:srgbClr val="25408F"/>
                </a:solidFill>
              </a:defRPr>
            </a:pPr>
            <a:endParaRPr sz="1050" dirty="0">
              <a:solidFill>
                <a:srgbClr val="25408F"/>
              </a:solidFill>
              <a:latin typeface="Calibri"/>
              <a:cs typeface="Calibri"/>
              <a:sym typeface="Calibri"/>
            </a:endParaRPr>
          </a:p>
        </p:txBody>
      </p:sp>
      <p:grpSp>
        <p:nvGrpSpPr>
          <p:cNvPr id="5" name="Group 4"/>
          <p:cNvGrpSpPr/>
          <p:nvPr/>
        </p:nvGrpSpPr>
        <p:grpSpPr>
          <a:xfrm>
            <a:off x="944675" y="955223"/>
            <a:ext cx="7254650" cy="3555832"/>
            <a:chOff x="3129426" y="1365844"/>
            <a:chExt cx="7827264" cy="3836497"/>
          </a:xfrm>
        </p:grpSpPr>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29426" y="1365844"/>
              <a:ext cx="7827264" cy="3520440"/>
            </a:xfrm>
            <a:prstGeom prst="rect">
              <a:avLst/>
            </a:prstGeom>
          </p:spPr>
        </p:pic>
        <p:sp>
          <p:nvSpPr>
            <p:cNvPr id="4" name="TextBox 3"/>
            <p:cNvSpPr txBox="1"/>
            <p:nvPr/>
          </p:nvSpPr>
          <p:spPr>
            <a:xfrm>
              <a:off x="3543318" y="4180724"/>
              <a:ext cx="1578303" cy="871682"/>
            </a:xfrm>
            <a:prstGeom prst="rect">
              <a:avLst/>
            </a:prstGeom>
            <a:noFill/>
          </p:spPr>
          <p:txBody>
            <a:bodyPr wrap="square" rtlCol="0">
              <a:spAutoFit/>
            </a:bodyPr>
            <a:lstStyle/>
            <a:p>
              <a:r>
                <a:rPr lang="en-US" sz="900" dirty="0">
                  <a:solidFill>
                    <a:schemeClr val="bg1"/>
                  </a:solidFill>
                  <a:latin typeface="Muli" charset="0"/>
                  <a:ea typeface="Muli" charset="0"/>
                  <a:cs typeface="Muli" charset="0"/>
                  <a:sym typeface="Calibri"/>
                </a:rPr>
                <a:t>Can be seamlessly integrated into any existing workflow and application</a:t>
              </a:r>
            </a:p>
            <a:p>
              <a:endParaRPr lang="en-US" sz="1050" dirty="0">
                <a:latin typeface="Muli" charset="0"/>
                <a:ea typeface="Muli" charset="0"/>
                <a:cs typeface="Muli" charset="0"/>
              </a:endParaRPr>
            </a:p>
          </p:txBody>
        </p:sp>
        <p:sp>
          <p:nvSpPr>
            <p:cNvPr id="6" name="TextBox 5"/>
            <p:cNvSpPr txBox="1"/>
            <p:nvPr/>
          </p:nvSpPr>
          <p:spPr>
            <a:xfrm>
              <a:off x="5248387" y="4181227"/>
              <a:ext cx="1578303" cy="1021114"/>
            </a:xfrm>
            <a:prstGeom prst="rect">
              <a:avLst/>
            </a:prstGeom>
            <a:noFill/>
          </p:spPr>
          <p:txBody>
            <a:bodyPr wrap="square" rtlCol="0">
              <a:spAutoFit/>
            </a:bodyPr>
            <a:lstStyle/>
            <a:p>
              <a:r>
                <a:rPr lang="en-US" sz="900" dirty="0">
                  <a:solidFill>
                    <a:schemeClr val="bg1"/>
                  </a:solidFill>
                  <a:latin typeface="Muli" charset="0"/>
                  <a:ea typeface="Muli" charset="0"/>
                  <a:cs typeface="Muli" charset="0"/>
                  <a:sym typeface="Calibri"/>
                </a:rPr>
                <a:t>Rugged, waterproof, mobile fingerprint scanner built for the toughest conditions on the front lines</a:t>
              </a:r>
            </a:p>
            <a:p>
              <a:endParaRPr lang="en-US" sz="1050" dirty="0">
                <a:latin typeface="Muli" charset="0"/>
                <a:ea typeface="Muli" charset="0"/>
                <a:cs typeface="Muli" charset="0"/>
              </a:endParaRPr>
            </a:p>
          </p:txBody>
        </p:sp>
        <p:sp>
          <p:nvSpPr>
            <p:cNvPr id="7" name="TextBox 6"/>
            <p:cNvSpPr txBox="1"/>
            <p:nvPr/>
          </p:nvSpPr>
          <p:spPr>
            <a:xfrm>
              <a:off x="9030984" y="4180724"/>
              <a:ext cx="1578303" cy="871682"/>
            </a:xfrm>
            <a:prstGeom prst="rect">
              <a:avLst/>
            </a:prstGeom>
            <a:noFill/>
          </p:spPr>
          <p:txBody>
            <a:bodyPr wrap="square" rtlCol="0">
              <a:spAutoFit/>
            </a:bodyPr>
            <a:lstStyle/>
            <a:p>
              <a:r>
                <a:rPr lang="en-US" sz="900" dirty="0">
                  <a:solidFill>
                    <a:schemeClr val="bg1"/>
                  </a:solidFill>
                  <a:latin typeface="Muli" charset="0"/>
                  <a:ea typeface="Muli" charset="0"/>
                  <a:cs typeface="Muli" charset="0"/>
                  <a:sym typeface="Calibri"/>
                </a:rPr>
                <a:t>Fingerprint serves as a globally unique and secure ID that cannot be forgotten or lost </a:t>
              </a:r>
            </a:p>
            <a:p>
              <a:endParaRPr lang="en-US" sz="1050" dirty="0">
                <a:latin typeface="Muli" charset="0"/>
                <a:ea typeface="Muli" charset="0"/>
                <a:cs typeface="Muli" charset="0"/>
              </a:endParaRPr>
            </a:p>
          </p:txBody>
        </p:sp>
        <p:sp>
          <p:nvSpPr>
            <p:cNvPr id="8" name="TextBox 7"/>
            <p:cNvSpPr txBox="1"/>
            <p:nvPr/>
          </p:nvSpPr>
          <p:spPr>
            <a:xfrm>
              <a:off x="7139686" y="4180724"/>
              <a:ext cx="1578303" cy="1021114"/>
            </a:xfrm>
            <a:prstGeom prst="rect">
              <a:avLst/>
            </a:prstGeom>
            <a:noFill/>
          </p:spPr>
          <p:txBody>
            <a:bodyPr wrap="square" rtlCol="0">
              <a:spAutoFit/>
            </a:bodyPr>
            <a:lstStyle/>
            <a:p>
              <a:r>
                <a:rPr lang="en-US" sz="900" dirty="0">
                  <a:solidFill>
                    <a:schemeClr val="bg1"/>
                  </a:solidFill>
                  <a:latin typeface="Muli" charset="0"/>
                  <a:ea typeface="Muli" charset="0"/>
                  <a:cs typeface="Muli" charset="0"/>
                  <a:sym typeface="Calibri"/>
                </a:rPr>
                <a:t>Offline or online. Rapid matching that reduces errors and improves accuracy, compliance, and quality</a:t>
              </a:r>
            </a:p>
            <a:p>
              <a:endParaRPr lang="en-US" sz="1050" dirty="0">
                <a:latin typeface="Muli" charset="0"/>
                <a:ea typeface="Muli" charset="0"/>
                <a:cs typeface="Muli" charset="0"/>
              </a:endParaRPr>
            </a:p>
          </p:txBody>
        </p:sp>
      </p:grpSp>
      <p:sp>
        <p:nvSpPr>
          <p:cNvPr id="13" name="www.simprints.com">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98110E8C-CA95-414E-9C05-BD06C12E4250}"/>
              </a:ext>
            </a:extLst>
          </p:cNvPr>
          <p:cNvSpPr/>
          <p:nvPr/>
        </p:nvSpPr>
        <p:spPr>
          <a:xfrm>
            <a:off x="109093" y="4836385"/>
            <a:ext cx="1836206" cy="230832"/>
          </a:xfrm>
          <a:prstGeom prst="rect">
            <a:avLst/>
          </a:prstGeom>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4289" rIns="34289">
            <a:spAutoFit/>
          </a:bodyPr>
          <a:lstStyle>
            <a:lvl1pPr>
              <a:defRPr sz="1200">
                <a:solidFill>
                  <a:srgbClr val="FFFFFF"/>
                </a:solidFill>
                <a:latin typeface="Taz-Light"/>
                <a:ea typeface="Taz-Light"/>
                <a:cs typeface="Taz-Light"/>
                <a:sym typeface="Taz-Light"/>
              </a:defRPr>
            </a:lvl1pPr>
          </a:lstStyle>
          <a:p>
            <a:pPr hangingPunct="0"/>
            <a:r>
              <a:rPr sz="900" dirty="0">
                <a:latin typeface="Muli" charset="0"/>
                <a:ea typeface="Muli" charset="0"/>
                <a:cs typeface="Muli" charset="0"/>
              </a:rPr>
              <a:t>www.simprints.com</a:t>
            </a:r>
          </a:p>
        </p:txBody>
      </p:sp>
      <p:pic>
        <p:nvPicPr>
          <p:cNvPr id="14" name="simprint logo white.eps" descr="simprint logo white.eps"/>
          <p:cNvPicPr>
            <a:picLocks noChangeAspect="1"/>
          </p:cNvPicPr>
          <p:nvPr/>
        </p:nvPicPr>
        <p:blipFill>
          <a:blip r:embed="rId3" cstate="email">
            <a:graysc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906299" y="4857280"/>
            <a:ext cx="106245" cy="159992"/>
          </a:xfrm>
          <a:prstGeom prst="rect">
            <a:avLst/>
          </a:prstGeom>
          <a:ln w="12700">
            <a:miter lim="400000"/>
          </a:ln>
        </p:spPr>
      </p:pic>
      <p:sp>
        <p:nvSpPr>
          <p:cNvPr id="19" name="Google Shape;388;p82"/>
          <p:cNvSpPr txBox="1">
            <a:spLocks/>
          </p:cNvSpPr>
          <p:nvPr/>
        </p:nvSpPr>
        <p:spPr>
          <a:xfrm>
            <a:off x="460750" y="445025"/>
            <a:ext cx="82182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800" dirty="0" smtClean="0">
                <a:solidFill>
                  <a:schemeClr val="bg1"/>
                </a:solidFill>
                <a:latin typeface="Muli" charset="0"/>
                <a:ea typeface="Muli" charset="0"/>
                <a:cs typeface="Muli" charset="0"/>
              </a:rPr>
              <a:t>How does the </a:t>
            </a:r>
            <a:r>
              <a:rPr lang="en" sz="2800" dirty="0" err="1" smtClean="0">
                <a:solidFill>
                  <a:schemeClr val="bg1"/>
                </a:solidFill>
                <a:latin typeface="Muli" charset="0"/>
                <a:ea typeface="Muli" charset="0"/>
                <a:cs typeface="Muli" charset="0"/>
              </a:rPr>
              <a:t>Simprints</a:t>
            </a:r>
            <a:r>
              <a:rPr lang="en" sz="2800" dirty="0" smtClean="0">
                <a:solidFill>
                  <a:schemeClr val="bg1"/>
                </a:solidFill>
                <a:latin typeface="Muli" charset="0"/>
                <a:ea typeface="Muli" charset="0"/>
                <a:cs typeface="Muli" charset="0"/>
              </a:rPr>
              <a:t> ID solution work?</a:t>
            </a:r>
            <a:endParaRPr lang="en" sz="2800" dirty="0">
              <a:solidFill>
                <a:schemeClr val="bg1"/>
              </a:solidFill>
              <a:latin typeface="Muli" charset="0"/>
              <a:ea typeface="Muli" charset="0"/>
              <a:cs typeface="Muli" charset="0"/>
            </a:endParaRPr>
          </a:p>
        </p:txBody>
      </p:sp>
      <p:cxnSp>
        <p:nvCxnSpPr>
          <p:cNvPr id="20" name="Google Shape;359;p67"/>
          <p:cNvCxnSpPr/>
          <p:nvPr/>
        </p:nvCxnSpPr>
        <p:spPr>
          <a:xfrm>
            <a:off x="352125" y="439319"/>
            <a:ext cx="0" cy="578406"/>
          </a:xfrm>
          <a:prstGeom prst="straightConnector1">
            <a:avLst/>
          </a:prstGeom>
          <a:noFill/>
          <a:ln w="2857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842460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97"/>
        <p:cNvGrpSpPr/>
        <p:nvPr/>
      </p:nvGrpSpPr>
      <p:grpSpPr>
        <a:xfrm>
          <a:off x="0" y="0"/>
          <a:ext cx="0" cy="0"/>
          <a:chOff x="0" y="0"/>
          <a:chExt cx="0" cy="0"/>
        </a:xfrm>
      </p:grpSpPr>
      <p:sp>
        <p:nvSpPr>
          <p:cNvPr id="398" name="Google Shape;398;p83"/>
          <p:cNvSpPr/>
          <p:nvPr/>
        </p:nvSpPr>
        <p:spPr>
          <a:xfrm>
            <a:off x="3761836" y="1297050"/>
            <a:ext cx="1800000" cy="1579500"/>
          </a:xfrm>
          <a:prstGeom prst="ellipse">
            <a:avLst/>
          </a:prstGeom>
          <a:solidFill>
            <a:srgbClr val="00B3D1">
              <a:alpha val="76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Muli" charset="0"/>
                <a:ea typeface="Muli" charset="0"/>
                <a:cs typeface="Muli" charset="0"/>
                <a:sym typeface="Muli"/>
              </a:rPr>
              <a:t>WORKFLOW &amp; INTEGRATION SUPPORT</a:t>
            </a:r>
            <a:endParaRPr sz="1200" b="1">
              <a:solidFill>
                <a:srgbClr val="FFFFFF"/>
              </a:solidFill>
              <a:latin typeface="Muli" charset="0"/>
              <a:ea typeface="Muli" charset="0"/>
              <a:cs typeface="Muli" charset="0"/>
              <a:sym typeface="Muli"/>
            </a:endParaRPr>
          </a:p>
        </p:txBody>
      </p:sp>
      <p:sp>
        <p:nvSpPr>
          <p:cNvPr id="399" name="Google Shape;399;p83"/>
          <p:cNvSpPr/>
          <p:nvPr/>
        </p:nvSpPr>
        <p:spPr>
          <a:xfrm>
            <a:off x="1302675" y="1297050"/>
            <a:ext cx="1800000" cy="1579500"/>
          </a:xfrm>
          <a:prstGeom prst="ellipse">
            <a:avLst/>
          </a:prstGeom>
          <a:solidFill>
            <a:srgbClr val="00B3D1">
              <a:alpha val="76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FFFFFF"/>
                </a:solidFill>
                <a:latin typeface="Muli" charset="0"/>
                <a:ea typeface="Muli" charset="0"/>
                <a:cs typeface="Muli" charset="0"/>
                <a:sym typeface="Muli"/>
              </a:rPr>
              <a:t>PRIVACY &amp; DATA SECURITY</a:t>
            </a:r>
            <a:endParaRPr sz="1200" b="1" dirty="0">
              <a:solidFill>
                <a:srgbClr val="FFFFFF"/>
              </a:solidFill>
              <a:latin typeface="Muli" charset="0"/>
              <a:ea typeface="Muli" charset="0"/>
              <a:cs typeface="Muli" charset="0"/>
              <a:sym typeface="Muli"/>
            </a:endParaRPr>
          </a:p>
        </p:txBody>
      </p:sp>
      <p:sp>
        <p:nvSpPr>
          <p:cNvPr id="400" name="Google Shape;400;p83"/>
          <p:cNvSpPr/>
          <p:nvPr/>
        </p:nvSpPr>
        <p:spPr>
          <a:xfrm>
            <a:off x="6220998" y="1297050"/>
            <a:ext cx="1800000" cy="1579500"/>
          </a:xfrm>
          <a:prstGeom prst="ellipse">
            <a:avLst/>
          </a:prstGeom>
          <a:solidFill>
            <a:srgbClr val="00B3D1">
              <a:alpha val="76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Muli" charset="0"/>
                <a:ea typeface="Muli" charset="0"/>
                <a:cs typeface="Muli" charset="0"/>
                <a:sym typeface="Muli"/>
              </a:rPr>
              <a:t>HARDWARE</a:t>
            </a:r>
            <a:endParaRPr sz="1200" b="1">
              <a:solidFill>
                <a:srgbClr val="FFFFFF"/>
              </a:solidFill>
              <a:latin typeface="Muli" charset="0"/>
              <a:ea typeface="Muli" charset="0"/>
              <a:cs typeface="Muli" charset="0"/>
              <a:sym typeface="Muli"/>
            </a:endParaRPr>
          </a:p>
        </p:txBody>
      </p:sp>
      <p:sp>
        <p:nvSpPr>
          <p:cNvPr id="401" name="Google Shape;401;p83"/>
          <p:cNvSpPr/>
          <p:nvPr/>
        </p:nvSpPr>
        <p:spPr>
          <a:xfrm>
            <a:off x="1302675" y="2975150"/>
            <a:ext cx="1799700" cy="1579500"/>
          </a:xfrm>
          <a:prstGeom prst="ellipse">
            <a:avLst/>
          </a:prstGeom>
          <a:solidFill>
            <a:srgbClr val="00B3D1">
              <a:alpha val="76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Muli" charset="0"/>
                <a:ea typeface="Muli" charset="0"/>
                <a:cs typeface="Muli" charset="0"/>
                <a:sym typeface="Muli"/>
              </a:rPr>
              <a:t>TRAINING &amp; ROLLOUT SUPPORT</a:t>
            </a:r>
            <a:endParaRPr sz="1200" b="1">
              <a:solidFill>
                <a:srgbClr val="FFFFFF"/>
              </a:solidFill>
              <a:latin typeface="Muli" charset="0"/>
              <a:ea typeface="Muli" charset="0"/>
              <a:cs typeface="Muli" charset="0"/>
              <a:sym typeface="Muli"/>
            </a:endParaRPr>
          </a:p>
        </p:txBody>
      </p:sp>
      <p:sp>
        <p:nvSpPr>
          <p:cNvPr id="402" name="Google Shape;402;p83"/>
          <p:cNvSpPr/>
          <p:nvPr/>
        </p:nvSpPr>
        <p:spPr>
          <a:xfrm>
            <a:off x="3761926" y="2975150"/>
            <a:ext cx="1799700" cy="1579500"/>
          </a:xfrm>
          <a:prstGeom prst="ellipse">
            <a:avLst/>
          </a:prstGeom>
          <a:solidFill>
            <a:srgbClr val="00B3D1">
              <a:alpha val="76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Muli" charset="0"/>
                <a:ea typeface="Muli" charset="0"/>
                <a:cs typeface="Muli" charset="0"/>
                <a:sym typeface="Muli"/>
              </a:rPr>
              <a:t>CLOUD SERVICES &amp; TECH SUPPORT</a:t>
            </a:r>
            <a:endParaRPr sz="1200" b="1">
              <a:solidFill>
                <a:srgbClr val="FFFFFF"/>
              </a:solidFill>
              <a:latin typeface="Muli" charset="0"/>
              <a:ea typeface="Muli" charset="0"/>
              <a:cs typeface="Muli" charset="0"/>
              <a:sym typeface="Muli"/>
            </a:endParaRPr>
          </a:p>
        </p:txBody>
      </p:sp>
      <p:sp>
        <p:nvSpPr>
          <p:cNvPr id="403" name="Google Shape;403;p83"/>
          <p:cNvSpPr/>
          <p:nvPr/>
        </p:nvSpPr>
        <p:spPr>
          <a:xfrm>
            <a:off x="6221178" y="2975150"/>
            <a:ext cx="1799700" cy="1579500"/>
          </a:xfrm>
          <a:prstGeom prst="ellipse">
            <a:avLst/>
          </a:prstGeom>
          <a:solidFill>
            <a:srgbClr val="00B3D1">
              <a:alpha val="76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latin typeface="Muli" charset="0"/>
                <a:ea typeface="Muli" charset="0"/>
                <a:cs typeface="Muli" charset="0"/>
                <a:sym typeface="Muli"/>
              </a:rPr>
              <a:t>DUPLICATION ANALYSIS</a:t>
            </a:r>
            <a:endParaRPr sz="1200" b="1">
              <a:solidFill>
                <a:srgbClr val="FFFFFF"/>
              </a:solidFill>
              <a:latin typeface="Muli" charset="0"/>
              <a:ea typeface="Muli" charset="0"/>
              <a:cs typeface="Muli" charset="0"/>
              <a:sym typeface="Muli"/>
            </a:endParaRPr>
          </a:p>
        </p:txBody>
      </p:sp>
      <p:sp>
        <p:nvSpPr>
          <p:cNvPr id="404" name="Google Shape;404;p83"/>
          <p:cNvSpPr txBox="1">
            <a:spLocks noGrp="1"/>
          </p:cNvSpPr>
          <p:nvPr>
            <p:ph type="title"/>
          </p:nvPr>
        </p:nvSpPr>
        <p:spPr>
          <a:xfrm>
            <a:off x="460750" y="445025"/>
            <a:ext cx="821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uli" charset="0"/>
                <a:ea typeface="Muli" charset="0"/>
                <a:cs typeface="Muli" charset="0"/>
              </a:rPr>
              <a:t>Key features of </a:t>
            </a:r>
            <a:r>
              <a:rPr lang="en-US" dirty="0" smtClean="0">
                <a:latin typeface="Muli" charset="0"/>
                <a:ea typeface="Muli" charset="0"/>
                <a:cs typeface="Muli" charset="0"/>
              </a:rPr>
              <a:t>the </a:t>
            </a:r>
            <a:r>
              <a:rPr lang="en" dirty="0" err="1" smtClean="0">
                <a:latin typeface="Muli" charset="0"/>
                <a:ea typeface="Muli" charset="0"/>
                <a:cs typeface="Muli" charset="0"/>
              </a:rPr>
              <a:t>Simprints</a:t>
            </a:r>
            <a:r>
              <a:rPr lang="en" dirty="0" smtClean="0">
                <a:latin typeface="Muli" charset="0"/>
                <a:ea typeface="Muli" charset="0"/>
                <a:cs typeface="Muli" charset="0"/>
              </a:rPr>
              <a:t> solution</a:t>
            </a:r>
            <a:endParaRPr dirty="0">
              <a:latin typeface="Muli" charset="0"/>
              <a:ea typeface="Muli" charset="0"/>
              <a:cs typeface="Muli" charset="0"/>
            </a:endParaRPr>
          </a:p>
        </p:txBody>
      </p:sp>
      <p:pic>
        <p:nvPicPr>
          <p:cNvPr id="9" name="Picture 8"/>
          <p:cNvPicPr>
            <a:picLocks noChangeAspect="1"/>
          </p:cNvPicPr>
          <p:nvPr/>
        </p:nvPicPr>
        <p:blipFill>
          <a:blip r:embed="rId3"/>
          <a:stretch>
            <a:fillRect/>
          </a:stretch>
        </p:blipFill>
        <p:spPr>
          <a:xfrm>
            <a:off x="-33280" y="4849587"/>
            <a:ext cx="9144000" cy="25318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696162"/>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6"/>
        <p:cNvGrpSpPr/>
        <p:nvPr/>
      </p:nvGrpSpPr>
      <p:grpSpPr>
        <a:xfrm>
          <a:off x="0" y="0"/>
          <a:ext cx="0" cy="0"/>
          <a:chOff x="0" y="0"/>
          <a:chExt cx="0" cy="0"/>
        </a:xfrm>
      </p:grpSpPr>
      <p:pic>
        <p:nvPicPr>
          <p:cNvPr id="357" name="Google Shape;357;p67"/>
          <p:cNvPicPr preferRelativeResize="0"/>
          <p:nvPr/>
        </p:nvPicPr>
        <p:blipFill rotWithShape="1">
          <a:blip r:embed="rId3">
            <a:alphaModFix/>
          </a:blip>
          <a:srcRect t="27016" b="6556"/>
          <a:stretch/>
        </p:blipFill>
        <p:spPr>
          <a:xfrm>
            <a:off x="1" y="1"/>
            <a:ext cx="9143999" cy="5143501"/>
          </a:xfrm>
          <a:prstGeom prst="rect">
            <a:avLst/>
          </a:prstGeom>
          <a:noFill/>
          <a:ln>
            <a:noFill/>
          </a:ln>
        </p:spPr>
      </p:pic>
      <p:sp>
        <p:nvSpPr>
          <p:cNvPr id="360" name="Google Shape;360;p67"/>
          <p:cNvSpPr txBox="1"/>
          <p:nvPr/>
        </p:nvSpPr>
        <p:spPr>
          <a:xfrm>
            <a:off x="5105325" y="3587775"/>
            <a:ext cx="4137900" cy="643200"/>
          </a:xfrm>
          <a:prstGeom prst="rect">
            <a:avLst/>
          </a:prstGeom>
          <a:noFill/>
          <a:ln>
            <a:noFill/>
          </a:ln>
        </p:spPr>
        <p:txBody>
          <a:bodyPr spcFirstLastPara="1" wrap="square" lIns="68575" tIns="34275" rIns="68575" bIns="34275" anchor="t" anchorCtr="0">
            <a:noAutofit/>
          </a:bodyPr>
          <a:lstStyle/>
          <a:p>
            <a:r>
              <a:rPr lang="en-US" sz="1800" dirty="0">
                <a:solidFill>
                  <a:schemeClr val="lt1"/>
                </a:solidFill>
                <a:latin typeface="Muli" charset="0"/>
                <a:ea typeface="Muli" charset="0"/>
                <a:cs typeface="Muli" charset="0"/>
                <a:sym typeface="Muli"/>
              </a:rPr>
              <a:t>11</a:t>
            </a:r>
            <a:r>
              <a:rPr lang="en" sz="1800" dirty="0">
                <a:solidFill>
                  <a:schemeClr val="lt1"/>
                </a:solidFill>
                <a:latin typeface="Muli" charset="0"/>
                <a:ea typeface="Muli" charset="0"/>
                <a:cs typeface="Muli" charset="0"/>
                <a:sym typeface="Muli"/>
              </a:rPr>
              <a:t> countries</a:t>
            </a:r>
            <a:endParaRPr sz="1800" dirty="0">
              <a:solidFill>
                <a:schemeClr val="lt1"/>
              </a:solidFill>
              <a:latin typeface="Muli" charset="0"/>
              <a:ea typeface="Muli" charset="0"/>
              <a:cs typeface="Muli" charset="0"/>
              <a:sym typeface="Muli"/>
            </a:endParaRPr>
          </a:p>
          <a:p>
            <a:r>
              <a:rPr lang="en-US" sz="1800" dirty="0">
                <a:solidFill>
                  <a:schemeClr val="lt1"/>
                </a:solidFill>
                <a:latin typeface="Muli" charset="0"/>
                <a:ea typeface="Muli" charset="0"/>
                <a:cs typeface="Muli" charset="0"/>
                <a:sym typeface="Muli"/>
              </a:rPr>
              <a:t>250,229</a:t>
            </a:r>
            <a:r>
              <a:rPr lang="en" sz="1800" dirty="0">
                <a:solidFill>
                  <a:schemeClr val="lt1"/>
                </a:solidFill>
                <a:latin typeface="Muli" charset="0"/>
                <a:ea typeface="Muli" charset="0"/>
                <a:cs typeface="Muli" charset="0"/>
                <a:sym typeface="Muli"/>
              </a:rPr>
              <a:t> beneficiaries</a:t>
            </a:r>
            <a:endParaRPr sz="1800" dirty="0">
              <a:solidFill>
                <a:schemeClr val="lt1"/>
              </a:solidFill>
              <a:latin typeface="Muli" charset="0"/>
              <a:ea typeface="Muli" charset="0"/>
              <a:cs typeface="Muli" charset="0"/>
              <a:sym typeface="Muli"/>
            </a:endParaRPr>
          </a:p>
          <a:p>
            <a:r>
              <a:rPr lang="en" sz="1800" dirty="0">
                <a:solidFill>
                  <a:schemeClr val="lt1"/>
                </a:solidFill>
                <a:latin typeface="Muli" charset="0"/>
                <a:ea typeface="Muli" charset="0"/>
                <a:cs typeface="Muli" charset="0"/>
                <a:sym typeface="Muli"/>
              </a:rPr>
              <a:t>4.1m beneficiaries scale-up</a:t>
            </a:r>
            <a:r>
              <a:rPr lang="en-US" sz="1800" dirty="0">
                <a:solidFill>
                  <a:schemeClr val="lt1"/>
                </a:solidFill>
                <a:latin typeface="Muli" charset="0"/>
                <a:ea typeface="Muli" charset="0"/>
                <a:cs typeface="Muli" charset="0"/>
                <a:sym typeface="Muli"/>
              </a:rPr>
              <a:t> by 2021</a:t>
            </a:r>
            <a:endParaRPr sz="1800" dirty="0">
              <a:solidFill>
                <a:schemeClr val="lt1"/>
              </a:solidFill>
              <a:latin typeface="Muli" charset="0"/>
              <a:ea typeface="Muli" charset="0"/>
              <a:cs typeface="Muli" charset="0"/>
              <a:sym typeface="Muli"/>
            </a:endParaRPr>
          </a:p>
        </p:txBody>
      </p:sp>
      <p:pic>
        <p:nvPicPr>
          <p:cNvPr id="361" name="Google Shape;361;p67"/>
          <p:cNvPicPr preferRelativeResize="0"/>
          <p:nvPr/>
        </p:nvPicPr>
        <p:blipFill rotWithShape="1">
          <a:blip r:embed="rId4">
            <a:alphaModFix/>
          </a:blip>
          <a:srcRect b="34704"/>
          <a:stretch/>
        </p:blipFill>
        <p:spPr>
          <a:xfrm>
            <a:off x="157675" y="3911225"/>
            <a:ext cx="795950" cy="643200"/>
          </a:xfrm>
          <a:prstGeom prst="rect">
            <a:avLst/>
          </a:prstGeom>
          <a:noFill/>
          <a:ln>
            <a:noFill/>
          </a:ln>
        </p:spPr>
      </p:pic>
      <p:pic>
        <p:nvPicPr>
          <p:cNvPr id="362" name="Google Shape;362;p67"/>
          <p:cNvPicPr preferRelativeResize="0"/>
          <p:nvPr/>
        </p:nvPicPr>
        <p:blipFill>
          <a:blip r:embed="rId5">
            <a:alphaModFix/>
          </a:blip>
          <a:stretch>
            <a:fillRect/>
          </a:stretch>
        </p:blipFill>
        <p:spPr>
          <a:xfrm>
            <a:off x="1044226" y="4230976"/>
            <a:ext cx="1050350" cy="369050"/>
          </a:xfrm>
          <a:prstGeom prst="rect">
            <a:avLst/>
          </a:prstGeom>
          <a:noFill/>
          <a:ln>
            <a:noFill/>
          </a:ln>
        </p:spPr>
      </p:pic>
      <p:pic>
        <p:nvPicPr>
          <p:cNvPr id="363" name="Google Shape;363;p67"/>
          <p:cNvPicPr preferRelativeResize="0"/>
          <p:nvPr/>
        </p:nvPicPr>
        <p:blipFill>
          <a:blip r:embed="rId6">
            <a:alphaModFix/>
          </a:blip>
          <a:stretch>
            <a:fillRect/>
          </a:stretch>
        </p:blipFill>
        <p:spPr>
          <a:xfrm>
            <a:off x="974440" y="3454075"/>
            <a:ext cx="1189920" cy="643200"/>
          </a:xfrm>
          <a:prstGeom prst="rect">
            <a:avLst/>
          </a:prstGeom>
          <a:noFill/>
          <a:ln>
            <a:noFill/>
          </a:ln>
        </p:spPr>
      </p:pic>
      <p:pic>
        <p:nvPicPr>
          <p:cNvPr id="364" name="Google Shape;364;p67"/>
          <p:cNvPicPr preferRelativeResize="0"/>
          <p:nvPr/>
        </p:nvPicPr>
        <p:blipFill>
          <a:blip r:embed="rId7">
            <a:alphaModFix/>
          </a:blip>
          <a:stretch>
            <a:fillRect/>
          </a:stretch>
        </p:blipFill>
        <p:spPr>
          <a:xfrm>
            <a:off x="157675" y="3323200"/>
            <a:ext cx="1107150" cy="369050"/>
          </a:xfrm>
          <a:prstGeom prst="rect">
            <a:avLst/>
          </a:prstGeom>
          <a:noFill/>
          <a:ln>
            <a:noFill/>
          </a:ln>
        </p:spPr>
      </p:pic>
      <p:pic>
        <p:nvPicPr>
          <p:cNvPr id="365" name="Google Shape;365;p67"/>
          <p:cNvPicPr preferRelativeResize="0"/>
          <p:nvPr/>
        </p:nvPicPr>
        <p:blipFill>
          <a:blip r:embed="rId8">
            <a:alphaModFix/>
          </a:blip>
          <a:stretch>
            <a:fillRect/>
          </a:stretch>
        </p:blipFill>
        <p:spPr>
          <a:xfrm>
            <a:off x="157676" y="4733726"/>
            <a:ext cx="1338399" cy="252925"/>
          </a:xfrm>
          <a:prstGeom prst="rect">
            <a:avLst/>
          </a:prstGeom>
          <a:noFill/>
          <a:ln>
            <a:noFill/>
          </a:ln>
        </p:spPr>
      </p:pic>
      <p:pic>
        <p:nvPicPr>
          <p:cNvPr id="366" name="Google Shape;366;p67"/>
          <p:cNvPicPr preferRelativeResize="0"/>
          <p:nvPr/>
        </p:nvPicPr>
        <p:blipFill>
          <a:blip r:embed="rId9">
            <a:alphaModFix/>
          </a:blip>
          <a:stretch>
            <a:fillRect/>
          </a:stretch>
        </p:blipFill>
        <p:spPr>
          <a:xfrm>
            <a:off x="116296" y="2724144"/>
            <a:ext cx="1189898" cy="619007"/>
          </a:xfrm>
          <a:prstGeom prst="rect">
            <a:avLst/>
          </a:prstGeom>
          <a:noFill/>
          <a:ln>
            <a:noFill/>
          </a:ln>
        </p:spPr>
      </p:pic>
      <p:pic>
        <p:nvPicPr>
          <p:cNvPr id="367" name="Google Shape;367;p67"/>
          <p:cNvPicPr preferRelativeResize="0"/>
          <p:nvPr/>
        </p:nvPicPr>
        <p:blipFill>
          <a:blip r:embed="rId10">
            <a:alphaModFix/>
          </a:blip>
          <a:stretch>
            <a:fillRect/>
          </a:stretch>
        </p:blipFill>
        <p:spPr>
          <a:xfrm>
            <a:off x="1573867" y="4280726"/>
            <a:ext cx="1644284" cy="1237651"/>
          </a:xfrm>
          <a:prstGeom prst="rect">
            <a:avLst/>
          </a:prstGeom>
          <a:noFill/>
          <a:ln>
            <a:noFill/>
          </a:ln>
        </p:spPr>
      </p:pic>
      <p:pic>
        <p:nvPicPr>
          <p:cNvPr id="14" name="simprint logo white.eps" descr="simprint logo white.eps"/>
          <p:cNvPicPr>
            <a:picLocks noChangeAspect="1"/>
          </p:cNvPicPr>
          <p:nvPr/>
        </p:nvPicPr>
        <p:blipFill>
          <a:blip r:embed="rId11"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906299" y="4857280"/>
            <a:ext cx="106245" cy="159992"/>
          </a:xfrm>
          <a:prstGeom prst="rect">
            <a:avLst/>
          </a:prstGeom>
          <a:ln w="12700">
            <a:miter lim="400000"/>
          </a:ln>
        </p:spPr>
      </p:pic>
      <p:sp>
        <p:nvSpPr>
          <p:cNvPr id="2" name="Title 1"/>
          <p:cNvSpPr>
            <a:spLocks noGrp="1"/>
          </p:cNvSpPr>
          <p:nvPr>
            <p:ph type="title"/>
          </p:nvPr>
        </p:nvSpPr>
        <p:spPr/>
        <p:txBody>
          <a:bodyPr/>
          <a:lstStyle/>
          <a:p>
            <a:r>
              <a:rPr lang="en-US" dirty="0" smtClean="0"/>
              <a:t>Global Deployments</a:t>
            </a:r>
            <a:endParaRPr lang="en-US" dirty="0"/>
          </a:p>
        </p:txBody>
      </p:sp>
      <p:cxnSp>
        <p:nvCxnSpPr>
          <p:cNvPr id="16" name="Google Shape;359;p67"/>
          <p:cNvCxnSpPr/>
          <p:nvPr/>
        </p:nvCxnSpPr>
        <p:spPr>
          <a:xfrm>
            <a:off x="352125" y="439319"/>
            <a:ext cx="0" cy="578406"/>
          </a:xfrm>
          <a:prstGeom prst="straightConnector1">
            <a:avLst/>
          </a:prstGeom>
          <a:noFill/>
          <a:ln w="2857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8195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08"/>
        <p:cNvGrpSpPr/>
        <p:nvPr/>
      </p:nvGrpSpPr>
      <p:grpSpPr>
        <a:xfrm>
          <a:off x="0" y="0"/>
          <a:ext cx="0" cy="0"/>
          <a:chOff x="0" y="0"/>
          <a:chExt cx="0" cy="0"/>
        </a:xfrm>
      </p:grpSpPr>
      <p:sp>
        <p:nvSpPr>
          <p:cNvPr id="409" name="Google Shape;409;p8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uli" charset="0"/>
                <a:ea typeface="Muli" charset="0"/>
                <a:cs typeface="Muli" charset="0"/>
              </a:rPr>
              <a:t>BRAC </a:t>
            </a:r>
            <a:r>
              <a:rPr lang="en" dirty="0" err="1" smtClean="0">
                <a:latin typeface="Muli" charset="0"/>
                <a:ea typeface="Muli" charset="0"/>
                <a:cs typeface="Muli" charset="0"/>
              </a:rPr>
              <a:t>Manoshi</a:t>
            </a:r>
            <a:endParaRPr dirty="0">
              <a:latin typeface="Muli" charset="0"/>
              <a:ea typeface="Muli" charset="0"/>
              <a:cs typeface="Muli"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736</Words>
  <Application>Microsoft Macintosh PowerPoint</Application>
  <PresentationFormat>On-screen Show (16:9)</PresentationFormat>
  <Paragraphs>95</Paragraphs>
  <Slides>14</Slides>
  <Notes>13</Notes>
  <HiddenSlides>0</HiddenSlides>
  <MMClips>0</MMClips>
  <ScaleCrop>false</ScaleCrop>
  <HeadingPairs>
    <vt:vector size="4" baseType="variant">
      <vt:variant>
        <vt:lpstr>Design Template</vt:lpstr>
      </vt:variant>
      <vt:variant>
        <vt:i4>4</vt:i4>
      </vt:variant>
      <vt:variant>
        <vt:lpstr>Slide Titles</vt:lpstr>
      </vt:variant>
      <vt:variant>
        <vt:i4>14</vt:i4>
      </vt:variant>
    </vt:vector>
  </HeadingPairs>
  <TitlesOfParts>
    <vt:vector size="18" baseType="lpstr">
      <vt:lpstr>Simple Light</vt:lpstr>
      <vt:lpstr>Simple Light</vt:lpstr>
      <vt:lpstr>Simple Light</vt:lpstr>
      <vt:lpstr>1_Simple Light</vt:lpstr>
      <vt:lpstr>Slide 1</vt:lpstr>
      <vt:lpstr>Finding every mother:  Improving maternal healthcare outcomes in BRAC Manoshi through biometrics</vt:lpstr>
      <vt:lpstr>Slide 3</vt:lpstr>
      <vt:lpstr>Slide 4</vt:lpstr>
      <vt:lpstr>Slide 5</vt:lpstr>
      <vt:lpstr>Slide 6</vt:lpstr>
      <vt:lpstr>Key features of the Simprints solution</vt:lpstr>
      <vt:lpstr>Global Deployments</vt:lpstr>
      <vt:lpstr>BRAC Manoshi</vt:lpstr>
      <vt:lpstr>Project Details</vt:lpstr>
      <vt:lpstr>Methodology</vt:lpstr>
      <vt:lpstr>Summary of Results</vt:lpstr>
      <vt:lpstr>Other Lessons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every mother:  Improving maternal healthcare outcomes in BRAC Manoshi through biometrics</dc:title>
  <cp:lastModifiedBy>Christie Civetta</cp:lastModifiedBy>
  <cp:revision>7</cp:revision>
  <dcterms:created xsi:type="dcterms:W3CDTF">2019-03-26T16:25:13Z</dcterms:created>
  <dcterms:modified xsi:type="dcterms:W3CDTF">2019-03-26T16:51:57Z</dcterms:modified>
</cp:coreProperties>
</file>