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0" r:id="rId4"/>
  </p:sldMasterIdLst>
  <p:notesMasterIdLst>
    <p:notesMasterId r:id="rId18"/>
  </p:notesMasterIdLst>
  <p:handoutMasterIdLst>
    <p:handoutMasterId r:id="rId19"/>
  </p:handoutMasterIdLst>
  <p:sldIdLst>
    <p:sldId id="347" r:id="rId5"/>
    <p:sldId id="317" r:id="rId6"/>
    <p:sldId id="379" r:id="rId7"/>
    <p:sldId id="382" r:id="rId8"/>
    <p:sldId id="380" r:id="rId9"/>
    <p:sldId id="370" r:id="rId10"/>
    <p:sldId id="378" r:id="rId11"/>
    <p:sldId id="362" r:id="rId12"/>
    <p:sldId id="287" r:id="rId13"/>
    <p:sldId id="375" r:id="rId14"/>
    <p:sldId id="381" r:id="rId15"/>
    <p:sldId id="376" r:id="rId16"/>
    <p:sldId id="377" r:id="rId17"/>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056" userDrawn="1">
          <p15:clr>
            <a:srgbClr val="A4A3A4"/>
          </p15:clr>
        </p15:guide>
        <p15:guide id="2" pos="321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4F4F"/>
    <a:srgbClr val="5154CA"/>
    <a:srgbClr val="126939"/>
    <a:srgbClr val="303279"/>
    <a:srgbClr val="933030"/>
    <a:srgbClr val="F5F9F9"/>
    <a:srgbClr val="F7F1EB"/>
    <a:srgbClr val="B64548"/>
    <a:srgbClr val="F69B8F"/>
    <a:srgbClr val="FB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65" autoAdjust="0"/>
    <p:restoredTop sz="95268" autoAdjust="0"/>
  </p:normalViewPr>
  <p:slideViewPr>
    <p:cSldViewPr snapToGrid="0" snapToObjects="1" showGuides="1">
      <p:cViewPr varScale="1">
        <p:scale>
          <a:sx n="61" d="100"/>
          <a:sy n="61" d="100"/>
        </p:scale>
        <p:origin x="1579" y="26"/>
      </p:cViewPr>
      <p:guideLst>
        <p:guide orient="horz" pos="4056"/>
        <p:guide pos="3216"/>
      </p:guideLst>
    </p:cSldViewPr>
  </p:slideViewPr>
  <p:notesTextViewPr>
    <p:cViewPr>
      <p:scale>
        <a:sx n="1" d="1"/>
        <a:sy n="1" d="1"/>
      </p:scale>
      <p:origin x="0" y="0"/>
    </p:cViewPr>
  </p:notesTextViewPr>
  <p:notesViewPr>
    <p:cSldViewPr snapToGrid="0" snapToObjects="1">
      <p:cViewPr varScale="1">
        <p:scale>
          <a:sx n="110" d="100"/>
          <a:sy n="110" d="100"/>
        </p:scale>
        <p:origin x="3114" y="12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AEB9C0-3774-4A3D-B967-BEEADE62DC3C}"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130A5C4C-C902-4C34-95BE-CB8E7FB7BEAD}">
      <dgm:prSet phldrT="[Text]" custT="1"/>
      <dgm:spPr/>
      <dgm:t>
        <a:bodyPr/>
        <a:lstStyle/>
        <a:p>
          <a:r>
            <a:rPr lang="en-US" sz="2000" dirty="0"/>
            <a:t>Benefits for CONSUMERS</a:t>
          </a:r>
        </a:p>
      </dgm:t>
    </dgm:pt>
    <dgm:pt modelId="{A5E03A66-9962-4324-8B04-CB6BD7FFAD57}" type="parTrans" cxnId="{F486B412-1ECB-4737-A4AE-7843B3029A10}">
      <dgm:prSet/>
      <dgm:spPr/>
      <dgm:t>
        <a:bodyPr/>
        <a:lstStyle/>
        <a:p>
          <a:endParaRPr lang="en-US"/>
        </a:p>
      </dgm:t>
    </dgm:pt>
    <dgm:pt modelId="{E5206B41-D154-4C43-9FA7-D969EA2AE0C5}" type="sibTrans" cxnId="{F486B412-1ECB-4737-A4AE-7843B3029A10}">
      <dgm:prSet/>
      <dgm:spPr/>
      <dgm:t>
        <a:bodyPr/>
        <a:lstStyle/>
        <a:p>
          <a:endParaRPr lang="en-US"/>
        </a:p>
      </dgm:t>
    </dgm:pt>
    <dgm:pt modelId="{8A941B63-C0B7-493E-B43E-0403B39016FD}">
      <dgm:prSet phldrT="[Text]" custT="1"/>
      <dgm:spPr/>
      <dgm:t>
        <a:bodyPr/>
        <a:lstStyle/>
        <a:p>
          <a:r>
            <a:rPr lang="en-US" sz="1400" dirty="0"/>
            <a:t>Expands access to essential health technologies</a:t>
          </a:r>
        </a:p>
      </dgm:t>
    </dgm:pt>
    <dgm:pt modelId="{84C6B7A2-49F1-4759-8F41-11399001EB2E}" type="parTrans" cxnId="{9A2C0EBD-6EF2-4374-B908-A96F8C4DCEF8}">
      <dgm:prSet/>
      <dgm:spPr/>
      <dgm:t>
        <a:bodyPr/>
        <a:lstStyle/>
        <a:p>
          <a:endParaRPr lang="en-US"/>
        </a:p>
      </dgm:t>
    </dgm:pt>
    <dgm:pt modelId="{24F6CEF7-537D-4747-BC62-4509F26D5B1D}" type="sibTrans" cxnId="{9A2C0EBD-6EF2-4374-B908-A96F8C4DCEF8}">
      <dgm:prSet/>
      <dgm:spPr/>
      <dgm:t>
        <a:bodyPr/>
        <a:lstStyle/>
        <a:p>
          <a:endParaRPr lang="en-US"/>
        </a:p>
      </dgm:t>
    </dgm:pt>
    <dgm:pt modelId="{A9E82814-1579-47D3-A325-2F074281C4A4}">
      <dgm:prSet phldrT="[Text]" custT="1"/>
      <dgm:spPr/>
      <dgm:t>
        <a:bodyPr/>
        <a:lstStyle/>
        <a:p>
          <a:r>
            <a:rPr lang="en-US" sz="2000" dirty="0"/>
            <a:t>Benefits for   PUBLIC SECTOR</a:t>
          </a:r>
        </a:p>
      </dgm:t>
    </dgm:pt>
    <dgm:pt modelId="{F442D9DE-5F4C-49E9-9A5B-FB62A8E937E1}" type="parTrans" cxnId="{3F8D294B-D921-4029-8BAF-C110E59AF725}">
      <dgm:prSet/>
      <dgm:spPr/>
      <dgm:t>
        <a:bodyPr/>
        <a:lstStyle/>
        <a:p>
          <a:endParaRPr lang="en-US"/>
        </a:p>
      </dgm:t>
    </dgm:pt>
    <dgm:pt modelId="{58AAD89E-B478-403C-BD16-0A700C9EDC55}" type="sibTrans" cxnId="{3F8D294B-D921-4029-8BAF-C110E59AF725}">
      <dgm:prSet/>
      <dgm:spPr/>
      <dgm:t>
        <a:bodyPr/>
        <a:lstStyle/>
        <a:p>
          <a:endParaRPr lang="en-US"/>
        </a:p>
      </dgm:t>
    </dgm:pt>
    <dgm:pt modelId="{10DF09EB-302C-4BDB-8F54-FC618EA89B27}">
      <dgm:prSet phldrT="[Text]" custT="1"/>
      <dgm:spPr/>
      <dgm:t>
        <a:bodyPr/>
        <a:lstStyle/>
        <a:p>
          <a:r>
            <a:rPr lang="en-US" sz="1400" dirty="0"/>
            <a:t>Strengthens capacity and infrastructure</a:t>
          </a:r>
        </a:p>
      </dgm:t>
    </dgm:pt>
    <dgm:pt modelId="{0F70BC02-637C-4E65-9795-D78FD3045F51}" type="parTrans" cxnId="{F2F1BD52-91F2-4A26-A1C1-56FDBE9A064F}">
      <dgm:prSet/>
      <dgm:spPr/>
      <dgm:t>
        <a:bodyPr/>
        <a:lstStyle/>
        <a:p>
          <a:endParaRPr lang="en-US"/>
        </a:p>
      </dgm:t>
    </dgm:pt>
    <dgm:pt modelId="{B19FB156-1541-461B-B803-0EB745729B89}" type="sibTrans" cxnId="{F2F1BD52-91F2-4A26-A1C1-56FDBE9A064F}">
      <dgm:prSet/>
      <dgm:spPr/>
      <dgm:t>
        <a:bodyPr/>
        <a:lstStyle/>
        <a:p>
          <a:endParaRPr lang="en-US"/>
        </a:p>
      </dgm:t>
    </dgm:pt>
    <dgm:pt modelId="{3D823E85-1A23-4222-A272-EE3F2790A453}">
      <dgm:prSet phldrT="[Text]" custT="1"/>
      <dgm:spPr/>
      <dgm:t>
        <a:bodyPr/>
        <a:lstStyle/>
        <a:p>
          <a:r>
            <a:rPr lang="en-US" sz="2000" dirty="0"/>
            <a:t>Benefits for PRIVATE SECTOR*</a:t>
          </a:r>
        </a:p>
      </dgm:t>
    </dgm:pt>
    <dgm:pt modelId="{DEF802BE-2126-44CA-A22B-2FC353E8F7E4}" type="parTrans" cxnId="{AE6FEC68-2FD9-4CE0-927C-0F49C28FA92C}">
      <dgm:prSet/>
      <dgm:spPr/>
      <dgm:t>
        <a:bodyPr/>
        <a:lstStyle/>
        <a:p>
          <a:endParaRPr lang="en-US"/>
        </a:p>
      </dgm:t>
    </dgm:pt>
    <dgm:pt modelId="{C2956ABB-8BF3-4370-AE5E-E0E0308A7FB7}" type="sibTrans" cxnId="{AE6FEC68-2FD9-4CE0-927C-0F49C28FA92C}">
      <dgm:prSet/>
      <dgm:spPr/>
      <dgm:t>
        <a:bodyPr/>
        <a:lstStyle/>
        <a:p>
          <a:endParaRPr lang="en-US"/>
        </a:p>
      </dgm:t>
    </dgm:pt>
    <dgm:pt modelId="{12E438BE-B8B0-4AFF-BEF4-AF8C5A988B83}">
      <dgm:prSet phldrT="[Text]" custT="1"/>
      <dgm:spPr/>
      <dgm:t>
        <a:bodyPr/>
        <a:lstStyle/>
        <a:p>
          <a:r>
            <a:rPr lang="en-US" sz="1400" dirty="0"/>
            <a:t>Streamlines data collection and processes</a:t>
          </a:r>
        </a:p>
      </dgm:t>
    </dgm:pt>
    <dgm:pt modelId="{425CA281-1258-4A1B-95BC-09377C551A79}" type="parTrans" cxnId="{F2010FB1-CE91-4C79-A588-779B5F2B3B94}">
      <dgm:prSet/>
      <dgm:spPr/>
      <dgm:t>
        <a:bodyPr/>
        <a:lstStyle/>
        <a:p>
          <a:endParaRPr lang="en-US"/>
        </a:p>
      </dgm:t>
    </dgm:pt>
    <dgm:pt modelId="{49C01DAD-E034-44FC-AF55-F63F77EC140A}" type="sibTrans" cxnId="{F2010FB1-CE91-4C79-A588-779B5F2B3B94}">
      <dgm:prSet/>
      <dgm:spPr/>
      <dgm:t>
        <a:bodyPr/>
        <a:lstStyle/>
        <a:p>
          <a:endParaRPr lang="en-US"/>
        </a:p>
      </dgm:t>
    </dgm:pt>
    <dgm:pt modelId="{0891EB20-04E9-4A4E-A101-427265A2F9B1}">
      <dgm:prSet phldrT="[Text]" custT="1"/>
      <dgm:spPr/>
      <dgm:t>
        <a:bodyPr/>
        <a:lstStyle/>
        <a:p>
          <a:r>
            <a:rPr lang="en-US" sz="1400" dirty="0"/>
            <a:t>Increases choice</a:t>
          </a:r>
        </a:p>
      </dgm:t>
    </dgm:pt>
    <dgm:pt modelId="{7A9D23F2-EE63-44D5-A4D9-749A8D3E3FFD}" type="parTrans" cxnId="{AEFFF5DF-BBF6-48FE-A140-9473B5D8F432}">
      <dgm:prSet/>
      <dgm:spPr/>
      <dgm:t>
        <a:bodyPr/>
        <a:lstStyle/>
        <a:p>
          <a:endParaRPr lang="en-US"/>
        </a:p>
      </dgm:t>
    </dgm:pt>
    <dgm:pt modelId="{660306B1-519C-4568-AECA-46682A0B4C6E}" type="sibTrans" cxnId="{AEFFF5DF-BBF6-48FE-A140-9473B5D8F432}">
      <dgm:prSet/>
      <dgm:spPr/>
      <dgm:t>
        <a:bodyPr/>
        <a:lstStyle/>
        <a:p>
          <a:endParaRPr lang="en-US"/>
        </a:p>
      </dgm:t>
    </dgm:pt>
    <dgm:pt modelId="{4F5A3140-2D92-4C33-866F-E705FF13DF64}">
      <dgm:prSet phldrT="[Text]" custT="1"/>
      <dgm:spPr/>
      <dgm:t>
        <a:bodyPr/>
        <a:lstStyle/>
        <a:p>
          <a:r>
            <a:rPr lang="en-US" sz="1400" dirty="0"/>
            <a:t>Improves quality of technologies</a:t>
          </a:r>
        </a:p>
      </dgm:t>
    </dgm:pt>
    <dgm:pt modelId="{0FBB0FA1-4AD9-4BC5-A063-1C6CEA6BD64C}" type="parTrans" cxnId="{FC9CE030-8244-46B4-959D-CAEA9569EAC2}">
      <dgm:prSet/>
      <dgm:spPr/>
      <dgm:t>
        <a:bodyPr/>
        <a:lstStyle/>
        <a:p>
          <a:endParaRPr lang="en-US"/>
        </a:p>
      </dgm:t>
    </dgm:pt>
    <dgm:pt modelId="{071DD59D-7278-475D-81E4-35216054FFA1}" type="sibTrans" cxnId="{FC9CE030-8244-46B4-959D-CAEA9569EAC2}">
      <dgm:prSet/>
      <dgm:spPr/>
      <dgm:t>
        <a:bodyPr/>
        <a:lstStyle/>
        <a:p>
          <a:endParaRPr lang="en-US"/>
        </a:p>
      </dgm:t>
    </dgm:pt>
    <dgm:pt modelId="{1D1D1288-5BA1-4166-ADFA-02700F5C2D3C}">
      <dgm:prSet phldrT="[Text]" custT="1"/>
      <dgm:spPr/>
      <dgm:t>
        <a:bodyPr/>
        <a:lstStyle/>
        <a:p>
          <a:r>
            <a:rPr lang="en-US" sz="1400" dirty="0"/>
            <a:t>Enables a greater scope and reach</a:t>
          </a:r>
        </a:p>
      </dgm:t>
    </dgm:pt>
    <dgm:pt modelId="{E03A0307-BC53-44F7-B64E-7C02CC5D0F40}" type="parTrans" cxnId="{9DEDFD47-38CD-4E0D-8792-0BE07D03C72A}">
      <dgm:prSet/>
      <dgm:spPr/>
      <dgm:t>
        <a:bodyPr/>
        <a:lstStyle/>
        <a:p>
          <a:endParaRPr lang="en-US"/>
        </a:p>
      </dgm:t>
    </dgm:pt>
    <dgm:pt modelId="{4AB55E42-A83C-4642-9C30-D43DCFB32498}" type="sibTrans" cxnId="{9DEDFD47-38CD-4E0D-8792-0BE07D03C72A}">
      <dgm:prSet/>
      <dgm:spPr/>
      <dgm:t>
        <a:bodyPr/>
        <a:lstStyle/>
        <a:p>
          <a:endParaRPr lang="en-US"/>
        </a:p>
      </dgm:t>
    </dgm:pt>
    <dgm:pt modelId="{984DC216-85C0-41AB-8C3B-CB3A9D2B13FD}">
      <dgm:prSet phldrT="[Text]" custT="1"/>
      <dgm:spPr/>
      <dgm:t>
        <a:bodyPr/>
        <a:lstStyle/>
        <a:p>
          <a:r>
            <a:rPr lang="en-US" sz="1400" dirty="0"/>
            <a:t>Reduces delays</a:t>
          </a:r>
        </a:p>
      </dgm:t>
    </dgm:pt>
    <dgm:pt modelId="{01CD06A4-8C5B-4A2A-8170-6BF7D0F00E78}" type="parTrans" cxnId="{A7012D96-4187-4A52-B7F1-6B3FDB095789}">
      <dgm:prSet/>
      <dgm:spPr/>
      <dgm:t>
        <a:bodyPr/>
        <a:lstStyle/>
        <a:p>
          <a:endParaRPr lang="en-US"/>
        </a:p>
      </dgm:t>
    </dgm:pt>
    <dgm:pt modelId="{7C941ED8-F4A1-43B0-8C7F-8AE92CCC9340}" type="sibTrans" cxnId="{A7012D96-4187-4A52-B7F1-6B3FDB095789}">
      <dgm:prSet/>
      <dgm:spPr/>
      <dgm:t>
        <a:bodyPr/>
        <a:lstStyle/>
        <a:p>
          <a:endParaRPr lang="en-US"/>
        </a:p>
      </dgm:t>
    </dgm:pt>
    <dgm:pt modelId="{BFEF2CDF-CDF6-42FA-BBC9-E6E5B7511741}">
      <dgm:prSet phldrT="[Text]" custT="1"/>
      <dgm:spPr/>
      <dgm:t>
        <a:bodyPr/>
        <a:lstStyle/>
        <a:p>
          <a:r>
            <a:rPr lang="en-US" sz="1400" dirty="0"/>
            <a:t>Improves quality assurance</a:t>
          </a:r>
        </a:p>
      </dgm:t>
    </dgm:pt>
    <dgm:pt modelId="{03015FC0-6323-4E4B-A2B4-F0EC890BDF2A}" type="parTrans" cxnId="{B8250798-C643-4D3E-A38F-E84159798B57}">
      <dgm:prSet/>
      <dgm:spPr/>
      <dgm:t>
        <a:bodyPr/>
        <a:lstStyle/>
        <a:p>
          <a:endParaRPr lang="en-US"/>
        </a:p>
      </dgm:t>
    </dgm:pt>
    <dgm:pt modelId="{EC1A82A6-6D47-4E0B-A211-18EEB60652C4}" type="sibTrans" cxnId="{B8250798-C643-4D3E-A38F-E84159798B57}">
      <dgm:prSet/>
      <dgm:spPr/>
      <dgm:t>
        <a:bodyPr/>
        <a:lstStyle/>
        <a:p>
          <a:endParaRPr lang="en-US"/>
        </a:p>
      </dgm:t>
    </dgm:pt>
    <dgm:pt modelId="{8C657A56-1E54-4C21-9DE4-1D8ACD5E794D}">
      <dgm:prSet phldrT="[Text]" custT="1"/>
      <dgm:spPr/>
      <dgm:t>
        <a:bodyPr/>
        <a:lstStyle/>
        <a:p>
          <a:r>
            <a:rPr lang="en-US" sz="1400" dirty="0"/>
            <a:t>Reduces costs</a:t>
          </a:r>
        </a:p>
      </dgm:t>
    </dgm:pt>
    <dgm:pt modelId="{12C2BC62-F89B-4D23-8583-2961BB673870}" type="parTrans" cxnId="{5820623B-EB2D-4A66-8EAA-0B42A53123A9}">
      <dgm:prSet/>
      <dgm:spPr/>
      <dgm:t>
        <a:bodyPr/>
        <a:lstStyle/>
        <a:p>
          <a:endParaRPr lang="en-US"/>
        </a:p>
      </dgm:t>
    </dgm:pt>
    <dgm:pt modelId="{D4B5D573-CD44-4F59-AEED-5F8B9EA76BC6}" type="sibTrans" cxnId="{5820623B-EB2D-4A66-8EAA-0B42A53123A9}">
      <dgm:prSet/>
      <dgm:spPr/>
      <dgm:t>
        <a:bodyPr/>
        <a:lstStyle/>
        <a:p>
          <a:endParaRPr lang="en-US"/>
        </a:p>
      </dgm:t>
    </dgm:pt>
    <dgm:pt modelId="{0BBDCAA4-0818-4BE4-9B85-D765FF33F5BF}">
      <dgm:prSet phldrT="[Text]" custT="1"/>
      <dgm:spPr/>
      <dgm:t>
        <a:bodyPr/>
        <a:lstStyle/>
        <a:p>
          <a:r>
            <a:rPr lang="en-US" sz="1400" dirty="0"/>
            <a:t>Accelerates approval processes</a:t>
          </a:r>
        </a:p>
      </dgm:t>
    </dgm:pt>
    <dgm:pt modelId="{F670023F-F611-4735-9E15-2E8E4D9544C8}" type="parTrans" cxnId="{3BCAD303-7528-4F84-8C4C-1D6969F8981F}">
      <dgm:prSet/>
      <dgm:spPr/>
      <dgm:t>
        <a:bodyPr/>
        <a:lstStyle/>
        <a:p>
          <a:endParaRPr lang="en-US"/>
        </a:p>
      </dgm:t>
    </dgm:pt>
    <dgm:pt modelId="{C1134B8F-01DC-4DDB-A719-4ED9F8EB7216}" type="sibTrans" cxnId="{3BCAD303-7528-4F84-8C4C-1D6969F8981F}">
      <dgm:prSet/>
      <dgm:spPr/>
      <dgm:t>
        <a:bodyPr/>
        <a:lstStyle/>
        <a:p>
          <a:endParaRPr lang="en-US"/>
        </a:p>
      </dgm:t>
    </dgm:pt>
    <dgm:pt modelId="{2FF4FD31-65A2-40BC-BE51-7986036DDE26}">
      <dgm:prSet phldrT="[Text]" custT="1"/>
      <dgm:spPr/>
      <dgm:t>
        <a:bodyPr/>
        <a:lstStyle/>
        <a:p>
          <a:r>
            <a:rPr lang="en-US" sz="1400" dirty="0"/>
            <a:t>Clarifies regulatory pathways</a:t>
          </a:r>
        </a:p>
      </dgm:t>
    </dgm:pt>
    <dgm:pt modelId="{41DFB696-E441-43D4-A6C1-6C73F3FC21FF}" type="parTrans" cxnId="{5830C39D-04DF-434D-833A-979800BF38C0}">
      <dgm:prSet/>
      <dgm:spPr/>
      <dgm:t>
        <a:bodyPr/>
        <a:lstStyle/>
        <a:p>
          <a:endParaRPr lang="en-US"/>
        </a:p>
      </dgm:t>
    </dgm:pt>
    <dgm:pt modelId="{B72B3D51-473A-4BC2-925B-F3038F9CD1FD}" type="sibTrans" cxnId="{5830C39D-04DF-434D-833A-979800BF38C0}">
      <dgm:prSet/>
      <dgm:spPr/>
      <dgm:t>
        <a:bodyPr/>
        <a:lstStyle/>
        <a:p>
          <a:endParaRPr lang="en-US"/>
        </a:p>
      </dgm:t>
    </dgm:pt>
    <dgm:pt modelId="{12BBBD87-AE3B-412B-9705-100C547D0C13}" type="pres">
      <dgm:prSet presAssocID="{4FAEB9C0-3774-4A3D-B967-BEEADE62DC3C}" presName="Name0" presStyleCnt="0">
        <dgm:presLayoutVars>
          <dgm:dir/>
          <dgm:animLvl val="lvl"/>
          <dgm:resizeHandles val="exact"/>
        </dgm:presLayoutVars>
      </dgm:prSet>
      <dgm:spPr/>
    </dgm:pt>
    <dgm:pt modelId="{CD1199DE-196F-4284-AD4D-11ECF6200D78}" type="pres">
      <dgm:prSet presAssocID="{130A5C4C-C902-4C34-95BE-CB8E7FB7BEAD}" presName="composite" presStyleCnt="0"/>
      <dgm:spPr/>
    </dgm:pt>
    <dgm:pt modelId="{6AB8D80A-3EDF-48EF-AD76-11F8816FA82F}" type="pres">
      <dgm:prSet presAssocID="{130A5C4C-C902-4C34-95BE-CB8E7FB7BEAD}" presName="parTx" presStyleLbl="alignNode1" presStyleIdx="0" presStyleCnt="3">
        <dgm:presLayoutVars>
          <dgm:chMax val="0"/>
          <dgm:chPref val="0"/>
          <dgm:bulletEnabled val="1"/>
        </dgm:presLayoutVars>
      </dgm:prSet>
      <dgm:spPr/>
    </dgm:pt>
    <dgm:pt modelId="{087D11F6-93A6-4356-BC1E-82A2CA6FA103}" type="pres">
      <dgm:prSet presAssocID="{130A5C4C-C902-4C34-95BE-CB8E7FB7BEAD}" presName="desTx" presStyleLbl="alignAccFollowNode1" presStyleIdx="0" presStyleCnt="3">
        <dgm:presLayoutVars>
          <dgm:bulletEnabled val="1"/>
        </dgm:presLayoutVars>
      </dgm:prSet>
      <dgm:spPr/>
    </dgm:pt>
    <dgm:pt modelId="{BCFDFB30-CB7B-48EC-BC82-0D60E6794ABE}" type="pres">
      <dgm:prSet presAssocID="{E5206B41-D154-4C43-9FA7-D969EA2AE0C5}" presName="space" presStyleCnt="0"/>
      <dgm:spPr/>
    </dgm:pt>
    <dgm:pt modelId="{9844D7E3-37E8-409A-A3FC-454DD2BD7E8F}" type="pres">
      <dgm:prSet presAssocID="{A9E82814-1579-47D3-A325-2F074281C4A4}" presName="composite" presStyleCnt="0"/>
      <dgm:spPr/>
    </dgm:pt>
    <dgm:pt modelId="{44D414BB-651A-49CF-AF80-0089E1FFB9F4}" type="pres">
      <dgm:prSet presAssocID="{A9E82814-1579-47D3-A325-2F074281C4A4}" presName="parTx" presStyleLbl="alignNode1" presStyleIdx="1" presStyleCnt="3">
        <dgm:presLayoutVars>
          <dgm:chMax val="0"/>
          <dgm:chPref val="0"/>
          <dgm:bulletEnabled val="1"/>
        </dgm:presLayoutVars>
      </dgm:prSet>
      <dgm:spPr/>
    </dgm:pt>
    <dgm:pt modelId="{11002647-A459-4C06-8F03-8CF2C7D7F01B}" type="pres">
      <dgm:prSet presAssocID="{A9E82814-1579-47D3-A325-2F074281C4A4}" presName="desTx" presStyleLbl="alignAccFollowNode1" presStyleIdx="1" presStyleCnt="3">
        <dgm:presLayoutVars>
          <dgm:bulletEnabled val="1"/>
        </dgm:presLayoutVars>
      </dgm:prSet>
      <dgm:spPr/>
    </dgm:pt>
    <dgm:pt modelId="{B0BBC538-C3AB-4C48-9E1D-568C83A30C74}" type="pres">
      <dgm:prSet presAssocID="{58AAD89E-B478-403C-BD16-0A700C9EDC55}" presName="space" presStyleCnt="0"/>
      <dgm:spPr/>
    </dgm:pt>
    <dgm:pt modelId="{15D50399-CA4D-447D-A2EF-53938ADFAFB0}" type="pres">
      <dgm:prSet presAssocID="{3D823E85-1A23-4222-A272-EE3F2790A453}" presName="composite" presStyleCnt="0"/>
      <dgm:spPr/>
    </dgm:pt>
    <dgm:pt modelId="{5679DB9B-1F8E-439A-8487-0D856C2BB2DE}" type="pres">
      <dgm:prSet presAssocID="{3D823E85-1A23-4222-A272-EE3F2790A453}" presName="parTx" presStyleLbl="alignNode1" presStyleIdx="2" presStyleCnt="3">
        <dgm:presLayoutVars>
          <dgm:chMax val="0"/>
          <dgm:chPref val="0"/>
          <dgm:bulletEnabled val="1"/>
        </dgm:presLayoutVars>
      </dgm:prSet>
      <dgm:spPr/>
    </dgm:pt>
    <dgm:pt modelId="{6AA68C45-8DAC-4087-9623-811A889989F0}" type="pres">
      <dgm:prSet presAssocID="{3D823E85-1A23-4222-A272-EE3F2790A453}" presName="desTx" presStyleLbl="alignAccFollowNode1" presStyleIdx="2" presStyleCnt="3">
        <dgm:presLayoutVars>
          <dgm:bulletEnabled val="1"/>
        </dgm:presLayoutVars>
      </dgm:prSet>
      <dgm:spPr/>
    </dgm:pt>
  </dgm:ptLst>
  <dgm:cxnLst>
    <dgm:cxn modelId="{7F41AC03-E66A-4650-9863-5793CC7E6654}" type="presOf" srcId="{8A941B63-C0B7-493E-B43E-0403B39016FD}" destId="{087D11F6-93A6-4356-BC1E-82A2CA6FA103}" srcOrd="0" destOrd="0" presId="urn:microsoft.com/office/officeart/2005/8/layout/hList1"/>
    <dgm:cxn modelId="{3BCAD303-7528-4F84-8C4C-1D6969F8981F}" srcId="{3D823E85-1A23-4222-A272-EE3F2790A453}" destId="{0BBDCAA4-0818-4BE4-9B85-D765FF33F5BF}" srcOrd="2" destOrd="0" parTransId="{F670023F-F611-4735-9E15-2E8E4D9544C8}" sibTransId="{C1134B8F-01DC-4DDB-A719-4ED9F8EB7216}"/>
    <dgm:cxn modelId="{F486B412-1ECB-4737-A4AE-7843B3029A10}" srcId="{4FAEB9C0-3774-4A3D-B967-BEEADE62DC3C}" destId="{130A5C4C-C902-4C34-95BE-CB8E7FB7BEAD}" srcOrd="0" destOrd="0" parTransId="{A5E03A66-9962-4324-8B04-CB6BD7FFAD57}" sibTransId="{E5206B41-D154-4C43-9FA7-D969EA2AE0C5}"/>
    <dgm:cxn modelId="{A40F2925-9FAE-44AC-A8FD-70B495D91A96}" type="presOf" srcId="{0BBDCAA4-0818-4BE4-9B85-D765FF33F5BF}" destId="{6AA68C45-8DAC-4087-9623-811A889989F0}" srcOrd="0" destOrd="2" presId="urn:microsoft.com/office/officeart/2005/8/layout/hList1"/>
    <dgm:cxn modelId="{B4878F30-2D3B-45DD-ACD7-7E2B3EFCF44B}" type="presOf" srcId="{A9E82814-1579-47D3-A325-2F074281C4A4}" destId="{44D414BB-651A-49CF-AF80-0089E1FFB9F4}" srcOrd="0" destOrd="0" presId="urn:microsoft.com/office/officeart/2005/8/layout/hList1"/>
    <dgm:cxn modelId="{FC9CE030-8244-46B4-959D-CAEA9569EAC2}" srcId="{130A5C4C-C902-4C34-95BE-CB8E7FB7BEAD}" destId="{4F5A3140-2D92-4C33-866F-E705FF13DF64}" srcOrd="2" destOrd="0" parTransId="{0FBB0FA1-4AD9-4BC5-A063-1C6CEA6BD64C}" sibTransId="{071DD59D-7278-475D-81E4-35216054FFA1}"/>
    <dgm:cxn modelId="{5820623B-EB2D-4A66-8EAA-0B42A53123A9}" srcId="{3D823E85-1A23-4222-A272-EE3F2790A453}" destId="{8C657A56-1E54-4C21-9DE4-1D8ACD5E794D}" srcOrd="1" destOrd="0" parTransId="{12C2BC62-F89B-4D23-8583-2961BB673870}" sibTransId="{D4B5D573-CD44-4F59-AEED-5F8B9EA76BC6}"/>
    <dgm:cxn modelId="{4F39793F-2BCB-4D1A-AD04-380C89557621}" type="presOf" srcId="{4FAEB9C0-3774-4A3D-B967-BEEADE62DC3C}" destId="{12BBBD87-AE3B-412B-9705-100C547D0C13}" srcOrd="0" destOrd="0" presId="urn:microsoft.com/office/officeart/2005/8/layout/hList1"/>
    <dgm:cxn modelId="{CA741E5D-E9F8-4E84-9484-52E22608C4DA}" type="presOf" srcId="{BFEF2CDF-CDF6-42FA-BBC9-E6E5B7511741}" destId="{11002647-A459-4C06-8F03-8CF2C7D7F01B}" srcOrd="0" destOrd="3" presId="urn:microsoft.com/office/officeart/2005/8/layout/hList1"/>
    <dgm:cxn modelId="{E560FB45-F940-4651-85AA-EA1FBBE71984}" type="presOf" srcId="{3D823E85-1A23-4222-A272-EE3F2790A453}" destId="{5679DB9B-1F8E-439A-8487-0D856C2BB2DE}" srcOrd="0" destOrd="0" presId="urn:microsoft.com/office/officeart/2005/8/layout/hList1"/>
    <dgm:cxn modelId="{9DEDFD47-38CD-4E0D-8792-0BE07D03C72A}" srcId="{A9E82814-1579-47D3-A325-2F074281C4A4}" destId="{1D1D1288-5BA1-4166-ADFA-02700F5C2D3C}" srcOrd="1" destOrd="0" parTransId="{E03A0307-BC53-44F7-B64E-7C02CC5D0F40}" sibTransId="{4AB55E42-A83C-4642-9C30-D43DCFB32498}"/>
    <dgm:cxn modelId="{AE6FEC68-2FD9-4CE0-927C-0F49C28FA92C}" srcId="{4FAEB9C0-3774-4A3D-B967-BEEADE62DC3C}" destId="{3D823E85-1A23-4222-A272-EE3F2790A453}" srcOrd="2" destOrd="0" parTransId="{DEF802BE-2126-44CA-A22B-2FC353E8F7E4}" sibTransId="{C2956ABB-8BF3-4370-AE5E-E0E0308A7FB7}"/>
    <dgm:cxn modelId="{3F8D294B-D921-4029-8BAF-C110E59AF725}" srcId="{4FAEB9C0-3774-4A3D-B967-BEEADE62DC3C}" destId="{A9E82814-1579-47D3-A325-2F074281C4A4}" srcOrd="1" destOrd="0" parTransId="{F442D9DE-5F4C-49E9-9A5B-FB62A8E937E1}" sibTransId="{58AAD89E-B478-403C-BD16-0A700C9EDC55}"/>
    <dgm:cxn modelId="{F2F1BD52-91F2-4A26-A1C1-56FDBE9A064F}" srcId="{A9E82814-1579-47D3-A325-2F074281C4A4}" destId="{10DF09EB-302C-4BDB-8F54-FC618EA89B27}" srcOrd="0" destOrd="0" parTransId="{0F70BC02-637C-4E65-9795-D78FD3045F51}" sibTransId="{B19FB156-1541-461B-B803-0EB745729B89}"/>
    <dgm:cxn modelId="{53C92B59-C297-4030-B8FD-C458C287EB21}" type="presOf" srcId="{4F5A3140-2D92-4C33-866F-E705FF13DF64}" destId="{087D11F6-93A6-4356-BC1E-82A2CA6FA103}" srcOrd="0" destOrd="2" presId="urn:microsoft.com/office/officeart/2005/8/layout/hList1"/>
    <dgm:cxn modelId="{63E5E87C-595D-464F-8623-90220096F5F8}" type="presOf" srcId="{10DF09EB-302C-4BDB-8F54-FC618EA89B27}" destId="{11002647-A459-4C06-8F03-8CF2C7D7F01B}" srcOrd="0" destOrd="0" presId="urn:microsoft.com/office/officeart/2005/8/layout/hList1"/>
    <dgm:cxn modelId="{A7012D96-4187-4A52-B7F1-6B3FDB095789}" srcId="{A9E82814-1579-47D3-A325-2F074281C4A4}" destId="{984DC216-85C0-41AB-8C3B-CB3A9D2B13FD}" srcOrd="2" destOrd="0" parTransId="{01CD06A4-8C5B-4A2A-8170-6BF7D0F00E78}" sibTransId="{7C941ED8-F4A1-43B0-8C7F-8AE92CCC9340}"/>
    <dgm:cxn modelId="{B8250798-C643-4D3E-A38F-E84159798B57}" srcId="{A9E82814-1579-47D3-A325-2F074281C4A4}" destId="{BFEF2CDF-CDF6-42FA-BBC9-E6E5B7511741}" srcOrd="3" destOrd="0" parTransId="{03015FC0-6323-4E4B-A2B4-F0EC890BDF2A}" sibTransId="{EC1A82A6-6D47-4E0B-A211-18EEB60652C4}"/>
    <dgm:cxn modelId="{5830C39D-04DF-434D-833A-979800BF38C0}" srcId="{3D823E85-1A23-4222-A272-EE3F2790A453}" destId="{2FF4FD31-65A2-40BC-BE51-7986036DDE26}" srcOrd="3" destOrd="0" parTransId="{41DFB696-E441-43D4-A6C1-6C73F3FC21FF}" sibTransId="{B72B3D51-473A-4BC2-925B-F3038F9CD1FD}"/>
    <dgm:cxn modelId="{C9EF68AD-DFE6-4CE5-8E18-FB2BD95EC1D3}" type="presOf" srcId="{0891EB20-04E9-4A4E-A101-427265A2F9B1}" destId="{087D11F6-93A6-4356-BC1E-82A2CA6FA103}" srcOrd="0" destOrd="1" presId="urn:microsoft.com/office/officeart/2005/8/layout/hList1"/>
    <dgm:cxn modelId="{F2010FB1-CE91-4C79-A588-779B5F2B3B94}" srcId="{3D823E85-1A23-4222-A272-EE3F2790A453}" destId="{12E438BE-B8B0-4AFF-BEF4-AF8C5A988B83}" srcOrd="0" destOrd="0" parTransId="{425CA281-1258-4A1B-95BC-09377C551A79}" sibTransId="{49C01DAD-E034-44FC-AF55-F63F77EC140A}"/>
    <dgm:cxn modelId="{9A2C0EBD-6EF2-4374-B908-A96F8C4DCEF8}" srcId="{130A5C4C-C902-4C34-95BE-CB8E7FB7BEAD}" destId="{8A941B63-C0B7-493E-B43E-0403B39016FD}" srcOrd="0" destOrd="0" parTransId="{84C6B7A2-49F1-4759-8F41-11399001EB2E}" sibTransId="{24F6CEF7-537D-4747-BC62-4509F26D5B1D}"/>
    <dgm:cxn modelId="{AEFFF5DF-BBF6-48FE-A140-9473B5D8F432}" srcId="{130A5C4C-C902-4C34-95BE-CB8E7FB7BEAD}" destId="{0891EB20-04E9-4A4E-A101-427265A2F9B1}" srcOrd="1" destOrd="0" parTransId="{7A9D23F2-EE63-44D5-A4D9-749A8D3E3FFD}" sibTransId="{660306B1-519C-4568-AECA-46682A0B4C6E}"/>
    <dgm:cxn modelId="{8091D5E1-17B6-4F41-92DB-EEF1156316A7}" type="presOf" srcId="{984DC216-85C0-41AB-8C3B-CB3A9D2B13FD}" destId="{11002647-A459-4C06-8F03-8CF2C7D7F01B}" srcOrd="0" destOrd="2" presId="urn:microsoft.com/office/officeart/2005/8/layout/hList1"/>
    <dgm:cxn modelId="{36D263EE-33F7-45D3-BEAC-21FA824F30FC}" type="presOf" srcId="{1D1D1288-5BA1-4166-ADFA-02700F5C2D3C}" destId="{11002647-A459-4C06-8F03-8CF2C7D7F01B}" srcOrd="0" destOrd="1" presId="urn:microsoft.com/office/officeart/2005/8/layout/hList1"/>
    <dgm:cxn modelId="{59CD5FF3-9CA0-474F-8DD9-80B4F6010D1C}" type="presOf" srcId="{130A5C4C-C902-4C34-95BE-CB8E7FB7BEAD}" destId="{6AB8D80A-3EDF-48EF-AD76-11F8816FA82F}" srcOrd="0" destOrd="0" presId="urn:microsoft.com/office/officeart/2005/8/layout/hList1"/>
    <dgm:cxn modelId="{0271B3F4-2AC1-44FE-9C5A-1B634C194AFC}" type="presOf" srcId="{8C657A56-1E54-4C21-9DE4-1D8ACD5E794D}" destId="{6AA68C45-8DAC-4087-9623-811A889989F0}" srcOrd="0" destOrd="1" presId="urn:microsoft.com/office/officeart/2005/8/layout/hList1"/>
    <dgm:cxn modelId="{ED3178F5-9FC5-468F-BC79-2BDF1A698E27}" type="presOf" srcId="{12E438BE-B8B0-4AFF-BEF4-AF8C5A988B83}" destId="{6AA68C45-8DAC-4087-9623-811A889989F0}" srcOrd="0" destOrd="0" presId="urn:microsoft.com/office/officeart/2005/8/layout/hList1"/>
    <dgm:cxn modelId="{B2AB40F8-943A-4D37-8B38-B2872842E0FB}" type="presOf" srcId="{2FF4FD31-65A2-40BC-BE51-7986036DDE26}" destId="{6AA68C45-8DAC-4087-9623-811A889989F0}" srcOrd="0" destOrd="3" presId="urn:microsoft.com/office/officeart/2005/8/layout/hList1"/>
    <dgm:cxn modelId="{634F6AD1-D9D6-4834-92C3-8B5A34230A90}" type="presParOf" srcId="{12BBBD87-AE3B-412B-9705-100C547D0C13}" destId="{CD1199DE-196F-4284-AD4D-11ECF6200D78}" srcOrd="0" destOrd="0" presId="urn:microsoft.com/office/officeart/2005/8/layout/hList1"/>
    <dgm:cxn modelId="{00A56FA4-8BFD-463C-BDD6-EF6ECA5467FD}" type="presParOf" srcId="{CD1199DE-196F-4284-AD4D-11ECF6200D78}" destId="{6AB8D80A-3EDF-48EF-AD76-11F8816FA82F}" srcOrd="0" destOrd="0" presId="urn:microsoft.com/office/officeart/2005/8/layout/hList1"/>
    <dgm:cxn modelId="{42E96DE6-C5AB-4F20-950C-DB2F76658509}" type="presParOf" srcId="{CD1199DE-196F-4284-AD4D-11ECF6200D78}" destId="{087D11F6-93A6-4356-BC1E-82A2CA6FA103}" srcOrd="1" destOrd="0" presId="urn:microsoft.com/office/officeart/2005/8/layout/hList1"/>
    <dgm:cxn modelId="{9F0732B9-3EFC-420E-9C50-32826192C398}" type="presParOf" srcId="{12BBBD87-AE3B-412B-9705-100C547D0C13}" destId="{BCFDFB30-CB7B-48EC-BC82-0D60E6794ABE}" srcOrd="1" destOrd="0" presId="urn:microsoft.com/office/officeart/2005/8/layout/hList1"/>
    <dgm:cxn modelId="{13760DD1-4D60-4779-83BD-EDE9590EEA65}" type="presParOf" srcId="{12BBBD87-AE3B-412B-9705-100C547D0C13}" destId="{9844D7E3-37E8-409A-A3FC-454DD2BD7E8F}" srcOrd="2" destOrd="0" presId="urn:microsoft.com/office/officeart/2005/8/layout/hList1"/>
    <dgm:cxn modelId="{8F6A6C26-135D-47FE-9871-1CF157403F4D}" type="presParOf" srcId="{9844D7E3-37E8-409A-A3FC-454DD2BD7E8F}" destId="{44D414BB-651A-49CF-AF80-0089E1FFB9F4}" srcOrd="0" destOrd="0" presId="urn:microsoft.com/office/officeart/2005/8/layout/hList1"/>
    <dgm:cxn modelId="{BAD21473-99DB-45DA-8F5C-2B2CE1673EF5}" type="presParOf" srcId="{9844D7E3-37E8-409A-A3FC-454DD2BD7E8F}" destId="{11002647-A459-4C06-8F03-8CF2C7D7F01B}" srcOrd="1" destOrd="0" presId="urn:microsoft.com/office/officeart/2005/8/layout/hList1"/>
    <dgm:cxn modelId="{7680816C-4F64-4490-B144-E8E7A18EB0B4}" type="presParOf" srcId="{12BBBD87-AE3B-412B-9705-100C547D0C13}" destId="{B0BBC538-C3AB-4C48-9E1D-568C83A30C74}" srcOrd="3" destOrd="0" presId="urn:microsoft.com/office/officeart/2005/8/layout/hList1"/>
    <dgm:cxn modelId="{422CC625-7BC6-410A-8C65-48292A5A3F23}" type="presParOf" srcId="{12BBBD87-AE3B-412B-9705-100C547D0C13}" destId="{15D50399-CA4D-447D-A2EF-53938ADFAFB0}" srcOrd="4" destOrd="0" presId="urn:microsoft.com/office/officeart/2005/8/layout/hList1"/>
    <dgm:cxn modelId="{AE31FD0E-D7E0-402C-80DC-A27A27AA4745}" type="presParOf" srcId="{15D50399-CA4D-447D-A2EF-53938ADFAFB0}" destId="{5679DB9B-1F8E-439A-8487-0D856C2BB2DE}" srcOrd="0" destOrd="0" presId="urn:microsoft.com/office/officeart/2005/8/layout/hList1"/>
    <dgm:cxn modelId="{383A3CDF-4C63-45E5-BB28-6FC0D176BF63}" type="presParOf" srcId="{15D50399-CA4D-447D-A2EF-53938ADFAFB0}" destId="{6AA68C45-8DAC-4087-9623-811A889989F0}"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B8D80A-3EDF-48EF-AD76-11F8816FA82F}">
      <dsp:nvSpPr>
        <dsp:cNvPr id="0" name=""/>
        <dsp:cNvSpPr/>
      </dsp:nvSpPr>
      <dsp:spPr>
        <a:xfrm>
          <a:off x="2707" y="18283"/>
          <a:ext cx="2639423" cy="1008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t>Benefits for CONSUMERS</a:t>
          </a:r>
        </a:p>
      </dsp:txBody>
      <dsp:txXfrm>
        <a:off x="2707" y="18283"/>
        <a:ext cx="2639423" cy="1008000"/>
      </dsp:txXfrm>
    </dsp:sp>
    <dsp:sp modelId="{087D11F6-93A6-4356-BC1E-82A2CA6FA103}">
      <dsp:nvSpPr>
        <dsp:cNvPr id="0" name=""/>
        <dsp:cNvSpPr/>
      </dsp:nvSpPr>
      <dsp:spPr>
        <a:xfrm>
          <a:off x="2707" y="1026283"/>
          <a:ext cx="2639423" cy="15371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Expands access to essential health technologies</a:t>
          </a:r>
        </a:p>
        <a:p>
          <a:pPr marL="114300" lvl="1" indent="-114300" algn="l" defTabSz="622300">
            <a:lnSpc>
              <a:spcPct val="90000"/>
            </a:lnSpc>
            <a:spcBef>
              <a:spcPct val="0"/>
            </a:spcBef>
            <a:spcAft>
              <a:spcPct val="15000"/>
            </a:spcAft>
            <a:buChar char="•"/>
          </a:pPr>
          <a:r>
            <a:rPr lang="en-US" sz="1400" kern="1200" dirty="0"/>
            <a:t>Increases choice</a:t>
          </a:r>
        </a:p>
        <a:p>
          <a:pPr marL="114300" lvl="1" indent="-114300" algn="l" defTabSz="622300">
            <a:lnSpc>
              <a:spcPct val="90000"/>
            </a:lnSpc>
            <a:spcBef>
              <a:spcPct val="0"/>
            </a:spcBef>
            <a:spcAft>
              <a:spcPct val="15000"/>
            </a:spcAft>
            <a:buChar char="•"/>
          </a:pPr>
          <a:r>
            <a:rPr lang="en-US" sz="1400" kern="1200" dirty="0"/>
            <a:t>Improves quality of technologies</a:t>
          </a:r>
        </a:p>
      </dsp:txBody>
      <dsp:txXfrm>
        <a:off x="2707" y="1026283"/>
        <a:ext cx="2639423" cy="1537199"/>
      </dsp:txXfrm>
    </dsp:sp>
    <dsp:sp modelId="{44D414BB-651A-49CF-AF80-0089E1FFB9F4}">
      <dsp:nvSpPr>
        <dsp:cNvPr id="0" name=""/>
        <dsp:cNvSpPr/>
      </dsp:nvSpPr>
      <dsp:spPr>
        <a:xfrm>
          <a:off x="3011650" y="18283"/>
          <a:ext cx="2639423" cy="1008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t>Benefits for   PUBLIC SECTOR</a:t>
          </a:r>
        </a:p>
      </dsp:txBody>
      <dsp:txXfrm>
        <a:off x="3011650" y="18283"/>
        <a:ext cx="2639423" cy="1008000"/>
      </dsp:txXfrm>
    </dsp:sp>
    <dsp:sp modelId="{11002647-A459-4C06-8F03-8CF2C7D7F01B}">
      <dsp:nvSpPr>
        <dsp:cNvPr id="0" name=""/>
        <dsp:cNvSpPr/>
      </dsp:nvSpPr>
      <dsp:spPr>
        <a:xfrm>
          <a:off x="3011650" y="1026283"/>
          <a:ext cx="2639423" cy="15371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Strengthens capacity and infrastructure</a:t>
          </a:r>
        </a:p>
        <a:p>
          <a:pPr marL="114300" lvl="1" indent="-114300" algn="l" defTabSz="622300">
            <a:lnSpc>
              <a:spcPct val="90000"/>
            </a:lnSpc>
            <a:spcBef>
              <a:spcPct val="0"/>
            </a:spcBef>
            <a:spcAft>
              <a:spcPct val="15000"/>
            </a:spcAft>
            <a:buChar char="•"/>
          </a:pPr>
          <a:r>
            <a:rPr lang="en-US" sz="1400" kern="1200" dirty="0"/>
            <a:t>Enables a greater scope and reach</a:t>
          </a:r>
        </a:p>
        <a:p>
          <a:pPr marL="114300" lvl="1" indent="-114300" algn="l" defTabSz="622300">
            <a:lnSpc>
              <a:spcPct val="90000"/>
            </a:lnSpc>
            <a:spcBef>
              <a:spcPct val="0"/>
            </a:spcBef>
            <a:spcAft>
              <a:spcPct val="15000"/>
            </a:spcAft>
            <a:buChar char="•"/>
          </a:pPr>
          <a:r>
            <a:rPr lang="en-US" sz="1400" kern="1200" dirty="0"/>
            <a:t>Reduces delays</a:t>
          </a:r>
        </a:p>
        <a:p>
          <a:pPr marL="114300" lvl="1" indent="-114300" algn="l" defTabSz="622300">
            <a:lnSpc>
              <a:spcPct val="90000"/>
            </a:lnSpc>
            <a:spcBef>
              <a:spcPct val="0"/>
            </a:spcBef>
            <a:spcAft>
              <a:spcPct val="15000"/>
            </a:spcAft>
            <a:buChar char="•"/>
          </a:pPr>
          <a:r>
            <a:rPr lang="en-US" sz="1400" kern="1200" dirty="0"/>
            <a:t>Improves quality assurance</a:t>
          </a:r>
        </a:p>
      </dsp:txBody>
      <dsp:txXfrm>
        <a:off x="3011650" y="1026283"/>
        <a:ext cx="2639423" cy="1537199"/>
      </dsp:txXfrm>
    </dsp:sp>
    <dsp:sp modelId="{5679DB9B-1F8E-439A-8487-0D856C2BB2DE}">
      <dsp:nvSpPr>
        <dsp:cNvPr id="0" name=""/>
        <dsp:cNvSpPr/>
      </dsp:nvSpPr>
      <dsp:spPr>
        <a:xfrm>
          <a:off x="6020593" y="18283"/>
          <a:ext cx="2639423" cy="1008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t>Benefits for PRIVATE SECTOR*</a:t>
          </a:r>
        </a:p>
      </dsp:txBody>
      <dsp:txXfrm>
        <a:off x="6020593" y="18283"/>
        <a:ext cx="2639423" cy="1008000"/>
      </dsp:txXfrm>
    </dsp:sp>
    <dsp:sp modelId="{6AA68C45-8DAC-4087-9623-811A889989F0}">
      <dsp:nvSpPr>
        <dsp:cNvPr id="0" name=""/>
        <dsp:cNvSpPr/>
      </dsp:nvSpPr>
      <dsp:spPr>
        <a:xfrm>
          <a:off x="6020593" y="1026283"/>
          <a:ext cx="2639423" cy="15371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Streamlines data collection and processes</a:t>
          </a:r>
        </a:p>
        <a:p>
          <a:pPr marL="114300" lvl="1" indent="-114300" algn="l" defTabSz="622300">
            <a:lnSpc>
              <a:spcPct val="90000"/>
            </a:lnSpc>
            <a:spcBef>
              <a:spcPct val="0"/>
            </a:spcBef>
            <a:spcAft>
              <a:spcPct val="15000"/>
            </a:spcAft>
            <a:buChar char="•"/>
          </a:pPr>
          <a:r>
            <a:rPr lang="en-US" sz="1400" kern="1200" dirty="0"/>
            <a:t>Reduces costs</a:t>
          </a:r>
        </a:p>
        <a:p>
          <a:pPr marL="114300" lvl="1" indent="-114300" algn="l" defTabSz="622300">
            <a:lnSpc>
              <a:spcPct val="90000"/>
            </a:lnSpc>
            <a:spcBef>
              <a:spcPct val="0"/>
            </a:spcBef>
            <a:spcAft>
              <a:spcPct val="15000"/>
            </a:spcAft>
            <a:buChar char="•"/>
          </a:pPr>
          <a:r>
            <a:rPr lang="en-US" sz="1400" kern="1200" dirty="0"/>
            <a:t>Accelerates approval processes</a:t>
          </a:r>
        </a:p>
        <a:p>
          <a:pPr marL="114300" lvl="1" indent="-114300" algn="l" defTabSz="622300">
            <a:lnSpc>
              <a:spcPct val="90000"/>
            </a:lnSpc>
            <a:spcBef>
              <a:spcPct val="0"/>
            </a:spcBef>
            <a:spcAft>
              <a:spcPct val="15000"/>
            </a:spcAft>
            <a:buChar char="•"/>
          </a:pPr>
          <a:r>
            <a:rPr lang="en-US" sz="1400" kern="1200" dirty="0"/>
            <a:t>Clarifies regulatory pathways</a:t>
          </a:r>
        </a:p>
      </dsp:txBody>
      <dsp:txXfrm>
        <a:off x="6020593" y="1026283"/>
        <a:ext cx="2639423" cy="153719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1149F4E-6B91-CF4F-A903-687E1D47CC6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6AF5B058-1118-784A-A19F-CC9CED1183F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48C183A-93B6-884B-9376-627642F719B2}" type="datetime1">
              <a:rPr lang="en-US" smtClean="0"/>
              <a:t>3/28/2019</a:t>
            </a:fld>
            <a:endParaRPr lang="en-US"/>
          </a:p>
        </p:txBody>
      </p:sp>
      <p:sp>
        <p:nvSpPr>
          <p:cNvPr id="4" name="Footer Placeholder 3">
            <a:extLst>
              <a:ext uri="{FF2B5EF4-FFF2-40B4-BE49-F238E27FC236}">
                <a16:creationId xmlns:a16="http://schemas.microsoft.com/office/drawing/2014/main" id="{10D72566-7248-C04B-8FCB-84E564141E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3E06C40-D4EB-AB44-B268-A66190479F6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FD73FD2-A9B1-844D-BE54-8813EC7EA117}" type="slidenum">
              <a:rPr lang="en-US" smtClean="0"/>
              <a:t>‹#›</a:t>
            </a:fld>
            <a:endParaRPr lang="en-US"/>
          </a:p>
        </p:txBody>
      </p:sp>
    </p:spTree>
    <p:extLst>
      <p:ext uri="{BB962C8B-B14F-4D97-AF65-F5344CB8AC3E}">
        <p14:creationId xmlns:p14="http://schemas.microsoft.com/office/powerpoint/2010/main" val="334573312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9A44C7-5E44-374B-B603-8904A479430B}" type="datetime1">
              <a:rPr lang="en-US" smtClean="0"/>
              <a:t>3/28/2019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780FF7-5471-054E-ABA0-7DACD7F178D9}" type="slidenum">
              <a:rPr lang="en-US" smtClean="0"/>
              <a:t>‹#›</a:t>
            </a:fld>
            <a:endParaRPr lang="en-US"/>
          </a:p>
        </p:txBody>
      </p:sp>
    </p:spTree>
    <p:extLst>
      <p:ext uri="{BB962C8B-B14F-4D97-AF65-F5344CB8AC3E}">
        <p14:creationId xmlns:p14="http://schemas.microsoft.com/office/powerpoint/2010/main" val="252207665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9C9A44C7-5E44-374B-B603-8904A479430B}" type="datetime1">
              <a:rPr lang="en-US" smtClean="0"/>
              <a:t>3/28/2019</a:t>
            </a:fld>
            <a:endParaRPr lang="en-US"/>
          </a:p>
        </p:txBody>
      </p:sp>
      <p:sp>
        <p:nvSpPr>
          <p:cNvPr id="5" name="Slide Number Placeholder 4"/>
          <p:cNvSpPr>
            <a:spLocks noGrp="1"/>
          </p:cNvSpPr>
          <p:nvPr>
            <p:ph type="sldNum" sz="quarter" idx="11"/>
          </p:nvPr>
        </p:nvSpPr>
        <p:spPr/>
        <p:txBody>
          <a:bodyPr/>
          <a:lstStyle/>
          <a:p>
            <a:fld id="{CC780FF7-5471-054E-ABA0-7DACD7F178D9}" type="slidenum">
              <a:rPr lang="en-US" smtClean="0"/>
              <a:t>1</a:t>
            </a:fld>
            <a:endParaRPr lang="en-US"/>
          </a:p>
        </p:txBody>
      </p:sp>
    </p:spTree>
    <p:extLst>
      <p:ext uri="{BB962C8B-B14F-4D97-AF65-F5344CB8AC3E}">
        <p14:creationId xmlns:p14="http://schemas.microsoft.com/office/powerpoint/2010/main" val="3920981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9C9A44C7-5E44-374B-B603-8904A479430B}" type="datetime1">
              <a:rPr lang="en-US" smtClean="0"/>
              <a:t>3/28/2019</a:t>
            </a:fld>
            <a:endParaRPr lang="en-US"/>
          </a:p>
        </p:txBody>
      </p:sp>
      <p:sp>
        <p:nvSpPr>
          <p:cNvPr id="5" name="Slide Number Placeholder 4"/>
          <p:cNvSpPr>
            <a:spLocks noGrp="1"/>
          </p:cNvSpPr>
          <p:nvPr>
            <p:ph type="sldNum" sz="quarter" idx="11"/>
          </p:nvPr>
        </p:nvSpPr>
        <p:spPr/>
        <p:txBody>
          <a:bodyPr/>
          <a:lstStyle/>
          <a:p>
            <a:fld id="{CC780FF7-5471-054E-ABA0-7DACD7F178D9}" type="slidenum">
              <a:rPr lang="en-US" smtClean="0"/>
              <a:t>12</a:t>
            </a:fld>
            <a:endParaRPr lang="en-US"/>
          </a:p>
        </p:txBody>
      </p:sp>
    </p:spTree>
    <p:extLst>
      <p:ext uri="{BB962C8B-B14F-4D97-AF65-F5344CB8AC3E}">
        <p14:creationId xmlns:p14="http://schemas.microsoft.com/office/powerpoint/2010/main" val="6747580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9C9A44C7-5E44-374B-B603-8904A479430B}" type="datetime1">
              <a:rPr lang="en-US" smtClean="0"/>
              <a:t>3/28/2019</a:t>
            </a:fld>
            <a:endParaRPr lang="en-US"/>
          </a:p>
        </p:txBody>
      </p:sp>
      <p:sp>
        <p:nvSpPr>
          <p:cNvPr id="5" name="Slide Number Placeholder 4"/>
          <p:cNvSpPr>
            <a:spLocks noGrp="1"/>
          </p:cNvSpPr>
          <p:nvPr>
            <p:ph type="sldNum" sz="quarter" idx="11"/>
          </p:nvPr>
        </p:nvSpPr>
        <p:spPr/>
        <p:txBody>
          <a:bodyPr/>
          <a:lstStyle/>
          <a:p>
            <a:fld id="{CC780FF7-5471-054E-ABA0-7DACD7F178D9}" type="slidenum">
              <a:rPr lang="en-US" smtClean="0"/>
              <a:t>13</a:t>
            </a:fld>
            <a:endParaRPr lang="en-US"/>
          </a:p>
        </p:txBody>
      </p:sp>
    </p:spTree>
    <p:extLst>
      <p:ext uri="{BB962C8B-B14F-4D97-AF65-F5344CB8AC3E}">
        <p14:creationId xmlns:p14="http://schemas.microsoft.com/office/powerpoint/2010/main" val="3278123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9C9A44C7-5E44-374B-B603-8904A479430B}" type="datetime1">
              <a:rPr lang="en-US" smtClean="0"/>
              <a:t>3/28/2019</a:t>
            </a:fld>
            <a:endParaRPr lang="en-US"/>
          </a:p>
        </p:txBody>
      </p:sp>
      <p:sp>
        <p:nvSpPr>
          <p:cNvPr id="5" name="Slide Number Placeholder 4"/>
          <p:cNvSpPr>
            <a:spLocks noGrp="1"/>
          </p:cNvSpPr>
          <p:nvPr>
            <p:ph type="sldNum" sz="quarter" idx="11"/>
          </p:nvPr>
        </p:nvSpPr>
        <p:spPr/>
        <p:txBody>
          <a:bodyPr/>
          <a:lstStyle/>
          <a:p>
            <a:fld id="{CC780FF7-5471-054E-ABA0-7DACD7F178D9}" type="slidenum">
              <a:rPr lang="en-US" smtClean="0"/>
              <a:t>2</a:t>
            </a:fld>
            <a:endParaRPr lang="en-US"/>
          </a:p>
        </p:txBody>
      </p:sp>
    </p:spTree>
    <p:extLst>
      <p:ext uri="{BB962C8B-B14F-4D97-AF65-F5344CB8AC3E}">
        <p14:creationId xmlns:p14="http://schemas.microsoft.com/office/powerpoint/2010/main" val="1929525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9C9A44C7-5E44-374B-B603-8904A479430B}" type="datetime1">
              <a:rPr lang="en-US" smtClean="0"/>
              <a:t>3/28/2019</a:t>
            </a:fld>
            <a:endParaRPr lang="en-US"/>
          </a:p>
        </p:txBody>
      </p:sp>
      <p:sp>
        <p:nvSpPr>
          <p:cNvPr id="5" name="Slide Number Placeholder 4"/>
          <p:cNvSpPr>
            <a:spLocks noGrp="1"/>
          </p:cNvSpPr>
          <p:nvPr>
            <p:ph type="sldNum" sz="quarter" idx="11"/>
          </p:nvPr>
        </p:nvSpPr>
        <p:spPr/>
        <p:txBody>
          <a:bodyPr/>
          <a:lstStyle/>
          <a:p>
            <a:fld id="{CC780FF7-5471-054E-ABA0-7DACD7F178D9}" type="slidenum">
              <a:rPr lang="en-US" smtClean="0"/>
              <a:t>3</a:t>
            </a:fld>
            <a:endParaRPr lang="en-US"/>
          </a:p>
        </p:txBody>
      </p:sp>
    </p:spTree>
    <p:extLst>
      <p:ext uri="{BB962C8B-B14F-4D97-AF65-F5344CB8AC3E}">
        <p14:creationId xmlns:p14="http://schemas.microsoft.com/office/powerpoint/2010/main" val="4184892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9C9A44C7-5E44-374B-B603-8904A479430B}" type="datetime1">
              <a:rPr lang="en-US" smtClean="0"/>
              <a:t>3/28/2019</a:t>
            </a:fld>
            <a:endParaRPr lang="en-US"/>
          </a:p>
        </p:txBody>
      </p:sp>
      <p:sp>
        <p:nvSpPr>
          <p:cNvPr id="5" name="Slide Number Placeholder 4"/>
          <p:cNvSpPr>
            <a:spLocks noGrp="1"/>
          </p:cNvSpPr>
          <p:nvPr>
            <p:ph type="sldNum" sz="quarter" idx="11"/>
          </p:nvPr>
        </p:nvSpPr>
        <p:spPr/>
        <p:txBody>
          <a:bodyPr/>
          <a:lstStyle/>
          <a:p>
            <a:fld id="{CC780FF7-5471-054E-ABA0-7DACD7F178D9}" type="slidenum">
              <a:rPr lang="en-US" smtClean="0"/>
              <a:t>4</a:t>
            </a:fld>
            <a:endParaRPr lang="en-US"/>
          </a:p>
        </p:txBody>
      </p:sp>
    </p:spTree>
    <p:extLst>
      <p:ext uri="{BB962C8B-B14F-4D97-AF65-F5344CB8AC3E}">
        <p14:creationId xmlns:p14="http://schemas.microsoft.com/office/powerpoint/2010/main" val="2352108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9C9A44C7-5E44-374B-B603-8904A479430B}" type="datetime1">
              <a:rPr lang="en-US" smtClean="0"/>
              <a:t>3/28/2019</a:t>
            </a:fld>
            <a:endParaRPr lang="en-US"/>
          </a:p>
        </p:txBody>
      </p:sp>
      <p:sp>
        <p:nvSpPr>
          <p:cNvPr id="5" name="Slide Number Placeholder 4"/>
          <p:cNvSpPr>
            <a:spLocks noGrp="1"/>
          </p:cNvSpPr>
          <p:nvPr>
            <p:ph type="sldNum" sz="quarter" idx="11"/>
          </p:nvPr>
        </p:nvSpPr>
        <p:spPr/>
        <p:txBody>
          <a:bodyPr/>
          <a:lstStyle/>
          <a:p>
            <a:fld id="{CC780FF7-5471-054E-ABA0-7DACD7F178D9}" type="slidenum">
              <a:rPr lang="en-US" smtClean="0"/>
              <a:t>5</a:t>
            </a:fld>
            <a:endParaRPr lang="en-US"/>
          </a:p>
        </p:txBody>
      </p:sp>
    </p:spTree>
    <p:extLst>
      <p:ext uri="{BB962C8B-B14F-4D97-AF65-F5344CB8AC3E}">
        <p14:creationId xmlns:p14="http://schemas.microsoft.com/office/powerpoint/2010/main" val="14470447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9C9A44C7-5E44-374B-B603-8904A479430B}" type="datetime1">
              <a:rPr lang="en-US" smtClean="0"/>
              <a:t>3/28/2019</a:t>
            </a:fld>
            <a:endParaRPr lang="en-US"/>
          </a:p>
        </p:txBody>
      </p:sp>
      <p:sp>
        <p:nvSpPr>
          <p:cNvPr id="5" name="Slide Number Placeholder 4"/>
          <p:cNvSpPr>
            <a:spLocks noGrp="1"/>
          </p:cNvSpPr>
          <p:nvPr>
            <p:ph type="sldNum" sz="quarter" idx="11"/>
          </p:nvPr>
        </p:nvSpPr>
        <p:spPr/>
        <p:txBody>
          <a:bodyPr/>
          <a:lstStyle/>
          <a:p>
            <a:fld id="{CC780FF7-5471-054E-ABA0-7DACD7F178D9}" type="slidenum">
              <a:rPr lang="en-US" smtClean="0"/>
              <a:t>6</a:t>
            </a:fld>
            <a:endParaRPr lang="en-US"/>
          </a:p>
        </p:txBody>
      </p:sp>
    </p:spTree>
    <p:extLst>
      <p:ext uri="{BB962C8B-B14F-4D97-AF65-F5344CB8AC3E}">
        <p14:creationId xmlns:p14="http://schemas.microsoft.com/office/powerpoint/2010/main" val="1897588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9C9A44C7-5E44-374B-B603-8904A479430B}" type="datetime1">
              <a:rPr lang="en-US" smtClean="0"/>
              <a:t>3/28/2019</a:t>
            </a:fld>
            <a:endParaRPr lang="en-US"/>
          </a:p>
        </p:txBody>
      </p:sp>
      <p:sp>
        <p:nvSpPr>
          <p:cNvPr id="5" name="Slide Number Placeholder 4"/>
          <p:cNvSpPr>
            <a:spLocks noGrp="1"/>
          </p:cNvSpPr>
          <p:nvPr>
            <p:ph type="sldNum" sz="quarter" idx="11"/>
          </p:nvPr>
        </p:nvSpPr>
        <p:spPr/>
        <p:txBody>
          <a:bodyPr/>
          <a:lstStyle/>
          <a:p>
            <a:fld id="{CC780FF7-5471-054E-ABA0-7DACD7F178D9}" type="slidenum">
              <a:rPr lang="en-US" smtClean="0"/>
              <a:t>7</a:t>
            </a:fld>
            <a:endParaRPr lang="en-US"/>
          </a:p>
        </p:txBody>
      </p:sp>
    </p:spTree>
    <p:extLst>
      <p:ext uri="{BB962C8B-B14F-4D97-AF65-F5344CB8AC3E}">
        <p14:creationId xmlns:p14="http://schemas.microsoft.com/office/powerpoint/2010/main" val="4077001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9C9A44C7-5E44-374B-B603-8904A479430B}" type="datetime1">
              <a:rPr lang="en-US" smtClean="0"/>
              <a:t>3/28/2019</a:t>
            </a:fld>
            <a:endParaRPr lang="en-US"/>
          </a:p>
        </p:txBody>
      </p:sp>
      <p:sp>
        <p:nvSpPr>
          <p:cNvPr id="5" name="Slide Number Placeholder 4"/>
          <p:cNvSpPr>
            <a:spLocks noGrp="1"/>
          </p:cNvSpPr>
          <p:nvPr>
            <p:ph type="sldNum" sz="quarter" idx="11"/>
          </p:nvPr>
        </p:nvSpPr>
        <p:spPr/>
        <p:txBody>
          <a:bodyPr/>
          <a:lstStyle/>
          <a:p>
            <a:fld id="{CC780FF7-5471-054E-ABA0-7DACD7F178D9}" type="slidenum">
              <a:rPr lang="en-US" smtClean="0"/>
              <a:t>10</a:t>
            </a:fld>
            <a:endParaRPr lang="en-US"/>
          </a:p>
        </p:txBody>
      </p:sp>
    </p:spTree>
    <p:extLst>
      <p:ext uri="{BB962C8B-B14F-4D97-AF65-F5344CB8AC3E}">
        <p14:creationId xmlns:p14="http://schemas.microsoft.com/office/powerpoint/2010/main" val="6124092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9C9A44C7-5E44-374B-B603-8904A479430B}" type="datetime1">
              <a:rPr lang="en-US" smtClean="0"/>
              <a:t>3/28/2019</a:t>
            </a:fld>
            <a:endParaRPr lang="en-US"/>
          </a:p>
        </p:txBody>
      </p:sp>
      <p:sp>
        <p:nvSpPr>
          <p:cNvPr id="5" name="Slide Number Placeholder 4"/>
          <p:cNvSpPr>
            <a:spLocks noGrp="1"/>
          </p:cNvSpPr>
          <p:nvPr>
            <p:ph type="sldNum" sz="quarter" idx="11"/>
          </p:nvPr>
        </p:nvSpPr>
        <p:spPr/>
        <p:txBody>
          <a:bodyPr/>
          <a:lstStyle/>
          <a:p>
            <a:fld id="{CC780FF7-5471-054E-ABA0-7DACD7F178D9}" type="slidenum">
              <a:rPr lang="en-US" smtClean="0"/>
              <a:t>11</a:t>
            </a:fld>
            <a:endParaRPr lang="en-US"/>
          </a:p>
        </p:txBody>
      </p:sp>
    </p:spTree>
    <p:extLst>
      <p:ext uri="{BB962C8B-B14F-4D97-AF65-F5344CB8AC3E}">
        <p14:creationId xmlns:p14="http://schemas.microsoft.com/office/powerpoint/2010/main" val="1719213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PATH: Base Gri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6553623"/>
      </p:ext>
    </p:extLst>
  </p:cSld>
  <p:clrMapOvr>
    <a:masterClrMapping/>
  </p:clrMapOvr>
  <p:extLst mod="1">
    <p:ext uri="{DCECCB84-F9BA-43D5-87BE-67443E8EF086}">
      <p15:sldGuideLst xmlns:p15="http://schemas.microsoft.com/office/powerpoint/2012/main">
        <p15:guide id="1" pos="360">
          <p15:clr>
            <a:srgbClr val="FBAE40"/>
          </p15:clr>
        </p15:guide>
        <p15:guide id="2" pos="5424">
          <p15:clr>
            <a:srgbClr val="FBAE40"/>
          </p15:clr>
        </p15:guide>
        <p15:guide id="18" orient="horz" pos="3960">
          <p15:clr>
            <a:srgbClr val="FBAE40"/>
          </p15:clr>
        </p15:guide>
        <p15:guide id="19" orient="horz" pos="360">
          <p15:clr>
            <a:srgbClr val="FBAE40"/>
          </p15:clr>
        </p15:guide>
        <p15:guide id="20" orient="horz" pos="1272">
          <p15:clr>
            <a:srgbClr val="FBAE40"/>
          </p15:clr>
        </p15:guide>
        <p15:guide id="21" orient="horz" pos="2184">
          <p15:clr>
            <a:srgbClr val="FBAE40"/>
          </p15:clr>
        </p15:guide>
        <p15:guide id="22" orient="horz" pos="1224">
          <p15:clr>
            <a:srgbClr val="FBAE40"/>
          </p15:clr>
        </p15:guide>
        <p15:guide id="23" orient="horz" pos="2136">
          <p15:clr>
            <a:srgbClr val="FBAE40"/>
          </p15:clr>
        </p15:guide>
        <p15:guide id="24" orient="horz" pos="3048">
          <p15:clr>
            <a:srgbClr val="FBAE40"/>
          </p15:clr>
        </p15:guide>
        <p15:guide id="25" orient="horz" pos="3096">
          <p15:clr>
            <a:srgbClr val="FBAE40"/>
          </p15:clr>
        </p15:guide>
        <p15:guide id="26" pos="936">
          <p15:clr>
            <a:srgbClr val="FBAE40"/>
          </p15:clr>
        </p15:guide>
        <p15:guide id="27" pos="1008">
          <p15:clr>
            <a:srgbClr val="FBAE40"/>
          </p15:clr>
        </p15:guide>
        <p15:guide id="28" pos="1560">
          <p15:clr>
            <a:srgbClr val="FBAE40"/>
          </p15:clr>
        </p15:guide>
        <p15:guide id="29" pos="1632">
          <p15:clr>
            <a:srgbClr val="FBAE40"/>
          </p15:clr>
        </p15:guide>
        <p15:guide id="30" pos="2208">
          <p15:clr>
            <a:srgbClr val="FBAE40"/>
          </p15:clr>
        </p15:guide>
        <p15:guide id="31" pos="2280">
          <p15:clr>
            <a:srgbClr val="FBAE40"/>
          </p15:clr>
        </p15:guide>
        <p15:guide id="32" pos="2856">
          <p15:clr>
            <a:srgbClr val="FBAE40"/>
          </p15:clr>
        </p15:guide>
        <p15:guide id="33" pos="2928">
          <p15:clr>
            <a:srgbClr val="FBAE40"/>
          </p15:clr>
        </p15:guide>
        <p15:guide id="34" pos="3504">
          <p15:clr>
            <a:srgbClr val="FBAE40"/>
          </p15:clr>
        </p15:guide>
        <p15:guide id="35" pos="3576">
          <p15:clr>
            <a:srgbClr val="FBAE40"/>
          </p15:clr>
        </p15:guide>
        <p15:guide id="36" pos="4128">
          <p15:clr>
            <a:srgbClr val="FBAE40"/>
          </p15:clr>
        </p15:guide>
        <p15:guide id="37" pos="4200">
          <p15:clr>
            <a:srgbClr val="FBAE40"/>
          </p15:clr>
        </p15:guide>
        <p15:guide id="38" pos="4848">
          <p15:clr>
            <a:srgbClr val="FBAE40"/>
          </p15:clr>
        </p15:guide>
        <p15:guide id="39" pos="4776">
          <p15:clr>
            <a:srgbClr val="FBAE40"/>
          </p15:clr>
        </p15:guide>
        <p15:guide id="40" orient="horz" pos="768">
          <p15:clr>
            <a:srgbClr val="FBAE40"/>
          </p15:clr>
        </p15:guide>
        <p15:guide id="41" orient="horz" pos="816">
          <p15:clr>
            <a:srgbClr val="FBAE40"/>
          </p15:clr>
        </p15:guide>
        <p15:guide id="42" orient="horz" pos="1680">
          <p15:clr>
            <a:srgbClr val="FBAE40"/>
          </p15:clr>
        </p15:guide>
        <p15:guide id="43" orient="horz" pos="1728">
          <p15:clr>
            <a:srgbClr val="FBAE40"/>
          </p15:clr>
        </p15:guide>
        <p15:guide id="44" orient="horz" pos="2592">
          <p15:clr>
            <a:srgbClr val="FBAE40"/>
          </p15:clr>
        </p15:guide>
        <p15:guide id="45" orient="horz" pos="2640">
          <p15:clr>
            <a:srgbClr val="FBAE40"/>
          </p15:clr>
        </p15:guide>
        <p15:guide id="46" orient="horz" pos="3504">
          <p15:clr>
            <a:srgbClr val="FBAE40"/>
          </p15:clr>
        </p15:guide>
        <p15:guide id="47" orient="horz" pos="3552">
          <p15:clr>
            <a:srgbClr val="FBAE40"/>
          </p15:clr>
        </p15:guide>
        <p15:guide id="48" orient="horz" pos="216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TH: Single column Long title large graphic">
    <p:spTree>
      <p:nvGrpSpPr>
        <p:cNvPr id="1" name=""/>
        <p:cNvGrpSpPr/>
        <p:nvPr/>
      </p:nvGrpSpPr>
      <p:grpSpPr>
        <a:xfrm>
          <a:off x="0" y="0"/>
          <a:ext cx="0" cy="0"/>
          <a:chOff x="0" y="0"/>
          <a:chExt cx="0" cy="0"/>
        </a:xfrm>
      </p:grpSpPr>
      <p:sp>
        <p:nvSpPr>
          <p:cNvPr id="7" name="Text Placeholder 5"/>
          <p:cNvSpPr>
            <a:spLocks noGrp="1"/>
          </p:cNvSpPr>
          <p:nvPr>
            <p:ph type="body" sz="quarter" idx="10" hasCustomPrompt="1"/>
          </p:nvPr>
        </p:nvSpPr>
        <p:spPr>
          <a:xfrm>
            <a:off x="571500" y="394038"/>
            <a:ext cx="3962400" cy="177462"/>
          </a:xfrm>
          <a:prstGeom prst="rect">
            <a:avLst/>
          </a:prstGeom>
        </p:spPr>
        <p:txBody>
          <a:bodyPr lIns="0" rIns="0"/>
          <a:lstStyle>
            <a:lvl1pPr marL="0" indent="0">
              <a:buNone/>
              <a:defRPr sz="700">
                <a:solidFill>
                  <a:schemeClr val="accent4">
                    <a:lumMod val="75000"/>
                  </a:schemeClr>
                </a:solidFill>
              </a:defRPr>
            </a:lvl1pPr>
          </a:lstStyle>
          <a:p>
            <a:pPr lvl="0"/>
            <a:r>
              <a:rPr lang="en-US" dirty="0"/>
              <a:t>Presentation Title | Chapter Title</a:t>
            </a:r>
          </a:p>
        </p:txBody>
      </p:sp>
      <p:pic>
        <p:nvPicPr>
          <p:cNvPr id="5" name="Picture 4"/>
          <p:cNvPicPr>
            <a:picLocks noChangeAspect="1"/>
          </p:cNvPicPr>
          <p:nvPr userDrawn="1"/>
        </p:nvPicPr>
        <p:blipFill>
          <a:blip r:embed="rId2"/>
          <a:stretch>
            <a:fillRect/>
          </a:stretch>
        </p:blipFill>
        <p:spPr>
          <a:xfrm>
            <a:off x="7925291" y="6286500"/>
            <a:ext cx="685309" cy="294957"/>
          </a:xfrm>
          <a:prstGeom prst="rect">
            <a:avLst/>
          </a:prstGeom>
        </p:spPr>
      </p:pic>
      <p:sp>
        <p:nvSpPr>
          <p:cNvPr id="13" name="Text Placeholder 4"/>
          <p:cNvSpPr>
            <a:spLocks noGrp="1"/>
          </p:cNvSpPr>
          <p:nvPr>
            <p:ph type="body" sz="quarter" idx="13" hasCustomPrompt="1"/>
          </p:nvPr>
        </p:nvSpPr>
        <p:spPr>
          <a:xfrm>
            <a:off x="568451" y="716912"/>
            <a:ext cx="8042149" cy="1315450"/>
          </a:xfrm>
          <a:prstGeom prst="rect">
            <a:avLst/>
          </a:prstGeom>
        </p:spPr>
        <p:txBody>
          <a:bodyPr/>
          <a:lstStyle>
            <a:lvl1pPr>
              <a:defRPr sz="3200">
                <a:solidFill>
                  <a:schemeClr val="accent2"/>
                </a:solidFill>
              </a:defRPr>
            </a:lvl1pPr>
          </a:lstStyle>
          <a:p>
            <a:pPr lvl="0"/>
            <a:r>
              <a:rPr lang="en-US" dirty="0"/>
              <a:t>Single column w/ long title and body copy or large full page graphic</a:t>
            </a:r>
          </a:p>
        </p:txBody>
      </p:sp>
      <p:sp>
        <p:nvSpPr>
          <p:cNvPr id="3" name="Content Placeholder 2"/>
          <p:cNvSpPr>
            <a:spLocks noGrp="1"/>
          </p:cNvSpPr>
          <p:nvPr>
            <p:ph sz="quarter" idx="14" hasCustomPrompt="1"/>
          </p:nvPr>
        </p:nvSpPr>
        <p:spPr>
          <a:xfrm>
            <a:off x="568451" y="2019300"/>
            <a:ext cx="8023760" cy="4000500"/>
          </a:xfrm>
          <a:prstGeom prst="rect">
            <a:avLst/>
          </a:prstGeom>
        </p:spPr>
        <p:txBody>
          <a:bodyPr/>
          <a:lstStyle>
            <a:lvl1pPr>
              <a:spcBef>
                <a:spcPts val="0"/>
              </a:spcBef>
              <a:spcAft>
                <a:spcPts val="1800"/>
              </a:spcAft>
              <a:defRPr sz="1200">
                <a:solidFill>
                  <a:schemeClr val="tx1"/>
                </a:solidFill>
              </a:defRPr>
            </a:lvl1pPr>
          </a:lstStyle>
          <a:p>
            <a:pPr lvl="0"/>
            <a:r>
              <a:rPr lang="en-US" dirty="0"/>
              <a:t>Body copy should be kept as short and succinct as possible in this area. It’s better to paraphrase the content to keep the audience engaged. Body copy should be kept as short and succinct as possible in this area. It’s better to paraphrase the content to keep the audience engaged.</a:t>
            </a:r>
          </a:p>
        </p:txBody>
      </p:sp>
      <p:sp>
        <p:nvSpPr>
          <p:cNvPr id="14" name="Slide Number Placeholder 49">
            <a:extLst/>
          </p:cNvPr>
          <p:cNvSpPr txBox="1">
            <a:spLocks/>
          </p:cNvSpPr>
          <p:nvPr userDrawn="1"/>
        </p:nvSpPr>
        <p:spPr>
          <a:xfrm>
            <a:off x="257992" y="6404349"/>
            <a:ext cx="424180" cy="182562"/>
          </a:xfrm>
          <a:prstGeom prst="rect">
            <a:avLst/>
          </a:prstGeom>
        </p:spPr>
        <p:txBody>
          <a:bodyPr lIns="0" tIns="0" rIns="0" bIns="0" anchor="b"/>
          <a:lstStyle>
            <a:defPPr>
              <a:defRPr lang="en-US"/>
            </a:defPPr>
            <a:lvl1pPr marL="0" algn="r" defTabSz="914400" rtl="0" eaLnBrk="1" latinLnBrk="0" hangingPunct="1">
              <a:defRPr sz="700" kern="1200">
                <a:solidFill>
                  <a:srgbClr val="464F60"/>
                </a:solidFill>
                <a:latin typeface="Courier" pitchFamily="2"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1382DBD-422C-46A9-94ED-8BDB34CA9651}" type="slidenum">
              <a:rPr lang="en-US" smtClean="0">
                <a:solidFill>
                  <a:schemeClr val="accent4">
                    <a:lumMod val="75000"/>
                  </a:schemeClr>
                </a:solidFill>
                <a:latin typeface="Arial" panose="020B0604020202020204" pitchFamily="34" charset="0"/>
                <a:cs typeface="Arial" panose="020B0604020202020204" pitchFamily="34" charset="0"/>
              </a:rPr>
              <a:pPr algn="r"/>
              <a:t>‹#›</a:t>
            </a:fld>
            <a:endParaRPr lang="en-US" dirty="0">
              <a:solidFill>
                <a:schemeClr val="accent4">
                  <a:lumMod val="75000"/>
                </a:schemeClr>
              </a:solidFill>
              <a:latin typeface="Arial" panose="020B0604020202020204" pitchFamily="34" charset="0"/>
              <a:cs typeface="Arial" panose="020B0604020202020204" pitchFamily="34" charset="0"/>
            </a:endParaRPr>
          </a:p>
        </p:txBody>
      </p:sp>
      <p:sp>
        <p:nvSpPr>
          <p:cNvPr id="15" name="Text Placeholder 8"/>
          <p:cNvSpPr>
            <a:spLocks noGrp="1"/>
          </p:cNvSpPr>
          <p:nvPr>
            <p:ph type="body" sz="quarter" idx="11" hasCustomPrompt="1"/>
          </p:nvPr>
        </p:nvSpPr>
        <p:spPr>
          <a:xfrm>
            <a:off x="748940" y="6437267"/>
            <a:ext cx="6096000" cy="165100"/>
          </a:xfrm>
          <a:prstGeom prst="rect">
            <a:avLst/>
          </a:prstGeom>
        </p:spPr>
        <p:txBody>
          <a:bodyPr/>
          <a:lstStyle>
            <a:lvl1pPr algn="l">
              <a:defRPr sz="700">
                <a:solidFill>
                  <a:schemeClr val="accent4">
                    <a:lumMod val="75000"/>
                  </a:schemeClr>
                </a:solidFill>
              </a:defRPr>
            </a:lvl1pPr>
            <a:lvl2pPr>
              <a:defRPr sz="700"/>
            </a:lvl2pPr>
            <a:lvl3pPr>
              <a:defRPr sz="700"/>
            </a:lvl3pPr>
            <a:lvl4pPr>
              <a:defRPr sz="700"/>
            </a:lvl4pPr>
            <a:lvl5pPr>
              <a:defRPr sz="700"/>
            </a:lvl5pPr>
          </a:lstStyle>
          <a:p>
            <a:pPr lvl="0"/>
            <a:r>
              <a:rPr lang="en-US" dirty="0"/>
              <a:t>Optional footer text (program team name, etc.)</a:t>
            </a:r>
          </a:p>
        </p:txBody>
      </p:sp>
    </p:spTree>
    <p:extLst>
      <p:ext uri="{BB962C8B-B14F-4D97-AF65-F5344CB8AC3E}">
        <p14:creationId xmlns:p14="http://schemas.microsoft.com/office/powerpoint/2010/main" val="4111693723"/>
      </p:ext>
    </p:extLst>
  </p:cSld>
  <p:clrMapOvr>
    <a:masterClrMapping/>
  </p:clrMapOvr>
  <p:transition spd="med">
    <p:fade/>
  </p:transition>
  <p:extLst mod="1">
    <p:ext uri="{DCECCB84-F9BA-43D5-87BE-67443E8EF086}">
      <p15:sldGuideLst xmlns:p15="http://schemas.microsoft.com/office/powerpoint/2012/main">
        <p15:guide id="1" pos="360">
          <p15:clr>
            <a:srgbClr val="FBAE40"/>
          </p15:clr>
        </p15:guide>
        <p15:guide id="2" pos="5424">
          <p15:clr>
            <a:srgbClr val="FBAE40"/>
          </p15:clr>
        </p15:guide>
        <p15:guide id="18" orient="horz" pos="3960">
          <p15:clr>
            <a:srgbClr val="FBAE40"/>
          </p15:clr>
        </p15:guide>
        <p15:guide id="19" orient="horz" pos="360">
          <p15:clr>
            <a:srgbClr val="FBAE40"/>
          </p15:clr>
        </p15:guide>
        <p15:guide id="20" orient="horz" pos="1272">
          <p15:clr>
            <a:srgbClr val="FBAE40"/>
          </p15:clr>
        </p15:guide>
        <p15:guide id="21" orient="horz" pos="2184">
          <p15:clr>
            <a:srgbClr val="FBAE40"/>
          </p15:clr>
        </p15:guide>
        <p15:guide id="22" orient="horz" pos="1224">
          <p15:clr>
            <a:srgbClr val="FBAE40"/>
          </p15:clr>
        </p15:guide>
        <p15:guide id="23" orient="horz" pos="2136">
          <p15:clr>
            <a:srgbClr val="FBAE40"/>
          </p15:clr>
        </p15:guide>
        <p15:guide id="24" orient="horz" pos="3048">
          <p15:clr>
            <a:srgbClr val="FBAE40"/>
          </p15:clr>
        </p15:guide>
        <p15:guide id="25" orient="horz" pos="3096">
          <p15:clr>
            <a:srgbClr val="FBAE40"/>
          </p15:clr>
        </p15:guide>
        <p15:guide id="26" pos="936">
          <p15:clr>
            <a:srgbClr val="FBAE40"/>
          </p15:clr>
        </p15:guide>
        <p15:guide id="27" pos="1008">
          <p15:clr>
            <a:srgbClr val="FBAE40"/>
          </p15:clr>
        </p15:guide>
        <p15:guide id="28" pos="1560">
          <p15:clr>
            <a:srgbClr val="FBAE40"/>
          </p15:clr>
        </p15:guide>
        <p15:guide id="29" pos="1632">
          <p15:clr>
            <a:srgbClr val="FBAE40"/>
          </p15:clr>
        </p15:guide>
        <p15:guide id="30" pos="2208">
          <p15:clr>
            <a:srgbClr val="FBAE40"/>
          </p15:clr>
        </p15:guide>
        <p15:guide id="31" pos="2280">
          <p15:clr>
            <a:srgbClr val="FBAE40"/>
          </p15:clr>
        </p15:guide>
        <p15:guide id="32" pos="2856">
          <p15:clr>
            <a:srgbClr val="FBAE40"/>
          </p15:clr>
        </p15:guide>
        <p15:guide id="33" pos="2928">
          <p15:clr>
            <a:srgbClr val="FBAE40"/>
          </p15:clr>
        </p15:guide>
        <p15:guide id="34" pos="3504">
          <p15:clr>
            <a:srgbClr val="FBAE40"/>
          </p15:clr>
        </p15:guide>
        <p15:guide id="35" pos="3576">
          <p15:clr>
            <a:srgbClr val="FBAE40"/>
          </p15:clr>
        </p15:guide>
        <p15:guide id="36" pos="4128">
          <p15:clr>
            <a:srgbClr val="FBAE40"/>
          </p15:clr>
        </p15:guide>
        <p15:guide id="37" pos="4200">
          <p15:clr>
            <a:srgbClr val="FBAE40"/>
          </p15:clr>
        </p15:guide>
        <p15:guide id="38" pos="4848">
          <p15:clr>
            <a:srgbClr val="FBAE40"/>
          </p15:clr>
        </p15:guide>
        <p15:guide id="39" pos="4776">
          <p15:clr>
            <a:srgbClr val="FBAE40"/>
          </p15:clr>
        </p15:guide>
        <p15:guide id="40" orient="horz" pos="768">
          <p15:clr>
            <a:srgbClr val="FBAE40"/>
          </p15:clr>
        </p15:guide>
        <p15:guide id="41" orient="horz" pos="816">
          <p15:clr>
            <a:srgbClr val="FBAE40"/>
          </p15:clr>
        </p15:guide>
        <p15:guide id="42" orient="horz" pos="1680">
          <p15:clr>
            <a:srgbClr val="FBAE40"/>
          </p15:clr>
        </p15:guide>
        <p15:guide id="43" orient="horz" pos="1728">
          <p15:clr>
            <a:srgbClr val="FBAE40"/>
          </p15:clr>
        </p15:guide>
        <p15:guide id="44" orient="horz" pos="2592">
          <p15:clr>
            <a:srgbClr val="FBAE40"/>
          </p15:clr>
        </p15:guide>
        <p15:guide id="45" orient="horz" pos="2640">
          <p15:clr>
            <a:srgbClr val="FBAE40"/>
          </p15:clr>
        </p15:guide>
        <p15:guide id="46" orient="horz" pos="3504">
          <p15:clr>
            <a:srgbClr val="FBAE40"/>
          </p15:clr>
        </p15:guide>
        <p15:guide id="47" orient="horz" pos="3552">
          <p15:clr>
            <a:srgbClr val="FBAE40"/>
          </p15:clr>
        </p15:guide>
        <p15:guide id="48" orient="horz" pos="216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TH: Single column intro Half Graphic">
    <p:spTree>
      <p:nvGrpSpPr>
        <p:cNvPr id="1" name=""/>
        <p:cNvGrpSpPr/>
        <p:nvPr/>
      </p:nvGrpSpPr>
      <p:grpSpPr>
        <a:xfrm>
          <a:off x="0" y="0"/>
          <a:ext cx="0" cy="0"/>
          <a:chOff x="0" y="0"/>
          <a:chExt cx="0" cy="0"/>
        </a:xfrm>
      </p:grpSpPr>
      <p:sp>
        <p:nvSpPr>
          <p:cNvPr id="8" name="Content Placeholder 5"/>
          <p:cNvSpPr>
            <a:spLocks noGrp="1"/>
          </p:cNvSpPr>
          <p:nvPr>
            <p:ph sz="quarter" idx="13"/>
          </p:nvPr>
        </p:nvSpPr>
        <p:spPr>
          <a:xfrm>
            <a:off x="4648200" y="0"/>
            <a:ext cx="4495800" cy="6858000"/>
          </a:xfrm>
          <a:prstGeom prst="rect">
            <a:avLst/>
          </a:prstGeom>
          <a:noFill/>
          <a:ln>
            <a:noFill/>
          </a:ln>
        </p:spPr>
        <p:txBody>
          <a:bodyPr/>
          <a:lstStyle/>
          <a:p>
            <a:pPr lvl="0"/>
            <a:r>
              <a:rPr lang="en-US"/>
              <a:t>Edit Master text styles</a:t>
            </a:r>
          </a:p>
        </p:txBody>
      </p:sp>
      <p:sp>
        <p:nvSpPr>
          <p:cNvPr id="7" name="Text Placeholder 5"/>
          <p:cNvSpPr>
            <a:spLocks noGrp="1"/>
          </p:cNvSpPr>
          <p:nvPr>
            <p:ph type="body" sz="quarter" idx="10" hasCustomPrompt="1"/>
          </p:nvPr>
        </p:nvSpPr>
        <p:spPr>
          <a:xfrm>
            <a:off x="571500" y="394038"/>
            <a:ext cx="3962400" cy="177462"/>
          </a:xfrm>
          <a:prstGeom prst="rect">
            <a:avLst/>
          </a:prstGeom>
        </p:spPr>
        <p:txBody>
          <a:bodyPr lIns="0" rIns="0"/>
          <a:lstStyle>
            <a:lvl1pPr marL="0" indent="0">
              <a:buNone/>
              <a:defRPr sz="700">
                <a:solidFill>
                  <a:schemeClr val="accent4">
                    <a:lumMod val="75000"/>
                  </a:schemeClr>
                </a:solidFill>
              </a:defRPr>
            </a:lvl1pPr>
          </a:lstStyle>
          <a:p>
            <a:pPr lvl="0"/>
            <a:r>
              <a:rPr lang="en-US" dirty="0"/>
              <a:t>Presentation Title | Chapter Title</a:t>
            </a:r>
          </a:p>
        </p:txBody>
      </p:sp>
      <p:sp>
        <p:nvSpPr>
          <p:cNvPr id="5" name="Text Placeholder 4"/>
          <p:cNvSpPr>
            <a:spLocks noGrp="1"/>
          </p:cNvSpPr>
          <p:nvPr>
            <p:ph type="body" sz="quarter" idx="11" hasCustomPrompt="1"/>
          </p:nvPr>
        </p:nvSpPr>
        <p:spPr>
          <a:xfrm>
            <a:off x="571500" y="2743200"/>
            <a:ext cx="3962400" cy="1315450"/>
          </a:xfrm>
          <a:prstGeom prst="rect">
            <a:avLst/>
          </a:prstGeom>
        </p:spPr>
        <p:txBody>
          <a:bodyPr/>
          <a:lstStyle>
            <a:lvl1pPr>
              <a:defRPr sz="3200">
                <a:solidFill>
                  <a:schemeClr val="accent2"/>
                </a:solidFill>
              </a:defRPr>
            </a:lvl1pPr>
          </a:lstStyle>
          <a:p>
            <a:pPr lvl="0"/>
            <a:r>
              <a:rPr lang="en-US" dirty="0"/>
              <a:t>Single column </a:t>
            </a:r>
            <a:br>
              <a:rPr lang="en-US" dirty="0"/>
            </a:br>
            <a:r>
              <a:rPr lang="en-US" dirty="0"/>
              <a:t>w/ introductory copy</a:t>
            </a:r>
          </a:p>
        </p:txBody>
      </p:sp>
      <p:sp>
        <p:nvSpPr>
          <p:cNvPr id="6" name="Text Placeholder 6"/>
          <p:cNvSpPr>
            <a:spLocks noGrp="1"/>
          </p:cNvSpPr>
          <p:nvPr>
            <p:ph type="body" sz="quarter" idx="12" hasCustomPrompt="1"/>
          </p:nvPr>
        </p:nvSpPr>
        <p:spPr>
          <a:xfrm>
            <a:off x="571500" y="4114800"/>
            <a:ext cx="3962400" cy="2171700"/>
          </a:xfrm>
          <a:prstGeom prst="rect">
            <a:avLst/>
          </a:prstGeom>
        </p:spPr>
        <p:txBody>
          <a:bodyPr/>
          <a:lstStyle>
            <a:lvl1pPr>
              <a:defRPr sz="1700">
                <a:solidFill>
                  <a:schemeClr val="tx1"/>
                </a:solidFill>
              </a:defRPr>
            </a:lvl1pPr>
            <a:lvl2pPr>
              <a:defRPr sz="1400"/>
            </a:lvl2pPr>
            <a:lvl3pPr>
              <a:defRPr sz="1400"/>
            </a:lvl3pPr>
            <a:lvl4pPr>
              <a:defRPr sz="1400"/>
            </a:lvl4pPr>
            <a:lvl5pPr>
              <a:defRPr sz="1400"/>
            </a:lvl5pPr>
          </a:lstStyle>
          <a:p>
            <a:pPr lvl="0"/>
            <a:r>
              <a:rPr lang="en-US" dirty="0"/>
              <a:t>This is used for a simple impact page with a medium amount of copy. It’s intended to hold a few talking points. The page should look clear and concise. </a:t>
            </a:r>
          </a:p>
        </p:txBody>
      </p:sp>
      <p:pic>
        <p:nvPicPr>
          <p:cNvPr id="9" name="Picture 8"/>
          <p:cNvPicPr>
            <a:picLocks noChangeAspect="1"/>
          </p:cNvPicPr>
          <p:nvPr userDrawn="1"/>
        </p:nvPicPr>
        <p:blipFill>
          <a:blip r:embed="rId2"/>
          <a:stretch>
            <a:fillRect/>
          </a:stretch>
        </p:blipFill>
        <p:spPr>
          <a:xfrm>
            <a:off x="7925291" y="6286500"/>
            <a:ext cx="685309" cy="294957"/>
          </a:xfrm>
          <a:prstGeom prst="rect">
            <a:avLst/>
          </a:prstGeom>
        </p:spPr>
      </p:pic>
      <p:sp>
        <p:nvSpPr>
          <p:cNvPr id="12" name="Slide Number Placeholder 49">
            <a:extLst/>
          </p:cNvPr>
          <p:cNvSpPr txBox="1">
            <a:spLocks/>
          </p:cNvSpPr>
          <p:nvPr userDrawn="1"/>
        </p:nvSpPr>
        <p:spPr>
          <a:xfrm>
            <a:off x="257992" y="6404349"/>
            <a:ext cx="424180" cy="182562"/>
          </a:xfrm>
          <a:prstGeom prst="rect">
            <a:avLst/>
          </a:prstGeom>
        </p:spPr>
        <p:txBody>
          <a:bodyPr lIns="0" tIns="0" rIns="0" bIns="0" anchor="b"/>
          <a:lstStyle>
            <a:defPPr>
              <a:defRPr lang="en-US"/>
            </a:defPPr>
            <a:lvl1pPr marL="0" algn="r" defTabSz="914400" rtl="0" eaLnBrk="1" latinLnBrk="0" hangingPunct="1">
              <a:defRPr sz="700" kern="1200">
                <a:solidFill>
                  <a:srgbClr val="464F60"/>
                </a:solidFill>
                <a:latin typeface="Courier" pitchFamily="2"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1382DBD-422C-46A9-94ED-8BDB34CA9651}" type="slidenum">
              <a:rPr lang="en-US" smtClean="0">
                <a:solidFill>
                  <a:schemeClr val="accent4">
                    <a:lumMod val="75000"/>
                  </a:schemeClr>
                </a:solidFill>
                <a:latin typeface="Arial" panose="020B0604020202020204" pitchFamily="34" charset="0"/>
                <a:cs typeface="Arial" panose="020B0604020202020204" pitchFamily="34" charset="0"/>
              </a:rPr>
              <a:pPr algn="r"/>
              <a:t>‹#›</a:t>
            </a:fld>
            <a:endParaRPr lang="en-US" dirty="0">
              <a:solidFill>
                <a:schemeClr val="accent4">
                  <a:lumMod val="75000"/>
                </a:schemeClr>
              </a:solidFill>
              <a:latin typeface="Arial" panose="020B0604020202020204" pitchFamily="34" charset="0"/>
              <a:cs typeface="Arial" panose="020B0604020202020204" pitchFamily="34" charset="0"/>
            </a:endParaRPr>
          </a:p>
        </p:txBody>
      </p:sp>
      <p:sp>
        <p:nvSpPr>
          <p:cNvPr id="13" name="Text Placeholder 8"/>
          <p:cNvSpPr>
            <a:spLocks noGrp="1"/>
          </p:cNvSpPr>
          <p:nvPr>
            <p:ph type="body" sz="quarter" idx="14" hasCustomPrompt="1"/>
          </p:nvPr>
        </p:nvSpPr>
        <p:spPr>
          <a:xfrm>
            <a:off x="748940" y="6437267"/>
            <a:ext cx="6096000" cy="165100"/>
          </a:xfrm>
          <a:prstGeom prst="rect">
            <a:avLst/>
          </a:prstGeom>
        </p:spPr>
        <p:txBody>
          <a:bodyPr/>
          <a:lstStyle>
            <a:lvl1pPr algn="l">
              <a:defRPr sz="700">
                <a:solidFill>
                  <a:schemeClr val="accent4">
                    <a:lumMod val="75000"/>
                  </a:schemeClr>
                </a:solidFill>
              </a:defRPr>
            </a:lvl1pPr>
            <a:lvl2pPr>
              <a:defRPr sz="700"/>
            </a:lvl2pPr>
            <a:lvl3pPr>
              <a:defRPr sz="700"/>
            </a:lvl3pPr>
            <a:lvl4pPr>
              <a:defRPr sz="700"/>
            </a:lvl4pPr>
            <a:lvl5pPr>
              <a:defRPr sz="700"/>
            </a:lvl5pPr>
          </a:lstStyle>
          <a:p>
            <a:pPr lvl="0"/>
            <a:r>
              <a:rPr lang="en-US" dirty="0"/>
              <a:t>Optional footer text (program team name, etc.)</a:t>
            </a:r>
          </a:p>
        </p:txBody>
      </p:sp>
    </p:spTree>
    <p:extLst>
      <p:ext uri="{BB962C8B-B14F-4D97-AF65-F5344CB8AC3E}">
        <p14:creationId xmlns:p14="http://schemas.microsoft.com/office/powerpoint/2010/main" val="2091559499"/>
      </p:ext>
    </p:extLst>
  </p:cSld>
  <p:clrMapOvr>
    <a:masterClrMapping/>
  </p:clrMapOvr>
  <p:transition spd="med">
    <p:fade/>
  </p:transition>
  <p:extLst mod="1">
    <p:ext uri="{DCECCB84-F9BA-43D5-87BE-67443E8EF086}">
      <p15:sldGuideLst xmlns:p15="http://schemas.microsoft.com/office/powerpoint/2012/main">
        <p15:guide id="1" pos="360">
          <p15:clr>
            <a:srgbClr val="FBAE40"/>
          </p15:clr>
        </p15:guide>
        <p15:guide id="2" pos="5424">
          <p15:clr>
            <a:srgbClr val="FBAE40"/>
          </p15:clr>
        </p15:guide>
        <p15:guide id="18" orient="horz" pos="3960">
          <p15:clr>
            <a:srgbClr val="FBAE40"/>
          </p15:clr>
        </p15:guide>
        <p15:guide id="19" orient="horz" pos="360">
          <p15:clr>
            <a:srgbClr val="FBAE40"/>
          </p15:clr>
        </p15:guide>
        <p15:guide id="20" orient="horz" pos="1272">
          <p15:clr>
            <a:srgbClr val="FBAE40"/>
          </p15:clr>
        </p15:guide>
        <p15:guide id="21" orient="horz" pos="2184">
          <p15:clr>
            <a:srgbClr val="FBAE40"/>
          </p15:clr>
        </p15:guide>
        <p15:guide id="22" orient="horz" pos="1224">
          <p15:clr>
            <a:srgbClr val="FBAE40"/>
          </p15:clr>
        </p15:guide>
        <p15:guide id="23" orient="horz" pos="2136">
          <p15:clr>
            <a:srgbClr val="FBAE40"/>
          </p15:clr>
        </p15:guide>
        <p15:guide id="24" orient="horz" pos="3048">
          <p15:clr>
            <a:srgbClr val="FBAE40"/>
          </p15:clr>
        </p15:guide>
        <p15:guide id="25" orient="horz" pos="3096">
          <p15:clr>
            <a:srgbClr val="FBAE40"/>
          </p15:clr>
        </p15:guide>
        <p15:guide id="26" pos="936">
          <p15:clr>
            <a:srgbClr val="FBAE40"/>
          </p15:clr>
        </p15:guide>
        <p15:guide id="27" pos="1008">
          <p15:clr>
            <a:srgbClr val="FBAE40"/>
          </p15:clr>
        </p15:guide>
        <p15:guide id="28" pos="1560">
          <p15:clr>
            <a:srgbClr val="FBAE40"/>
          </p15:clr>
        </p15:guide>
        <p15:guide id="29" pos="1632">
          <p15:clr>
            <a:srgbClr val="FBAE40"/>
          </p15:clr>
        </p15:guide>
        <p15:guide id="30" pos="2208">
          <p15:clr>
            <a:srgbClr val="FBAE40"/>
          </p15:clr>
        </p15:guide>
        <p15:guide id="31" pos="2280">
          <p15:clr>
            <a:srgbClr val="FBAE40"/>
          </p15:clr>
        </p15:guide>
        <p15:guide id="32" pos="2856">
          <p15:clr>
            <a:srgbClr val="FBAE40"/>
          </p15:clr>
        </p15:guide>
        <p15:guide id="33" pos="2928">
          <p15:clr>
            <a:srgbClr val="FBAE40"/>
          </p15:clr>
        </p15:guide>
        <p15:guide id="34" pos="3504">
          <p15:clr>
            <a:srgbClr val="FBAE40"/>
          </p15:clr>
        </p15:guide>
        <p15:guide id="35" pos="3576">
          <p15:clr>
            <a:srgbClr val="FBAE40"/>
          </p15:clr>
        </p15:guide>
        <p15:guide id="36" pos="4128">
          <p15:clr>
            <a:srgbClr val="FBAE40"/>
          </p15:clr>
        </p15:guide>
        <p15:guide id="37" pos="4200">
          <p15:clr>
            <a:srgbClr val="FBAE40"/>
          </p15:clr>
        </p15:guide>
        <p15:guide id="38" pos="4848">
          <p15:clr>
            <a:srgbClr val="FBAE40"/>
          </p15:clr>
        </p15:guide>
        <p15:guide id="39" pos="4776">
          <p15:clr>
            <a:srgbClr val="FBAE40"/>
          </p15:clr>
        </p15:guide>
        <p15:guide id="40" orient="horz" pos="768">
          <p15:clr>
            <a:srgbClr val="FBAE40"/>
          </p15:clr>
        </p15:guide>
        <p15:guide id="41" orient="horz" pos="816">
          <p15:clr>
            <a:srgbClr val="FBAE40"/>
          </p15:clr>
        </p15:guide>
        <p15:guide id="42" orient="horz" pos="1680">
          <p15:clr>
            <a:srgbClr val="FBAE40"/>
          </p15:clr>
        </p15:guide>
        <p15:guide id="43" orient="horz" pos="1728">
          <p15:clr>
            <a:srgbClr val="FBAE40"/>
          </p15:clr>
        </p15:guide>
        <p15:guide id="44" orient="horz" pos="2592">
          <p15:clr>
            <a:srgbClr val="FBAE40"/>
          </p15:clr>
        </p15:guide>
        <p15:guide id="45" orient="horz" pos="2640">
          <p15:clr>
            <a:srgbClr val="FBAE40"/>
          </p15:clr>
        </p15:guide>
        <p15:guide id="46" orient="horz" pos="3504">
          <p15:clr>
            <a:srgbClr val="FBAE40"/>
          </p15:clr>
        </p15:guide>
        <p15:guide id="47" orient="horz" pos="3552">
          <p15:clr>
            <a:srgbClr val="FBAE40"/>
          </p15:clr>
        </p15:guide>
        <p15:guide id="48" orient="horz" pos="216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TH: Full page 2-up Graphics">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 Placeholder 5"/>
          <p:cNvSpPr>
            <a:spLocks noGrp="1"/>
          </p:cNvSpPr>
          <p:nvPr>
            <p:ph type="body" sz="quarter" idx="10" hasCustomPrompt="1"/>
          </p:nvPr>
        </p:nvSpPr>
        <p:spPr>
          <a:xfrm>
            <a:off x="571500" y="394038"/>
            <a:ext cx="3962400" cy="177462"/>
          </a:xfrm>
          <a:prstGeom prst="rect">
            <a:avLst/>
          </a:prstGeom>
        </p:spPr>
        <p:txBody>
          <a:bodyPr lIns="0" rIns="0"/>
          <a:lstStyle>
            <a:lvl1pPr marL="0" indent="0">
              <a:buNone/>
              <a:defRPr sz="700">
                <a:solidFill>
                  <a:schemeClr val="accent4">
                    <a:lumMod val="75000"/>
                  </a:schemeClr>
                </a:solidFill>
              </a:defRPr>
            </a:lvl1pPr>
          </a:lstStyle>
          <a:p>
            <a:pPr lvl="0"/>
            <a:r>
              <a:rPr lang="en-US" dirty="0"/>
              <a:t>Presentation Title | Chapter Title</a:t>
            </a:r>
          </a:p>
        </p:txBody>
      </p:sp>
      <p:sp>
        <p:nvSpPr>
          <p:cNvPr id="6" name="Content Placeholder 5"/>
          <p:cNvSpPr>
            <a:spLocks noGrp="1"/>
          </p:cNvSpPr>
          <p:nvPr>
            <p:ph sz="quarter" idx="13"/>
          </p:nvPr>
        </p:nvSpPr>
        <p:spPr>
          <a:xfrm>
            <a:off x="571500" y="1237753"/>
            <a:ext cx="3962400" cy="5048747"/>
          </a:xfrm>
          <a:prstGeom prst="rect">
            <a:avLst/>
          </a:prstGeom>
          <a:noFill/>
          <a:ln>
            <a:noFill/>
          </a:ln>
        </p:spPr>
        <p:txBody>
          <a:bodyPr/>
          <a:lstStyle/>
          <a:p>
            <a:pPr lvl="0"/>
            <a:r>
              <a:rPr lang="en-US"/>
              <a:t>Edit Master text styles</a:t>
            </a:r>
          </a:p>
        </p:txBody>
      </p:sp>
      <p:sp>
        <p:nvSpPr>
          <p:cNvPr id="8" name="Content Placeholder 5"/>
          <p:cNvSpPr>
            <a:spLocks noGrp="1"/>
          </p:cNvSpPr>
          <p:nvPr>
            <p:ph sz="quarter" idx="14"/>
          </p:nvPr>
        </p:nvSpPr>
        <p:spPr>
          <a:xfrm>
            <a:off x="4648200" y="1237753"/>
            <a:ext cx="3962400" cy="5048747"/>
          </a:xfrm>
          <a:prstGeom prst="rect">
            <a:avLst/>
          </a:prstGeom>
          <a:noFill/>
          <a:ln>
            <a:noFill/>
          </a:ln>
        </p:spPr>
        <p:txBody>
          <a:bodyPr/>
          <a:lstStyle/>
          <a:p>
            <a:pPr lvl="0"/>
            <a:r>
              <a:rPr lang="en-US"/>
              <a:t>Edit Master text styles</a:t>
            </a:r>
          </a:p>
        </p:txBody>
      </p:sp>
      <p:pic>
        <p:nvPicPr>
          <p:cNvPr id="9" name="Picture 8"/>
          <p:cNvPicPr>
            <a:picLocks noChangeAspect="1"/>
          </p:cNvPicPr>
          <p:nvPr userDrawn="1"/>
        </p:nvPicPr>
        <p:blipFill>
          <a:blip r:embed="rId2"/>
          <a:stretch>
            <a:fillRect/>
          </a:stretch>
        </p:blipFill>
        <p:spPr>
          <a:xfrm>
            <a:off x="7925291" y="6286500"/>
            <a:ext cx="685309" cy="294957"/>
          </a:xfrm>
          <a:prstGeom prst="rect">
            <a:avLst/>
          </a:prstGeom>
        </p:spPr>
      </p:pic>
      <p:sp>
        <p:nvSpPr>
          <p:cNvPr id="12" name="Slide Number Placeholder 49">
            <a:extLst/>
          </p:cNvPr>
          <p:cNvSpPr txBox="1">
            <a:spLocks/>
          </p:cNvSpPr>
          <p:nvPr userDrawn="1"/>
        </p:nvSpPr>
        <p:spPr>
          <a:xfrm>
            <a:off x="257992" y="6404349"/>
            <a:ext cx="424180" cy="182562"/>
          </a:xfrm>
          <a:prstGeom prst="rect">
            <a:avLst/>
          </a:prstGeom>
        </p:spPr>
        <p:txBody>
          <a:bodyPr lIns="0" tIns="0" rIns="0" bIns="0" anchor="b"/>
          <a:lstStyle>
            <a:defPPr>
              <a:defRPr lang="en-US"/>
            </a:defPPr>
            <a:lvl1pPr marL="0" algn="r" defTabSz="914400" rtl="0" eaLnBrk="1" latinLnBrk="0" hangingPunct="1">
              <a:defRPr sz="700" kern="1200">
                <a:solidFill>
                  <a:srgbClr val="464F60"/>
                </a:solidFill>
                <a:latin typeface="Courier" pitchFamily="2"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1382DBD-422C-46A9-94ED-8BDB34CA9651}" type="slidenum">
              <a:rPr lang="en-US" smtClean="0">
                <a:solidFill>
                  <a:schemeClr val="accent4">
                    <a:lumMod val="75000"/>
                  </a:schemeClr>
                </a:solidFill>
                <a:latin typeface="Arial" panose="020B0604020202020204" pitchFamily="34" charset="0"/>
                <a:cs typeface="Arial" panose="020B0604020202020204" pitchFamily="34" charset="0"/>
              </a:rPr>
              <a:pPr algn="r"/>
              <a:t>‹#›</a:t>
            </a:fld>
            <a:endParaRPr lang="en-US" dirty="0">
              <a:solidFill>
                <a:schemeClr val="accent4">
                  <a:lumMod val="75000"/>
                </a:schemeClr>
              </a:solidFill>
              <a:latin typeface="Arial" panose="020B0604020202020204" pitchFamily="34" charset="0"/>
              <a:cs typeface="Arial" panose="020B0604020202020204" pitchFamily="34" charset="0"/>
            </a:endParaRPr>
          </a:p>
        </p:txBody>
      </p:sp>
      <p:sp>
        <p:nvSpPr>
          <p:cNvPr id="13" name="Text Placeholder 8"/>
          <p:cNvSpPr>
            <a:spLocks noGrp="1"/>
          </p:cNvSpPr>
          <p:nvPr>
            <p:ph type="body" sz="quarter" idx="11" hasCustomPrompt="1"/>
          </p:nvPr>
        </p:nvSpPr>
        <p:spPr>
          <a:xfrm>
            <a:off x="748940" y="6437267"/>
            <a:ext cx="6096000" cy="165100"/>
          </a:xfrm>
          <a:prstGeom prst="rect">
            <a:avLst/>
          </a:prstGeom>
        </p:spPr>
        <p:txBody>
          <a:bodyPr/>
          <a:lstStyle>
            <a:lvl1pPr algn="l">
              <a:defRPr sz="700">
                <a:solidFill>
                  <a:schemeClr val="accent4">
                    <a:lumMod val="75000"/>
                  </a:schemeClr>
                </a:solidFill>
              </a:defRPr>
            </a:lvl1pPr>
            <a:lvl2pPr>
              <a:defRPr sz="700"/>
            </a:lvl2pPr>
            <a:lvl3pPr>
              <a:defRPr sz="700"/>
            </a:lvl3pPr>
            <a:lvl4pPr>
              <a:defRPr sz="700"/>
            </a:lvl4pPr>
            <a:lvl5pPr>
              <a:defRPr sz="700"/>
            </a:lvl5pPr>
          </a:lstStyle>
          <a:p>
            <a:pPr lvl="0"/>
            <a:r>
              <a:rPr lang="en-US" dirty="0"/>
              <a:t>Optional footer text (program team name, etc.)</a:t>
            </a:r>
          </a:p>
        </p:txBody>
      </p:sp>
    </p:spTree>
    <p:extLst>
      <p:ext uri="{BB962C8B-B14F-4D97-AF65-F5344CB8AC3E}">
        <p14:creationId xmlns:p14="http://schemas.microsoft.com/office/powerpoint/2010/main" val="2331158615"/>
      </p:ext>
    </p:extLst>
  </p:cSld>
  <p:clrMapOvr>
    <a:masterClrMapping/>
  </p:clrMapOvr>
  <p:transition spd="med">
    <p:fade/>
  </p:transition>
  <p:extLst mod="1">
    <p:ext uri="{DCECCB84-F9BA-43D5-87BE-67443E8EF086}">
      <p15:sldGuideLst xmlns:p15="http://schemas.microsoft.com/office/powerpoint/2012/main">
        <p15:guide id="1" pos="360">
          <p15:clr>
            <a:srgbClr val="FBAE40"/>
          </p15:clr>
        </p15:guide>
        <p15:guide id="2" pos="5424">
          <p15:clr>
            <a:srgbClr val="FBAE40"/>
          </p15:clr>
        </p15:guide>
        <p15:guide id="18" orient="horz" pos="3960">
          <p15:clr>
            <a:srgbClr val="FBAE40"/>
          </p15:clr>
        </p15:guide>
        <p15:guide id="19" orient="horz" pos="360">
          <p15:clr>
            <a:srgbClr val="FBAE40"/>
          </p15:clr>
        </p15:guide>
        <p15:guide id="20" orient="horz" pos="1272">
          <p15:clr>
            <a:srgbClr val="FBAE40"/>
          </p15:clr>
        </p15:guide>
        <p15:guide id="21" orient="horz" pos="2184">
          <p15:clr>
            <a:srgbClr val="FBAE40"/>
          </p15:clr>
        </p15:guide>
        <p15:guide id="22" orient="horz" pos="1224">
          <p15:clr>
            <a:srgbClr val="FBAE40"/>
          </p15:clr>
        </p15:guide>
        <p15:guide id="23" orient="horz" pos="2136">
          <p15:clr>
            <a:srgbClr val="FBAE40"/>
          </p15:clr>
        </p15:guide>
        <p15:guide id="24" orient="horz" pos="3048">
          <p15:clr>
            <a:srgbClr val="FBAE40"/>
          </p15:clr>
        </p15:guide>
        <p15:guide id="25" orient="horz" pos="3096">
          <p15:clr>
            <a:srgbClr val="FBAE40"/>
          </p15:clr>
        </p15:guide>
        <p15:guide id="26" pos="936">
          <p15:clr>
            <a:srgbClr val="FBAE40"/>
          </p15:clr>
        </p15:guide>
        <p15:guide id="27" pos="1008">
          <p15:clr>
            <a:srgbClr val="FBAE40"/>
          </p15:clr>
        </p15:guide>
        <p15:guide id="28" pos="1560">
          <p15:clr>
            <a:srgbClr val="FBAE40"/>
          </p15:clr>
        </p15:guide>
        <p15:guide id="29" pos="1632">
          <p15:clr>
            <a:srgbClr val="FBAE40"/>
          </p15:clr>
        </p15:guide>
        <p15:guide id="30" pos="2208">
          <p15:clr>
            <a:srgbClr val="FBAE40"/>
          </p15:clr>
        </p15:guide>
        <p15:guide id="31" pos="2280">
          <p15:clr>
            <a:srgbClr val="FBAE40"/>
          </p15:clr>
        </p15:guide>
        <p15:guide id="32" pos="2856">
          <p15:clr>
            <a:srgbClr val="FBAE40"/>
          </p15:clr>
        </p15:guide>
        <p15:guide id="33" pos="2928">
          <p15:clr>
            <a:srgbClr val="FBAE40"/>
          </p15:clr>
        </p15:guide>
        <p15:guide id="34" pos="3504">
          <p15:clr>
            <a:srgbClr val="FBAE40"/>
          </p15:clr>
        </p15:guide>
        <p15:guide id="35" pos="3576">
          <p15:clr>
            <a:srgbClr val="FBAE40"/>
          </p15:clr>
        </p15:guide>
        <p15:guide id="36" pos="4128">
          <p15:clr>
            <a:srgbClr val="FBAE40"/>
          </p15:clr>
        </p15:guide>
        <p15:guide id="37" pos="4200">
          <p15:clr>
            <a:srgbClr val="FBAE40"/>
          </p15:clr>
        </p15:guide>
        <p15:guide id="38" pos="4848">
          <p15:clr>
            <a:srgbClr val="FBAE40"/>
          </p15:clr>
        </p15:guide>
        <p15:guide id="39" pos="4776">
          <p15:clr>
            <a:srgbClr val="FBAE40"/>
          </p15:clr>
        </p15:guide>
        <p15:guide id="40" orient="horz" pos="768">
          <p15:clr>
            <a:srgbClr val="FBAE40"/>
          </p15:clr>
        </p15:guide>
        <p15:guide id="41" orient="horz" pos="816">
          <p15:clr>
            <a:srgbClr val="FBAE40"/>
          </p15:clr>
        </p15:guide>
        <p15:guide id="42" orient="horz" pos="1680">
          <p15:clr>
            <a:srgbClr val="FBAE40"/>
          </p15:clr>
        </p15:guide>
        <p15:guide id="43" orient="horz" pos="1728">
          <p15:clr>
            <a:srgbClr val="FBAE40"/>
          </p15:clr>
        </p15:guide>
        <p15:guide id="44" orient="horz" pos="2592">
          <p15:clr>
            <a:srgbClr val="FBAE40"/>
          </p15:clr>
        </p15:guide>
        <p15:guide id="45" orient="horz" pos="2640">
          <p15:clr>
            <a:srgbClr val="FBAE40"/>
          </p15:clr>
        </p15:guide>
        <p15:guide id="46" orient="horz" pos="3504">
          <p15:clr>
            <a:srgbClr val="FBAE40"/>
          </p15:clr>
        </p15:guide>
        <p15:guide id="47" orient="horz" pos="3552">
          <p15:clr>
            <a:srgbClr val="FBAE40"/>
          </p15:clr>
        </p15:guide>
        <p15:guide id="48" orient="horz" pos="216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TH: Single thought Half Graphic">
    <p:spTree>
      <p:nvGrpSpPr>
        <p:cNvPr id="1" name=""/>
        <p:cNvGrpSpPr/>
        <p:nvPr/>
      </p:nvGrpSpPr>
      <p:grpSpPr>
        <a:xfrm>
          <a:off x="0" y="0"/>
          <a:ext cx="0" cy="0"/>
          <a:chOff x="0" y="0"/>
          <a:chExt cx="0" cy="0"/>
        </a:xfrm>
      </p:grpSpPr>
      <p:sp>
        <p:nvSpPr>
          <p:cNvPr id="8" name="Content Placeholder 5"/>
          <p:cNvSpPr>
            <a:spLocks noGrp="1"/>
          </p:cNvSpPr>
          <p:nvPr>
            <p:ph sz="quarter" idx="13"/>
          </p:nvPr>
        </p:nvSpPr>
        <p:spPr>
          <a:xfrm>
            <a:off x="4648200" y="0"/>
            <a:ext cx="4495800" cy="6858000"/>
          </a:xfrm>
          <a:prstGeom prst="rect">
            <a:avLst/>
          </a:prstGeom>
          <a:noFill/>
          <a:ln>
            <a:noFill/>
          </a:ln>
        </p:spPr>
        <p:txBody>
          <a:bodyPr/>
          <a:lstStyle/>
          <a:p>
            <a:pPr lvl="0"/>
            <a:r>
              <a:rPr lang="en-US"/>
              <a:t>Edit Master text styles</a:t>
            </a:r>
          </a:p>
        </p:txBody>
      </p:sp>
      <p:sp>
        <p:nvSpPr>
          <p:cNvPr id="7" name="Text Placeholder 5"/>
          <p:cNvSpPr>
            <a:spLocks noGrp="1"/>
          </p:cNvSpPr>
          <p:nvPr>
            <p:ph type="body" sz="quarter" idx="10" hasCustomPrompt="1"/>
          </p:nvPr>
        </p:nvSpPr>
        <p:spPr>
          <a:xfrm>
            <a:off x="571500" y="394038"/>
            <a:ext cx="3962400" cy="177462"/>
          </a:xfrm>
          <a:prstGeom prst="rect">
            <a:avLst/>
          </a:prstGeom>
        </p:spPr>
        <p:txBody>
          <a:bodyPr lIns="0" rIns="0"/>
          <a:lstStyle>
            <a:lvl1pPr marL="0" indent="0">
              <a:buNone/>
              <a:defRPr sz="700">
                <a:solidFill>
                  <a:schemeClr val="accent4">
                    <a:lumMod val="75000"/>
                  </a:schemeClr>
                </a:solidFill>
              </a:defRPr>
            </a:lvl1pPr>
          </a:lstStyle>
          <a:p>
            <a:pPr lvl="0"/>
            <a:r>
              <a:rPr lang="en-US" dirty="0"/>
              <a:t>Presentation Title | Chapter Title</a:t>
            </a:r>
          </a:p>
        </p:txBody>
      </p:sp>
      <p:sp>
        <p:nvSpPr>
          <p:cNvPr id="5" name="Text Placeholder 4"/>
          <p:cNvSpPr>
            <a:spLocks noGrp="1"/>
          </p:cNvSpPr>
          <p:nvPr>
            <p:ph type="body" sz="quarter" idx="11" hasCustomPrompt="1"/>
          </p:nvPr>
        </p:nvSpPr>
        <p:spPr>
          <a:xfrm>
            <a:off x="571500" y="2743200"/>
            <a:ext cx="3962400" cy="2171700"/>
          </a:xfrm>
          <a:prstGeom prst="rect">
            <a:avLst/>
          </a:prstGeom>
        </p:spPr>
        <p:txBody>
          <a:bodyPr/>
          <a:lstStyle>
            <a:lvl1pPr>
              <a:defRPr sz="3200">
                <a:solidFill>
                  <a:schemeClr val="accent2"/>
                </a:solidFill>
              </a:defRPr>
            </a:lvl1pPr>
          </a:lstStyle>
          <a:p>
            <a:pPr lvl="0"/>
            <a:r>
              <a:rPr lang="en-US" dirty="0"/>
              <a:t>This is a single thought you want to emphasize with a vertical image.</a:t>
            </a:r>
          </a:p>
        </p:txBody>
      </p:sp>
      <p:pic>
        <p:nvPicPr>
          <p:cNvPr id="9" name="Picture 8"/>
          <p:cNvPicPr>
            <a:picLocks noChangeAspect="1"/>
          </p:cNvPicPr>
          <p:nvPr userDrawn="1"/>
        </p:nvPicPr>
        <p:blipFill>
          <a:blip r:embed="rId2"/>
          <a:stretch>
            <a:fillRect/>
          </a:stretch>
        </p:blipFill>
        <p:spPr>
          <a:xfrm>
            <a:off x="7925291" y="6286500"/>
            <a:ext cx="685309" cy="294957"/>
          </a:xfrm>
          <a:prstGeom prst="rect">
            <a:avLst/>
          </a:prstGeom>
        </p:spPr>
      </p:pic>
      <p:sp>
        <p:nvSpPr>
          <p:cNvPr id="12" name="Slide Number Placeholder 49">
            <a:extLst/>
          </p:cNvPr>
          <p:cNvSpPr txBox="1">
            <a:spLocks/>
          </p:cNvSpPr>
          <p:nvPr userDrawn="1"/>
        </p:nvSpPr>
        <p:spPr>
          <a:xfrm>
            <a:off x="257992" y="6404349"/>
            <a:ext cx="424180" cy="182562"/>
          </a:xfrm>
          <a:prstGeom prst="rect">
            <a:avLst/>
          </a:prstGeom>
        </p:spPr>
        <p:txBody>
          <a:bodyPr lIns="0" tIns="0" rIns="0" bIns="0" anchor="b"/>
          <a:lstStyle>
            <a:defPPr>
              <a:defRPr lang="en-US"/>
            </a:defPPr>
            <a:lvl1pPr marL="0" algn="r" defTabSz="914400" rtl="0" eaLnBrk="1" latinLnBrk="0" hangingPunct="1">
              <a:defRPr sz="700" kern="1200">
                <a:solidFill>
                  <a:srgbClr val="464F60"/>
                </a:solidFill>
                <a:latin typeface="Courier" pitchFamily="2"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1382DBD-422C-46A9-94ED-8BDB34CA9651}" type="slidenum">
              <a:rPr lang="en-US" smtClean="0">
                <a:solidFill>
                  <a:schemeClr val="accent4">
                    <a:lumMod val="75000"/>
                  </a:schemeClr>
                </a:solidFill>
                <a:latin typeface="Arial" panose="020B0604020202020204" pitchFamily="34" charset="0"/>
                <a:cs typeface="Arial" panose="020B0604020202020204" pitchFamily="34" charset="0"/>
              </a:rPr>
              <a:pPr algn="r"/>
              <a:t>‹#›</a:t>
            </a:fld>
            <a:endParaRPr lang="en-US" dirty="0">
              <a:solidFill>
                <a:schemeClr val="accent4">
                  <a:lumMod val="75000"/>
                </a:schemeClr>
              </a:solidFill>
              <a:latin typeface="Arial" panose="020B0604020202020204" pitchFamily="34" charset="0"/>
              <a:cs typeface="Arial" panose="020B0604020202020204" pitchFamily="34" charset="0"/>
            </a:endParaRPr>
          </a:p>
        </p:txBody>
      </p:sp>
      <p:sp>
        <p:nvSpPr>
          <p:cNvPr id="13" name="Text Placeholder 8"/>
          <p:cNvSpPr>
            <a:spLocks noGrp="1"/>
          </p:cNvSpPr>
          <p:nvPr>
            <p:ph type="body" sz="quarter" idx="14" hasCustomPrompt="1"/>
          </p:nvPr>
        </p:nvSpPr>
        <p:spPr>
          <a:xfrm>
            <a:off x="748940" y="6437267"/>
            <a:ext cx="6096000" cy="165100"/>
          </a:xfrm>
          <a:prstGeom prst="rect">
            <a:avLst/>
          </a:prstGeom>
        </p:spPr>
        <p:txBody>
          <a:bodyPr/>
          <a:lstStyle>
            <a:lvl1pPr algn="l">
              <a:defRPr sz="700">
                <a:solidFill>
                  <a:schemeClr val="accent4">
                    <a:lumMod val="75000"/>
                  </a:schemeClr>
                </a:solidFill>
              </a:defRPr>
            </a:lvl1pPr>
            <a:lvl2pPr>
              <a:defRPr sz="700"/>
            </a:lvl2pPr>
            <a:lvl3pPr>
              <a:defRPr sz="700"/>
            </a:lvl3pPr>
            <a:lvl4pPr>
              <a:defRPr sz="700"/>
            </a:lvl4pPr>
            <a:lvl5pPr>
              <a:defRPr sz="700"/>
            </a:lvl5pPr>
          </a:lstStyle>
          <a:p>
            <a:pPr lvl="0"/>
            <a:r>
              <a:rPr lang="en-US" dirty="0"/>
              <a:t>Optional footer text (program team name, etc.)</a:t>
            </a:r>
          </a:p>
        </p:txBody>
      </p:sp>
    </p:spTree>
    <p:extLst>
      <p:ext uri="{BB962C8B-B14F-4D97-AF65-F5344CB8AC3E}">
        <p14:creationId xmlns:p14="http://schemas.microsoft.com/office/powerpoint/2010/main" val="2062900549"/>
      </p:ext>
    </p:extLst>
  </p:cSld>
  <p:clrMapOvr>
    <a:masterClrMapping/>
  </p:clrMapOvr>
  <p:transition spd="med">
    <p:fade/>
  </p:transition>
  <p:extLst mod="1">
    <p:ext uri="{DCECCB84-F9BA-43D5-87BE-67443E8EF086}">
      <p15:sldGuideLst xmlns:p15="http://schemas.microsoft.com/office/powerpoint/2012/main">
        <p15:guide id="1" pos="360">
          <p15:clr>
            <a:srgbClr val="FBAE40"/>
          </p15:clr>
        </p15:guide>
        <p15:guide id="2" pos="5424">
          <p15:clr>
            <a:srgbClr val="FBAE40"/>
          </p15:clr>
        </p15:guide>
        <p15:guide id="18" orient="horz" pos="3960">
          <p15:clr>
            <a:srgbClr val="FBAE40"/>
          </p15:clr>
        </p15:guide>
        <p15:guide id="19" orient="horz" pos="360">
          <p15:clr>
            <a:srgbClr val="FBAE40"/>
          </p15:clr>
        </p15:guide>
        <p15:guide id="20" orient="horz" pos="1272">
          <p15:clr>
            <a:srgbClr val="FBAE40"/>
          </p15:clr>
        </p15:guide>
        <p15:guide id="21" orient="horz" pos="2184">
          <p15:clr>
            <a:srgbClr val="FBAE40"/>
          </p15:clr>
        </p15:guide>
        <p15:guide id="22" orient="horz" pos="1224">
          <p15:clr>
            <a:srgbClr val="FBAE40"/>
          </p15:clr>
        </p15:guide>
        <p15:guide id="23" orient="horz" pos="2136">
          <p15:clr>
            <a:srgbClr val="FBAE40"/>
          </p15:clr>
        </p15:guide>
        <p15:guide id="24" orient="horz" pos="3048">
          <p15:clr>
            <a:srgbClr val="FBAE40"/>
          </p15:clr>
        </p15:guide>
        <p15:guide id="25" orient="horz" pos="3096">
          <p15:clr>
            <a:srgbClr val="FBAE40"/>
          </p15:clr>
        </p15:guide>
        <p15:guide id="26" pos="936">
          <p15:clr>
            <a:srgbClr val="FBAE40"/>
          </p15:clr>
        </p15:guide>
        <p15:guide id="27" pos="1008">
          <p15:clr>
            <a:srgbClr val="FBAE40"/>
          </p15:clr>
        </p15:guide>
        <p15:guide id="28" pos="1560">
          <p15:clr>
            <a:srgbClr val="FBAE40"/>
          </p15:clr>
        </p15:guide>
        <p15:guide id="29" pos="1632">
          <p15:clr>
            <a:srgbClr val="FBAE40"/>
          </p15:clr>
        </p15:guide>
        <p15:guide id="30" pos="2208">
          <p15:clr>
            <a:srgbClr val="FBAE40"/>
          </p15:clr>
        </p15:guide>
        <p15:guide id="31" pos="2280">
          <p15:clr>
            <a:srgbClr val="FBAE40"/>
          </p15:clr>
        </p15:guide>
        <p15:guide id="32" pos="2856">
          <p15:clr>
            <a:srgbClr val="FBAE40"/>
          </p15:clr>
        </p15:guide>
        <p15:guide id="33" pos="2928">
          <p15:clr>
            <a:srgbClr val="FBAE40"/>
          </p15:clr>
        </p15:guide>
        <p15:guide id="34" pos="3504">
          <p15:clr>
            <a:srgbClr val="FBAE40"/>
          </p15:clr>
        </p15:guide>
        <p15:guide id="35" pos="3576">
          <p15:clr>
            <a:srgbClr val="FBAE40"/>
          </p15:clr>
        </p15:guide>
        <p15:guide id="36" pos="4128">
          <p15:clr>
            <a:srgbClr val="FBAE40"/>
          </p15:clr>
        </p15:guide>
        <p15:guide id="37" pos="4200">
          <p15:clr>
            <a:srgbClr val="FBAE40"/>
          </p15:clr>
        </p15:guide>
        <p15:guide id="38" pos="4848">
          <p15:clr>
            <a:srgbClr val="FBAE40"/>
          </p15:clr>
        </p15:guide>
        <p15:guide id="39" pos="4776">
          <p15:clr>
            <a:srgbClr val="FBAE40"/>
          </p15:clr>
        </p15:guide>
        <p15:guide id="40" orient="horz" pos="768">
          <p15:clr>
            <a:srgbClr val="FBAE40"/>
          </p15:clr>
        </p15:guide>
        <p15:guide id="41" orient="horz" pos="816">
          <p15:clr>
            <a:srgbClr val="FBAE40"/>
          </p15:clr>
        </p15:guide>
        <p15:guide id="42" orient="horz" pos="1680">
          <p15:clr>
            <a:srgbClr val="FBAE40"/>
          </p15:clr>
        </p15:guide>
        <p15:guide id="43" orient="horz" pos="1728">
          <p15:clr>
            <a:srgbClr val="FBAE40"/>
          </p15:clr>
        </p15:guide>
        <p15:guide id="44" orient="horz" pos="2592">
          <p15:clr>
            <a:srgbClr val="FBAE40"/>
          </p15:clr>
        </p15:guide>
        <p15:guide id="45" orient="horz" pos="2640">
          <p15:clr>
            <a:srgbClr val="FBAE40"/>
          </p15:clr>
        </p15:guide>
        <p15:guide id="46" orient="horz" pos="3504">
          <p15:clr>
            <a:srgbClr val="FBAE40"/>
          </p15:clr>
        </p15:guide>
        <p15:guide id="47" orient="horz" pos="3552">
          <p15:clr>
            <a:srgbClr val="FBAE40"/>
          </p15:clr>
        </p15:guide>
        <p15:guide id="48" orient="horz" pos="216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ATH: Shapes/Numbers graphic">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 Placeholder 5"/>
          <p:cNvSpPr>
            <a:spLocks noGrp="1"/>
          </p:cNvSpPr>
          <p:nvPr>
            <p:ph type="body" sz="quarter" idx="10" hasCustomPrompt="1"/>
          </p:nvPr>
        </p:nvSpPr>
        <p:spPr>
          <a:xfrm>
            <a:off x="571500" y="394038"/>
            <a:ext cx="3962400" cy="177462"/>
          </a:xfrm>
          <a:prstGeom prst="rect">
            <a:avLst/>
          </a:prstGeom>
        </p:spPr>
        <p:txBody>
          <a:bodyPr lIns="0" rIns="0"/>
          <a:lstStyle>
            <a:lvl1pPr marL="0" indent="0">
              <a:buNone/>
              <a:defRPr sz="700">
                <a:solidFill>
                  <a:schemeClr val="bg1"/>
                </a:solidFill>
              </a:defRPr>
            </a:lvl1pPr>
          </a:lstStyle>
          <a:p>
            <a:pPr lvl="0"/>
            <a:r>
              <a:rPr lang="en-US" dirty="0"/>
              <a:t>Presentation Title | Chapter Title</a:t>
            </a:r>
          </a:p>
        </p:txBody>
      </p:sp>
      <p:sp>
        <p:nvSpPr>
          <p:cNvPr id="10" name="Hexagon 9">
            <a:extLst/>
          </p:cNvPr>
          <p:cNvSpPr/>
          <p:nvPr userDrawn="1"/>
        </p:nvSpPr>
        <p:spPr>
          <a:xfrm>
            <a:off x="2351819" y="1553906"/>
            <a:ext cx="4467277" cy="3851100"/>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7">
            <a:extLst/>
          </p:cNvPr>
          <p:cNvSpPr/>
          <p:nvPr userDrawn="1"/>
        </p:nvSpPr>
        <p:spPr>
          <a:xfrm>
            <a:off x="0" y="1509145"/>
            <a:ext cx="2259599" cy="3895861"/>
          </a:xfrm>
          <a:custGeom>
            <a:avLst/>
            <a:gdLst>
              <a:gd name="connsiteX0" fmla="*/ 0 w 2259599"/>
              <a:gd name="connsiteY0" fmla="*/ 0 h 3895861"/>
              <a:gd name="connsiteX1" fmla="*/ 2259599 w 2259599"/>
              <a:gd name="connsiteY1" fmla="*/ 3895861 h 3895861"/>
              <a:gd name="connsiteX2" fmla="*/ 0 w 2259599"/>
              <a:gd name="connsiteY2" fmla="*/ 3895861 h 3895861"/>
            </a:gdLst>
            <a:ahLst/>
            <a:cxnLst>
              <a:cxn ang="0">
                <a:pos x="connsiteX0" y="connsiteY0"/>
              </a:cxn>
              <a:cxn ang="0">
                <a:pos x="connsiteX1" y="connsiteY1"/>
              </a:cxn>
              <a:cxn ang="0">
                <a:pos x="connsiteX2" y="connsiteY2"/>
              </a:cxn>
            </a:cxnLst>
            <a:rect l="l" t="t" r="r" b="b"/>
            <a:pathLst>
              <a:path w="2259599" h="3895861">
                <a:moveTo>
                  <a:pt x="0" y="0"/>
                </a:moveTo>
                <a:lnTo>
                  <a:pt x="2259599" y="3895861"/>
                </a:lnTo>
                <a:lnTo>
                  <a:pt x="0" y="3895861"/>
                </a:lnTo>
                <a:close/>
              </a:path>
            </a:pathLst>
          </a:custGeom>
          <a:solidFill>
            <a:srgbClr val="9330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8">
            <a:extLst/>
          </p:cNvPr>
          <p:cNvSpPr/>
          <p:nvPr userDrawn="1"/>
        </p:nvSpPr>
        <p:spPr>
          <a:xfrm>
            <a:off x="7305152" y="1558284"/>
            <a:ext cx="1838848" cy="3842344"/>
          </a:xfrm>
          <a:custGeom>
            <a:avLst/>
            <a:gdLst>
              <a:gd name="connsiteX0" fmla="*/ 1838848 w 1838848"/>
              <a:gd name="connsiteY0" fmla="*/ 0 h 3842344"/>
              <a:gd name="connsiteX1" fmla="*/ 1838848 w 1838848"/>
              <a:gd name="connsiteY1" fmla="*/ 3842344 h 3842344"/>
              <a:gd name="connsiteX2" fmla="*/ 1728674 w 1838848"/>
              <a:gd name="connsiteY2" fmla="*/ 3836781 h 3842344"/>
              <a:gd name="connsiteX3" fmla="*/ 0 w 1838848"/>
              <a:gd name="connsiteY3" fmla="*/ 1921172 h 3842344"/>
              <a:gd name="connsiteX4" fmla="*/ 1728674 w 1838848"/>
              <a:gd name="connsiteY4" fmla="*/ 5564 h 38423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8848" h="3842344">
                <a:moveTo>
                  <a:pt x="1838848" y="0"/>
                </a:moveTo>
                <a:lnTo>
                  <a:pt x="1838848" y="3842344"/>
                </a:lnTo>
                <a:lnTo>
                  <a:pt x="1728674" y="3836781"/>
                </a:lnTo>
                <a:cubicBezTo>
                  <a:pt x="757704" y="3738173"/>
                  <a:pt x="0" y="2918159"/>
                  <a:pt x="0" y="1921172"/>
                </a:cubicBezTo>
                <a:cubicBezTo>
                  <a:pt x="0" y="924186"/>
                  <a:pt x="757704" y="104171"/>
                  <a:pt x="1728674" y="5564"/>
                </a:cubicBezTo>
                <a:close/>
              </a:path>
            </a:pathLst>
          </a:custGeom>
          <a:solidFill>
            <a:srgbClr val="9330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13"/>
          <p:cNvSpPr>
            <a:spLocks noGrp="1"/>
          </p:cNvSpPr>
          <p:nvPr>
            <p:ph type="body" sz="quarter" idx="12" hasCustomPrompt="1"/>
          </p:nvPr>
        </p:nvSpPr>
        <p:spPr>
          <a:xfrm>
            <a:off x="2862471" y="2406422"/>
            <a:ext cx="3431566" cy="1200150"/>
          </a:xfrm>
          <a:prstGeom prst="rect">
            <a:avLst/>
          </a:prstGeom>
        </p:spPr>
        <p:txBody>
          <a:bodyPr/>
          <a:lstStyle>
            <a:lvl1pPr algn="ctr">
              <a:defRPr sz="8200">
                <a:solidFill>
                  <a:schemeClr val="accent2"/>
                </a:solidFill>
              </a:defRPr>
            </a:lvl1pPr>
          </a:lstStyle>
          <a:p>
            <a:pPr lvl="0"/>
            <a:r>
              <a:rPr lang="en-US" dirty="0"/>
              <a:t>100%</a:t>
            </a:r>
          </a:p>
        </p:txBody>
      </p:sp>
      <p:sp>
        <p:nvSpPr>
          <p:cNvPr id="14" name="Text Placeholder 13"/>
          <p:cNvSpPr>
            <a:spLocks noGrp="1"/>
          </p:cNvSpPr>
          <p:nvPr>
            <p:ph type="body" sz="quarter" idx="13" hasCustomPrompt="1"/>
          </p:nvPr>
        </p:nvSpPr>
        <p:spPr>
          <a:xfrm>
            <a:off x="2862471" y="3654197"/>
            <a:ext cx="3431566" cy="928024"/>
          </a:xfrm>
          <a:prstGeom prst="rect">
            <a:avLst/>
          </a:prstGeom>
        </p:spPr>
        <p:txBody>
          <a:bodyPr/>
          <a:lstStyle>
            <a:lvl1pPr algn="ctr">
              <a:defRPr sz="1000">
                <a:solidFill>
                  <a:schemeClr val="accent2"/>
                </a:solidFill>
              </a:defRPr>
            </a:lvl1pPr>
          </a:lstStyle>
          <a:p>
            <a:pPr lvl="0"/>
            <a:r>
              <a:rPr lang="en-US" dirty="0"/>
              <a:t>Further context</a:t>
            </a:r>
          </a:p>
          <a:p>
            <a:pPr lvl="0"/>
            <a:r>
              <a:rPr lang="en-US" dirty="0"/>
              <a:t>For number(s)</a:t>
            </a:r>
          </a:p>
        </p:txBody>
      </p:sp>
      <p:pic>
        <p:nvPicPr>
          <p:cNvPr id="18" name="Picture 17"/>
          <p:cNvPicPr>
            <a:picLocks noChangeAspect="1"/>
          </p:cNvPicPr>
          <p:nvPr userDrawn="1"/>
        </p:nvPicPr>
        <p:blipFill>
          <a:blip r:embed="rId2"/>
          <a:stretch>
            <a:fillRect/>
          </a:stretch>
        </p:blipFill>
        <p:spPr>
          <a:xfrm>
            <a:off x="7925291" y="6286500"/>
            <a:ext cx="685309" cy="294956"/>
          </a:xfrm>
          <a:prstGeom prst="rect">
            <a:avLst/>
          </a:prstGeom>
        </p:spPr>
      </p:pic>
      <p:sp>
        <p:nvSpPr>
          <p:cNvPr id="19" name="Slide Number Placeholder 49">
            <a:extLst/>
          </p:cNvPr>
          <p:cNvSpPr txBox="1">
            <a:spLocks/>
          </p:cNvSpPr>
          <p:nvPr userDrawn="1"/>
        </p:nvSpPr>
        <p:spPr>
          <a:xfrm>
            <a:off x="257992" y="6404349"/>
            <a:ext cx="424180" cy="182562"/>
          </a:xfrm>
          <a:prstGeom prst="rect">
            <a:avLst/>
          </a:prstGeom>
        </p:spPr>
        <p:txBody>
          <a:bodyPr lIns="0" tIns="0" rIns="0" bIns="0" anchor="b"/>
          <a:lstStyle>
            <a:defPPr>
              <a:defRPr lang="en-US"/>
            </a:defPPr>
            <a:lvl1pPr marL="0" algn="r" defTabSz="914400" rtl="0" eaLnBrk="1" latinLnBrk="0" hangingPunct="1">
              <a:defRPr sz="700" kern="1200">
                <a:solidFill>
                  <a:srgbClr val="464F60"/>
                </a:solidFill>
                <a:latin typeface="Courier" pitchFamily="2"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1382DBD-422C-46A9-94ED-8BDB34CA9651}" type="slidenum">
              <a:rPr lang="en-US" smtClean="0">
                <a:solidFill>
                  <a:schemeClr val="bg1"/>
                </a:solidFill>
                <a:latin typeface="Arial" panose="020B0604020202020204" pitchFamily="34" charset="0"/>
                <a:cs typeface="Arial" panose="020B0604020202020204" pitchFamily="34" charset="0"/>
              </a:rPr>
              <a:pPr algn="r"/>
              <a:t>‹#›</a:t>
            </a:fld>
            <a:endParaRPr lang="en-US" dirty="0">
              <a:solidFill>
                <a:schemeClr val="bg1"/>
              </a:solidFill>
              <a:latin typeface="Arial" panose="020B0604020202020204" pitchFamily="34" charset="0"/>
              <a:cs typeface="Arial" panose="020B0604020202020204" pitchFamily="34" charset="0"/>
            </a:endParaRPr>
          </a:p>
        </p:txBody>
      </p:sp>
      <p:sp>
        <p:nvSpPr>
          <p:cNvPr id="20" name="Text Placeholder 8"/>
          <p:cNvSpPr>
            <a:spLocks noGrp="1"/>
          </p:cNvSpPr>
          <p:nvPr>
            <p:ph type="body" sz="quarter" idx="11" hasCustomPrompt="1"/>
          </p:nvPr>
        </p:nvSpPr>
        <p:spPr>
          <a:xfrm>
            <a:off x="748940" y="6437267"/>
            <a:ext cx="6096000" cy="165100"/>
          </a:xfrm>
          <a:prstGeom prst="rect">
            <a:avLst/>
          </a:prstGeom>
        </p:spPr>
        <p:txBody>
          <a:bodyPr/>
          <a:lstStyle>
            <a:lvl1pPr algn="l">
              <a:defRPr sz="700">
                <a:solidFill>
                  <a:schemeClr val="bg1"/>
                </a:solidFill>
              </a:defRPr>
            </a:lvl1pPr>
            <a:lvl2pPr>
              <a:defRPr sz="700"/>
            </a:lvl2pPr>
            <a:lvl3pPr>
              <a:defRPr sz="700"/>
            </a:lvl3pPr>
            <a:lvl4pPr>
              <a:defRPr sz="700"/>
            </a:lvl4pPr>
            <a:lvl5pPr>
              <a:defRPr sz="700"/>
            </a:lvl5pPr>
          </a:lstStyle>
          <a:p>
            <a:pPr lvl="0"/>
            <a:r>
              <a:rPr lang="en-US" dirty="0"/>
              <a:t>Optional footer text (program team name, etc.)</a:t>
            </a:r>
          </a:p>
        </p:txBody>
      </p:sp>
    </p:spTree>
    <p:extLst>
      <p:ext uri="{BB962C8B-B14F-4D97-AF65-F5344CB8AC3E}">
        <p14:creationId xmlns:p14="http://schemas.microsoft.com/office/powerpoint/2010/main" val="1433831023"/>
      </p:ext>
    </p:extLst>
  </p:cSld>
  <p:clrMapOvr>
    <a:masterClrMapping/>
  </p:clrMapOvr>
  <p:transition spd="med">
    <p:fade/>
  </p:transition>
  <p:extLst mod="1">
    <p:ext uri="{DCECCB84-F9BA-43D5-87BE-67443E8EF086}">
      <p15:sldGuideLst xmlns:p15="http://schemas.microsoft.com/office/powerpoint/2012/main">
        <p15:guide id="1" pos="360">
          <p15:clr>
            <a:srgbClr val="FBAE40"/>
          </p15:clr>
        </p15:guide>
        <p15:guide id="2" pos="5424">
          <p15:clr>
            <a:srgbClr val="FBAE40"/>
          </p15:clr>
        </p15:guide>
        <p15:guide id="18" orient="horz" pos="3960">
          <p15:clr>
            <a:srgbClr val="FBAE40"/>
          </p15:clr>
        </p15:guide>
        <p15:guide id="19" orient="horz" pos="360">
          <p15:clr>
            <a:srgbClr val="FBAE40"/>
          </p15:clr>
        </p15:guide>
        <p15:guide id="20" orient="horz" pos="1272">
          <p15:clr>
            <a:srgbClr val="FBAE40"/>
          </p15:clr>
        </p15:guide>
        <p15:guide id="21" orient="horz" pos="2184">
          <p15:clr>
            <a:srgbClr val="FBAE40"/>
          </p15:clr>
        </p15:guide>
        <p15:guide id="22" orient="horz" pos="1224">
          <p15:clr>
            <a:srgbClr val="FBAE40"/>
          </p15:clr>
        </p15:guide>
        <p15:guide id="23" orient="horz" pos="2136">
          <p15:clr>
            <a:srgbClr val="FBAE40"/>
          </p15:clr>
        </p15:guide>
        <p15:guide id="24" orient="horz" pos="3048">
          <p15:clr>
            <a:srgbClr val="FBAE40"/>
          </p15:clr>
        </p15:guide>
        <p15:guide id="25" orient="horz" pos="3096">
          <p15:clr>
            <a:srgbClr val="FBAE40"/>
          </p15:clr>
        </p15:guide>
        <p15:guide id="26" pos="936">
          <p15:clr>
            <a:srgbClr val="FBAE40"/>
          </p15:clr>
        </p15:guide>
        <p15:guide id="27" pos="1008">
          <p15:clr>
            <a:srgbClr val="FBAE40"/>
          </p15:clr>
        </p15:guide>
        <p15:guide id="28" pos="1560">
          <p15:clr>
            <a:srgbClr val="FBAE40"/>
          </p15:clr>
        </p15:guide>
        <p15:guide id="29" pos="1632">
          <p15:clr>
            <a:srgbClr val="FBAE40"/>
          </p15:clr>
        </p15:guide>
        <p15:guide id="30" pos="2208">
          <p15:clr>
            <a:srgbClr val="FBAE40"/>
          </p15:clr>
        </p15:guide>
        <p15:guide id="31" pos="2280">
          <p15:clr>
            <a:srgbClr val="FBAE40"/>
          </p15:clr>
        </p15:guide>
        <p15:guide id="32" pos="2856">
          <p15:clr>
            <a:srgbClr val="FBAE40"/>
          </p15:clr>
        </p15:guide>
        <p15:guide id="33" pos="2928">
          <p15:clr>
            <a:srgbClr val="FBAE40"/>
          </p15:clr>
        </p15:guide>
        <p15:guide id="34" pos="3504">
          <p15:clr>
            <a:srgbClr val="FBAE40"/>
          </p15:clr>
        </p15:guide>
        <p15:guide id="35" pos="3576">
          <p15:clr>
            <a:srgbClr val="FBAE40"/>
          </p15:clr>
        </p15:guide>
        <p15:guide id="36" pos="4128">
          <p15:clr>
            <a:srgbClr val="FBAE40"/>
          </p15:clr>
        </p15:guide>
        <p15:guide id="37" pos="4200">
          <p15:clr>
            <a:srgbClr val="FBAE40"/>
          </p15:clr>
        </p15:guide>
        <p15:guide id="38" pos="4848">
          <p15:clr>
            <a:srgbClr val="FBAE40"/>
          </p15:clr>
        </p15:guide>
        <p15:guide id="39" pos="4776">
          <p15:clr>
            <a:srgbClr val="FBAE40"/>
          </p15:clr>
        </p15:guide>
        <p15:guide id="40" orient="horz" pos="768">
          <p15:clr>
            <a:srgbClr val="FBAE40"/>
          </p15:clr>
        </p15:guide>
        <p15:guide id="41" orient="horz" pos="816">
          <p15:clr>
            <a:srgbClr val="FBAE40"/>
          </p15:clr>
        </p15:guide>
        <p15:guide id="42" orient="horz" pos="1680">
          <p15:clr>
            <a:srgbClr val="FBAE40"/>
          </p15:clr>
        </p15:guide>
        <p15:guide id="43" orient="horz" pos="1728">
          <p15:clr>
            <a:srgbClr val="FBAE40"/>
          </p15:clr>
        </p15:guide>
        <p15:guide id="44" orient="horz" pos="2592">
          <p15:clr>
            <a:srgbClr val="FBAE40"/>
          </p15:clr>
        </p15:guide>
        <p15:guide id="45" orient="horz" pos="2640">
          <p15:clr>
            <a:srgbClr val="FBAE40"/>
          </p15:clr>
        </p15:guide>
        <p15:guide id="46" orient="horz" pos="3504">
          <p15:clr>
            <a:srgbClr val="FBAE40"/>
          </p15:clr>
        </p15:guide>
        <p15:guide id="47" orient="horz" pos="3552">
          <p15:clr>
            <a:srgbClr val="FBAE40"/>
          </p15:clr>
        </p15:guide>
        <p15:guide id="48" orient="horz" pos="216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TH: Section divider Purple">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 Placeholder 5"/>
          <p:cNvSpPr>
            <a:spLocks noGrp="1"/>
          </p:cNvSpPr>
          <p:nvPr>
            <p:ph type="body" sz="quarter" idx="10" hasCustomPrompt="1"/>
          </p:nvPr>
        </p:nvSpPr>
        <p:spPr>
          <a:xfrm>
            <a:off x="571500" y="394038"/>
            <a:ext cx="3962400" cy="177462"/>
          </a:xfrm>
          <a:prstGeom prst="rect">
            <a:avLst/>
          </a:prstGeom>
        </p:spPr>
        <p:txBody>
          <a:bodyPr lIns="0" rIns="0"/>
          <a:lstStyle>
            <a:lvl1pPr marL="0" indent="0">
              <a:buNone/>
              <a:defRPr sz="700">
                <a:solidFill>
                  <a:schemeClr val="bg1"/>
                </a:solidFill>
              </a:defRPr>
            </a:lvl1pPr>
          </a:lstStyle>
          <a:p>
            <a:pPr lvl="0"/>
            <a:r>
              <a:rPr lang="en-US" dirty="0"/>
              <a:t>Presentation Title | Chapter Title</a:t>
            </a:r>
          </a:p>
        </p:txBody>
      </p:sp>
      <p:sp>
        <p:nvSpPr>
          <p:cNvPr id="8" name="Freeform: Shape 7"/>
          <p:cNvSpPr/>
          <p:nvPr userDrawn="1"/>
        </p:nvSpPr>
        <p:spPr>
          <a:xfrm>
            <a:off x="3027131" y="1838128"/>
            <a:ext cx="3271115" cy="3221328"/>
          </a:xfrm>
          <a:custGeom>
            <a:avLst/>
            <a:gdLst>
              <a:gd name="connsiteX0" fmla="*/ 1610664 w 3221328"/>
              <a:gd name="connsiteY0" fmla="*/ 581964 h 3221328"/>
              <a:gd name="connsiteX1" fmla="*/ 581964 w 3221328"/>
              <a:gd name="connsiteY1" fmla="*/ 1610664 h 3221328"/>
              <a:gd name="connsiteX2" fmla="*/ 1610664 w 3221328"/>
              <a:gd name="connsiteY2" fmla="*/ 2639364 h 3221328"/>
              <a:gd name="connsiteX3" fmla="*/ 2639364 w 3221328"/>
              <a:gd name="connsiteY3" fmla="*/ 1610664 h 3221328"/>
              <a:gd name="connsiteX4" fmla="*/ 1610664 w 3221328"/>
              <a:gd name="connsiteY4" fmla="*/ 581964 h 3221328"/>
              <a:gd name="connsiteX5" fmla="*/ 1610664 w 3221328"/>
              <a:gd name="connsiteY5" fmla="*/ 0 h 3221328"/>
              <a:gd name="connsiteX6" fmla="*/ 3221328 w 3221328"/>
              <a:gd name="connsiteY6" fmla="*/ 1610664 h 3221328"/>
              <a:gd name="connsiteX7" fmla="*/ 1610664 w 3221328"/>
              <a:gd name="connsiteY7" fmla="*/ 3221328 h 3221328"/>
              <a:gd name="connsiteX8" fmla="*/ 0 w 3221328"/>
              <a:gd name="connsiteY8" fmla="*/ 1610664 h 3221328"/>
              <a:gd name="connsiteX9" fmla="*/ 1610664 w 3221328"/>
              <a:gd name="connsiteY9" fmla="*/ 0 h 3221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21328" h="3221328">
                <a:moveTo>
                  <a:pt x="1610664" y="581964"/>
                </a:moveTo>
                <a:cubicBezTo>
                  <a:pt x="1042529" y="581964"/>
                  <a:pt x="581964" y="1042529"/>
                  <a:pt x="581964" y="1610664"/>
                </a:cubicBezTo>
                <a:cubicBezTo>
                  <a:pt x="581964" y="2178799"/>
                  <a:pt x="1042529" y="2639364"/>
                  <a:pt x="1610664" y="2639364"/>
                </a:cubicBezTo>
                <a:cubicBezTo>
                  <a:pt x="2178799" y="2639364"/>
                  <a:pt x="2639364" y="2178799"/>
                  <a:pt x="2639364" y="1610664"/>
                </a:cubicBezTo>
                <a:cubicBezTo>
                  <a:pt x="2639364" y="1042529"/>
                  <a:pt x="2178799" y="581964"/>
                  <a:pt x="1610664" y="581964"/>
                </a:cubicBezTo>
                <a:close/>
                <a:moveTo>
                  <a:pt x="1610664" y="0"/>
                </a:moveTo>
                <a:cubicBezTo>
                  <a:pt x="2500209" y="0"/>
                  <a:pt x="3221328" y="721119"/>
                  <a:pt x="3221328" y="1610664"/>
                </a:cubicBezTo>
                <a:cubicBezTo>
                  <a:pt x="3221328" y="2500209"/>
                  <a:pt x="2500209" y="3221328"/>
                  <a:pt x="1610664" y="3221328"/>
                </a:cubicBezTo>
                <a:cubicBezTo>
                  <a:pt x="721119" y="3221328"/>
                  <a:pt x="0" y="2500209"/>
                  <a:pt x="0" y="1610664"/>
                </a:cubicBezTo>
                <a:cubicBezTo>
                  <a:pt x="0" y="721119"/>
                  <a:pt x="721119" y="0"/>
                  <a:pt x="1610664"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10"/>
          <p:cNvSpPr>
            <a:spLocks noGrp="1"/>
          </p:cNvSpPr>
          <p:nvPr>
            <p:ph type="body" sz="quarter" idx="11" hasCustomPrompt="1"/>
          </p:nvPr>
        </p:nvSpPr>
        <p:spPr>
          <a:xfrm>
            <a:off x="1600199" y="2028628"/>
            <a:ext cx="5981701" cy="2819400"/>
          </a:xfrm>
          <a:prstGeom prst="rect">
            <a:avLst/>
          </a:prstGeom>
        </p:spPr>
        <p:txBody>
          <a:bodyPr anchor="ctr" anchorCtr="0"/>
          <a:lstStyle>
            <a:lvl1pPr algn="ctr">
              <a:defRPr sz="4800" baseline="0">
                <a:solidFill>
                  <a:schemeClr val="bg1"/>
                </a:solidFill>
              </a:defRPr>
            </a:lvl1pPr>
            <a:lvl2pPr algn="ctr">
              <a:defRPr sz="4800" baseline="0"/>
            </a:lvl2pPr>
            <a:lvl3pPr algn="ctr">
              <a:defRPr sz="4800" baseline="0"/>
            </a:lvl3pPr>
            <a:lvl4pPr algn="ctr">
              <a:defRPr sz="4800" baseline="0"/>
            </a:lvl4pPr>
            <a:lvl5pPr algn="ctr">
              <a:defRPr sz="4800" baseline="0"/>
            </a:lvl5pPr>
          </a:lstStyle>
          <a:p>
            <a:pPr lvl="0"/>
            <a:r>
              <a:rPr lang="en-US" dirty="0"/>
              <a:t>Singular thought or</a:t>
            </a:r>
            <a:br>
              <a:rPr lang="en-US" dirty="0"/>
            </a:br>
            <a:r>
              <a:rPr lang="en-US" dirty="0"/>
              <a:t>section divider.</a:t>
            </a:r>
          </a:p>
        </p:txBody>
      </p:sp>
      <p:pic>
        <p:nvPicPr>
          <p:cNvPr id="12" name="Picture 11"/>
          <p:cNvPicPr>
            <a:picLocks noChangeAspect="1"/>
          </p:cNvPicPr>
          <p:nvPr userDrawn="1"/>
        </p:nvPicPr>
        <p:blipFill>
          <a:blip r:embed="rId2"/>
          <a:stretch>
            <a:fillRect/>
          </a:stretch>
        </p:blipFill>
        <p:spPr>
          <a:xfrm>
            <a:off x="7925291" y="6286500"/>
            <a:ext cx="685309" cy="294956"/>
          </a:xfrm>
          <a:prstGeom prst="rect">
            <a:avLst/>
          </a:prstGeom>
        </p:spPr>
      </p:pic>
      <p:sp>
        <p:nvSpPr>
          <p:cNvPr id="13" name="Slide Number Placeholder 49">
            <a:extLst/>
          </p:cNvPr>
          <p:cNvSpPr txBox="1">
            <a:spLocks/>
          </p:cNvSpPr>
          <p:nvPr userDrawn="1"/>
        </p:nvSpPr>
        <p:spPr>
          <a:xfrm>
            <a:off x="257992" y="6404349"/>
            <a:ext cx="424180" cy="182562"/>
          </a:xfrm>
          <a:prstGeom prst="rect">
            <a:avLst/>
          </a:prstGeom>
        </p:spPr>
        <p:txBody>
          <a:bodyPr lIns="0" tIns="0" rIns="0" bIns="0" anchor="b"/>
          <a:lstStyle>
            <a:defPPr>
              <a:defRPr lang="en-US"/>
            </a:defPPr>
            <a:lvl1pPr marL="0" algn="r" defTabSz="914400" rtl="0" eaLnBrk="1" latinLnBrk="0" hangingPunct="1">
              <a:defRPr sz="700" kern="1200">
                <a:solidFill>
                  <a:srgbClr val="464F60"/>
                </a:solidFill>
                <a:latin typeface="Courier" pitchFamily="2"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1382DBD-422C-46A9-94ED-8BDB34CA9651}" type="slidenum">
              <a:rPr lang="en-US" smtClean="0">
                <a:solidFill>
                  <a:schemeClr val="bg1"/>
                </a:solidFill>
                <a:latin typeface="Arial" panose="020B0604020202020204" pitchFamily="34" charset="0"/>
                <a:cs typeface="Arial" panose="020B0604020202020204" pitchFamily="34" charset="0"/>
              </a:rPr>
              <a:pPr algn="r"/>
              <a:t>‹#›</a:t>
            </a:fld>
            <a:endParaRPr lang="en-US" dirty="0">
              <a:solidFill>
                <a:schemeClr val="bg1"/>
              </a:solidFill>
              <a:latin typeface="Arial" panose="020B0604020202020204" pitchFamily="34" charset="0"/>
              <a:cs typeface="Arial" panose="020B0604020202020204" pitchFamily="34" charset="0"/>
            </a:endParaRPr>
          </a:p>
        </p:txBody>
      </p:sp>
      <p:sp>
        <p:nvSpPr>
          <p:cNvPr id="14" name="Text Placeholder 8"/>
          <p:cNvSpPr>
            <a:spLocks noGrp="1"/>
          </p:cNvSpPr>
          <p:nvPr>
            <p:ph type="body" sz="quarter" idx="12" hasCustomPrompt="1"/>
          </p:nvPr>
        </p:nvSpPr>
        <p:spPr>
          <a:xfrm>
            <a:off x="748940" y="6437267"/>
            <a:ext cx="6096000" cy="165100"/>
          </a:xfrm>
          <a:prstGeom prst="rect">
            <a:avLst/>
          </a:prstGeom>
        </p:spPr>
        <p:txBody>
          <a:bodyPr/>
          <a:lstStyle>
            <a:lvl1pPr algn="l">
              <a:defRPr sz="700">
                <a:solidFill>
                  <a:schemeClr val="bg1"/>
                </a:solidFill>
              </a:defRPr>
            </a:lvl1pPr>
            <a:lvl2pPr>
              <a:defRPr sz="700"/>
            </a:lvl2pPr>
            <a:lvl3pPr>
              <a:defRPr sz="700"/>
            </a:lvl3pPr>
            <a:lvl4pPr>
              <a:defRPr sz="700"/>
            </a:lvl4pPr>
            <a:lvl5pPr>
              <a:defRPr sz="700"/>
            </a:lvl5pPr>
          </a:lstStyle>
          <a:p>
            <a:pPr lvl="0"/>
            <a:r>
              <a:rPr lang="en-US" dirty="0"/>
              <a:t>Optional footer text (program team name, etc.)</a:t>
            </a:r>
          </a:p>
        </p:txBody>
      </p:sp>
    </p:spTree>
    <p:extLst>
      <p:ext uri="{BB962C8B-B14F-4D97-AF65-F5344CB8AC3E}">
        <p14:creationId xmlns:p14="http://schemas.microsoft.com/office/powerpoint/2010/main" val="2699275805"/>
      </p:ext>
    </p:extLst>
  </p:cSld>
  <p:clrMapOvr>
    <a:masterClrMapping/>
  </p:clrMapOvr>
  <p:transition spd="med">
    <p:fade/>
  </p:transition>
  <p:extLst mod="1">
    <p:ext uri="{DCECCB84-F9BA-43D5-87BE-67443E8EF086}">
      <p15:sldGuideLst xmlns:p15="http://schemas.microsoft.com/office/powerpoint/2012/main">
        <p15:guide id="1" pos="360">
          <p15:clr>
            <a:srgbClr val="FBAE40"/>
          </p15:clr>
        </p15:guide>
        <p15:guide id="2" pos="5424">
          <p15:clr>
            <a:srgbClr val="FBAE40"/>
          </p15:clr>
        </p15:guide>
        <p15:guide id="18" orient="horz" pos="3960">
          <p15:clr>
            <a:srgbClr val="FBAE40"/>
          </p15:clr>
        </p15:guide>
        <p15:guide id="19" orient="horz" pos="360">
          <p15:clr>
            <a:srgbClr val="FBAE40"/>
          </p15:clr>
        </p15:guide>
        <p15:guide id="20" orient="horz" pos="1272">
          <p15:clr>
            <a:srgbClr val="FBAE40"/>
          </p15:clr>
        </p15:guide>
        <p15:guide id="21" orient="horz" pos="2184">
          <p15:clr>
            <a:srgbClr val="FBAE40"/>
          </p15:clr>
        </p15:guide>
        <p15:guide id="22" orient="horz" pos="1224">
          <p15:clr>
            <a:srgbClr val="FBAE40"/>
          </p15:clr>
        </p15:guide>
        <p15:guide id="23" orient="horz" pos="2136">
          <p15:clr>
            <a:srgbClr val="FBAE40"/>
          </p15:clr>
        </p15:guide>
        <p15:guide id="24" orient="horz" pos="3048">
          <p15:clr>
            <a:srgbClr val="FBAE40"/>
          </p15:clr>
        </p15:guide>
        <p15:guide id="25" orient="horz" pos="3096">
          <p15:clr>
            <a:srgbClr val="FBAE40"/>
          </p15:clr>
        </p15:guide>
        <p15:guide id="26" pos="936">
          <p15:clr>
            <a:srgbClr val="FBAE40"/>
          </p15:clr>
        </p15:guide>
        <p15:guide id="27" pos="1008">
          <p15:clr>
            <a:srgbClr val="FBAE40"/>
          </p15:clr>
        </p15:guide>
        <p15:guide id="28" pos="1560">
          <p15:clr>
            <a:srgbClr val="FBAE40"/>
          </p15:clr>
        </p15:guide>
        <p15:guide id="29" pos="1632">
          <p15:clr>
            <a:srgbClr val="FBAE40"/>
          </p15:clr>
        </p15:guide>
        <p15:guide id="30" pos="2208">
          <p15:clr>
            <a:srgbClr val="FBAE40"/>
          </p15:clr>
        </p15:guide>
        <p15:guide id="31" pos="2280">
          <p15:clr>
            <a:srgbClr val="FBAE40"/>
          </p15:clr>
        </p15:guide>
        <p15:guide id="32" pos="2856">
          <p15:clr>
            <a:srgbClr val="FBAE40"/>
          </p15:clr>
        </p15:guide>
        <p15:guide id="33" pos="2928">
          <p15:clr>
            <a:srgbClr val="FBAE40"/>
          </p15:clr>
        </p15:guide>
        <p15:guide id="34" pos="3504">
          <p15:clr>
            <a:srgbClr val="FBAE40"/>
          </p15:clr>
        </p15:guide>
        <p15:guide id="35" pos="3576">
          <p15:clr>
            <a:srgbClr val="FBAE40"/>
          </p15:clr>
        </p15:guide>
        <p15:guide id="36" pos="4128">
          <p15:clr>
            <a:srgbClr val="FBAE40"/>
          </p15:clr>
        </p15:guide>
        <p15:guide id="37" pos="4200">
          <p15:clr>
            <a:srgbClr val="FBAE40"/>
          </p15:clr>
        </p15:guide>
        <p15:guide id="38" pos="4848">
          <p15:clr>
            <a:srgbClr val="FBAE40"/>
          </p15:clr>
        </p15:guide>
        <p15:guide id="39" pos="4776">
          <p15:clr>
            <a:srgbClr val="FBAE40"/>
          </p15:clr>
        </p15:guide>
        <p15:guide id="40" orient="horz" pos="768">
          <p15:clr>
            <a:srgbClr val="FBAE40"/>
          </p15:clr>
        </p15:guide>
        <p15:guide id="41" orient="horz" pos="816">
          <p15:clr>
            <a:srgbClr val="FBAE40"/>
          </p15:clr>
        </p15:guide>
        <p15:guide id="42" orient="horz" pos="1680">
          <p15:clr>
            <a:srgbClr val="FBAE40"/>
          </p15:clr>
        </p15:guide>
        <p15:guide id="43" orient="horz" pos="1728">
          <p15:clr>
            <a:srgbClr val="FBAE40"/>
          </p15:clr>
        </p15:guide>
        <p15:guide id="44" orient="horz" pos="2592">
          <p15:clr>
            <a:srgbClr val="FBAE40"/>
          </p15:clr>
        </p15:guide>
        <p15:guide id="45" orient="horz" pos="2640">
          <p15:clr>
            <a:srgbClr val="FBAE40"/>
          </p15:clr>
        </p15:guide>
        <p15:guide id="46" orient="horz" pos="3504">
          <p15:clr>
            <a:srgbClr val="FBAE40"/>
          </p15:clr>
        </p15:guide>
        <p15:guide id="47" orient="horz" pos="3552">
          <p15:clr>
            <a:srgbClr val="FBAE40"/>
          </p15:clr>
        </p15:guide>
        <p15:guide id="48" orient="horz" pos="216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ATH: Section divider Red">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chemeClr val="accent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0" name="Group 9"/>
          <p:cNvGrpSpPr/>
          <p:nvPr userDrawn="1"/>
        </p:nvGrpSpPr>
        <p:grpSpPr>
          <a:xfrm>
            <a:off x="2970847" y="1943100"/>
            <a:ext cx="3240404" cy="3255110"/>
            <a:chOff x="3033544" y="1728371"/>
            <a:chExt cx="3240404" cy="3255110"/>
          </a:xfrm>
        </p:grpSpPr>
        <p:sp>
          <p:nvSpPr>
            <p:cNvPr id="11" name="Oval 10"/>
            <p:cNvSpPr/>
            <p:nvPr/>
          </p:nvSpPr>
          <p:spPr>
            <a:xfrm>
              <a:off x="3033544" y="3671889"/>
              <a:ext cx="1311592" cy="1311592"/>
            </a:xfrm>
            <a:prstGeom prst="ellipse">
              <a:avLst/>
            </a:prstGeom>
            <a:solidFill>
              <a:srgbClr val="F84F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033544" y="1728372"/>
              <a:ext cx="1311592" cy="1311592"/>
            </a:xfrm>
            <a:prstGeom prst="ellipse">
              <a:avLst/>
            </a:prstGeom>
            <a:solidFill>
              <a:srgbClr val="F84F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962356" y="3671888"/>
              <a:ext cx="1311592" cy="1311592"/>
            </a:xfrm>
            <a:prstGeom prst="ellipse">
              <a:avLst/>
            </a:prstGeom>
            <a:solidFill>
              <a:srgbClr val="F84F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962356" y="1728371"/>
              <a:ext cx="1311592" cy="1311592"/>
            </a:xfrm>
            <a:prstGeom prst="ellipse">
              <a:avLst/>
            </a:prstGeom>
            <a:solidFill>
              <a:srgbClr val="F84F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 Placeholder 5"/>
          <p:cNvSpPr>
            <a:spLocks noGrp="1"/>
          </p:cNvSpPr>
          <p:nvPr>
            <p:ph type="body" sz="quarter" idx="10" hasCustomPrompt="1"/>
          </p:nvPr>
        </p:nvSpPr>
        <p:spPr>
          <a:xfrm>
            <a:off x="571500" y="394038"/>
            <a:ext cx="3962400" cy="177462"/>
          </a:xfrm>
          <a:prstGeom prst="rect">
            <a:avLst/>
          </a:prstGeom>
        </p:spPr>
        <p:txBody>
          <a:bodyPr lIns="0" rIns="0"/>
          <a:lstStyle>
            <a:lvl1pPr marL="0" indent="0">
              <a:buNone/>
              <a:defRPr sz="700">
                <a:solidFill>
                  <a:schemeClr val="bg1"/>
                </a:solidFill>
              </a:defRPr>
            </a:lvl1pPr>
          </a:lstStyle>
          <a:p>
            <a:pPr lvl="0"/>
            <a:r>
              <a:rPr lang="en-US" dirty="0"/>
              <a:t>Presentation Title | Chapter Title</a:t>
            </a:r>
          </a:p>
        </p:txBody>
      </p:sp>
      <p:sp>
        <p:nvSpPr>
          <p:cNvPr id="9" name="Text Placeholder 10"/>
          <p:cNvSpPr>
            <a:spLocks noGrp="1"/>
          </p:cNvSpPr>
          <p:nvPr>
            <p:ph type="body" sz="quarter" idx="11" hasCustomPrompt="1"/>
          </p:nvPr>
        </p:nvSpPr>
        <p:spPr>
          <a:xfrm>
            <a:off x="1600199" y="2028628"/>
            <a:ext cx="5981701" cy="2819400"/>
          </a:xfrm>
          <a:prstGeom prst="rect">
            <a:avLst/>
          </a:prstGeom>
        </p:spPr>
        <p:txBody>
          <a:bodyPr anchor="ctr" anchorCtr="0"/>
          <a:lstStyle>
            <a:lvl1pPr algn="ctr">
              <a:defRPr sz="4800" baseline="0">
                <a:solidFill>
                  <a:schemeClr val="bg1"/>
                </a:solidFill>
              </a:defRPr>
            </a:lvl1pPr>
            <a:lvl2pPr algn="ctr">
              <a:defRPr sz="4800" baseline="0"/>
            </a:lvl2pPr>
            <a:lvl3pPr algn="ctr">
              <a:defRPr sz="4800" baseline="0"/>
            </a:lvl3pPr>
            <a:lvl4pPr algn="ctr">
              <a:defRPr sz="4800" baseline="0"/>
            </a:lvl4pPr>
            <a:lvl5pPr algn="ctr">
              <a:defRPr sz="4800" baseline="0"/>
            </a:lvl5pPr>
          </a:lstStyle>
          <a:p>
            <a:pPr lvl="0"/>
            <a:r>
              <a:rPr lang="en-US" dirty="0"/>
              <a:t>Singular thought or</a:t>
            </a:r>
            <a:br>
              <a:rPr lang="en-US" dirty="0"/>
            </a:br>
            <a:r>
              <a:rPr lang="en-US" dirty="0"/>
              <a:t>section divider.</a:t>
            </a:r>
          </a:p>
        </p:txBody>
      </p:sp>
      <p:pic>
        <p:nvPicPr>
          <p:cNvPr id="17" name="Picture 16"/>
          <p:cNvPicPr>
            <a:picLocks noChangeAspect="1"/>
          </p:cNvPicPr>
          <p:nvPr userDrawn="1"/>
        </p:nvPicPr>
        <p:blipFill>
          <a:blip r:embed="rId2"/>
          <a:stretch>
            <a:fillRect/>
          </a:stretch>
        </p:blipFill>
        <p:spPr>
          <a:xfrm>
            <a:off x="7925291" y="6286500"/>
            <a:ext cx="685309" cy="294956"/>
          </a:xfrm>
          <a:prstGeom prst="rect">
            <a:avLst/>
          </a:prstGeom>
        </p:spPr>
      </p:pic>
      <p:sp>
        <p:nvSpPr>
          <p:cNvPr id="18" name="Slide Number Placeholder 49">
            <a:extLst/>
          </p:cNvPr>
          <p:cNvSpPr txBox="1">
            <a:spLocks/>
          </p:cNvSpPr>
          <p:nvPr userDrawn="1"/>
        </p:nvSpPr>
        <p:spPr>
          <a:xfrm>
            <a:off x="257992" y="6404349"/>
            <a:ext cx="424180" cy="182562"/>
          </a:xfrm>
          <a:prstGeom prst="rect">
            <a:avLst/>
          </a:prstGeom>
        </p:spPr>
        <p:txBody>
          <a:bodyPr lIns="0" tIns="0" rIns="0" bIns="0" anchor="b"/>
          <a:lstStyle>
            <a:defPPr>
              <a:defRPr lang="en-US"/>
            </a:defPPr>
            <a:lvl1pPr marL="0" algn="r" defTabSz="914400" rtl="0" eaLnBrk="1" latinLnBrk="0" hangingPunct="1">
              <a:defRPr sz="700" kern="1200">
                <a:solidFill>
                  <a:srgbClr val="464F60"/>
                </a:solidFill>
                <a:latin typeface="Courier" pitchFamily="2"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1382DBD-422C-46A9-94ED-8BDB34CA9651}" type="slidenum">
              <a:rPr lang="en-US" smtClean="0">
                <a:solidFill>
                  <a:schemeClr val="bg1"/>
                </a:solidFill>
                <a:latin typeface="Arial" panose="020B0604020202020204" pitchFamily="34" charset="0"/>
                <a:cs typeface="Arial" panose="020B0604020202020204" pitchFamily="34" charset="0"/>
              </a:rPr>
              <a:pPr algn="r"/>
              <a:t>‹#›</a:t>
            </a:fld>
            <a:endParaRPr lang="en-US" dirty="0">
              <a:solidFill>
                <a:schemeClr val="bg1"/>
              </a:solidFill>
              <a:latin typeface="Arial" panose="020B0604020202020204" pitchFamily="34" charset="0"/>
              <a:cs typeface="Arial" panose="020B0604020202020204" pitchFamily="34" charset="0"/>
            </a:endParaRPr>
          </a:p>
        </p:txBody>
      </p:sp>
      <p:sp>
        <p:nvSpPr>
          <p:cNvPr id="19" name="Text Placeholder 8"/>
          <p:cNvSpPr>
            <a:spLocks noGrp="1"/>
          </p:cNvSpPr>
          <p:nvPr>
            <p:ph type="body" sz="quarter" idx="12" hasCustomPrompt="1"/>
          </p:nvPr>
        </p:nvSpPr>
        <p:spPr>
          <a:xfrm>
            <a:off x="748940" y="6437267"/>
            <a:ext cx="6096000" cy="165100"/>
          </a:xfrm>
          <a:prstGeom prst="rect">
            <a:avLst/>
          </a:prstGeom>
        </p:spPr>
        <p:txBody>
          <a:bodyPr/>
          <a:lstStyle>
            <a:lvl1pPr algn="l">
              <a:defRPr sz="700">
                <a:solidFill>
                  <a:schemeClr val="bg1"/>
                </a:solidFill>
              </a:defRPr>
            </a:lvl1pPr>
            <a:lvl2pPr>
              <a:defRPr sz="700"/>
            </a:lvl2pPr>
            <a:lvl3pPr>
              <a:defRPr sz="700"/>
            </a:lvl3pPr>
            <a:lvl4pPr>
              <a:defRPr sz="700"/>
            </a:lvl4pPr>
            <a:lvl5pPr>
              <a:defRPr sz="700"/>
            </a:lvl5pPr>
          </a:lstStyle>
          <a:p>
            <a:pPr lvl="0"/>
            <a:r>
              <a:rPr lang="en-US" dirty="0"/>
              <a:t>Optional footer text (program team name, etc.)</a:t>
            </a:r>
          </a:p>
        </p:txBody>
      </p:sp>
    </p:spTree>
    <p:extLst>
      <p:ext uri="{BB962C8B-B14F-4D97-AF65-F5344CB8AC3E}">
        <p14:creationId xmlns:p14="http://schemas.microsoft.com/office/powerpoint/2010/main" val="52944971"/>
      </p:ext>
    </p:extLst>
  </p:cSld>
  <p:clrMapOvr>
    <a:masterClrMapping/>
  </p:clrMapOvr>
  <p:transition spd="med">
    <p:fade/>
  </p:transition>
  <p:extLst mod="1">
    <p:ext uri="{DCECCB84-F9BA-43D5-87BE-67443E8EF086}">
      <p15:sldGuideLst xmlns:p15="http://schemas.microsoft.com/office/powerpoint/2012/main">
        <p15:guide id="1" pos="360">
          <p15:clr>
            <a:srgbClr val="FBAE40"/>
          </p15:clr>
        </p15:guide>
        <p15:guide id="2" pos="5424">
          <p15:clr>
            <a:srgbClr val="FBAE40"/>
          </p15:clr>
        </p15:guide>
        <p15:guide id="18" orient="horz" pos="3960">
          <p15:clr>
            <a:srgbClr val="FBAE40"/>
          </p15:clr>
        </p15:guide>
        <p15:guide id="19" orient="horz" pos="360">
          <p15:clr>
            <a:srgbClr val="FBAE40"/>
          </p15:clr>
        </p15:guide>
        <p15:guide id="20" orient="horz" pos="1272">
          <p15:clr>
            <a:srgbClr val="FBAE40"/>
          </p15:clr>
        </p15:guide>
        <p15:guide id="21" orient="horz" pos="2184">
          <p15:clr>
            <a:srgbClr val="FBAE40"/>
          </p15:clr>
        </p15:guide>
        <p15:guide id="22" orient="horz" pos="1224">
          <p15:clr>
            <a:srgbClr val="FBAE40"/>
          </p15:clr>
        </p15:guide>
        <p15:guide id="23" orient="horz" pos="2136">
          <p15:clr>
            <a:srgbClr val="FBAE40"/>
          </p15:clr>
        </p15:guide>
        <p15:guide id="24" orient="horz" pos="3048">
          <p15:clr>
            <a:srgbClr val="FBAE40"/>
          </p15:clr>
        </p15:guide>
        <p15:guide id="25" orient="horz" pos="3096">
          <p15:clr>
            <a:srgbClr val="FBAE40"/>
          </p15:clr>
        </p15:guide>
        <p15:guide id="26" pos="936">
          <p15:clr>
            <a:srgbClr val="FBAE40"/>
          </p15:clr>
        </p15:guide>
        <p15:guide id="27" pos="1008">
          <p15:clr>
            <a:srgbClr val="FBAE40"/>
          </p15:clr>
        </p15:guide>
        <p15:guide id="28" pos="1560">
          <p15:clr>
            <a:srgbClr val="FBAE40"/>
          </p15:clr>
        </p15:guide>
        <p15:guide id="29" pos="1632">
          <p15:clr>
            <a:srgbClr val="FBAE40"/>
          </p15:clr>
        </p15:guide>
        <p15:guide id="30" pos="2208">
          <p15:clr>
            <a:srgbClr val="FBAE40"/>
          </p15:clr>
        </p15:guide>
        <p15:guide id="31" pos="2280">
          <p15:clr>
            <a:srgbClr val="FBAE40"/>
          </p15:clr>
        </p15:guide>
        <p15:guide id="32" pos="2856">
          <p15:clr>
            <a:srgbClr val="FBAE40"/>
          </p15:clr>
        </p15:guide>
        <p15:guide id="33" pos="2928">
          <p15:clr>
            <a:srgbClr val="FBAE40"/>
          </p15:clr>
        </p15:guide>
        <p15:guide id="34" pos="3504">
          <p15:clr>
            <a:srgbClr val="FBAE40"/>
          </p15:clr>
        </p15:guide>
        <p15:guide id="35" pos="3576">
          <p15:clr>
            <a:srgbClr val="FBAE40"/>
          </p15:clr>
        </p15:guide>
        <p15:guide id="36" pos="4128">
          <p15:clr>
            <a:srgbClr val="FBAE40"/>
          </p15:clr>
        </p15:guide>
        <p15:guide id="37" pos="4200">
          <p15:clr>
            <a:srgbClr val="FBAE40"/>
          </p15:clr>
        </p15:guide>
        <p15:guide id="38" pos="4848">
          <p15:clr>
            <a:srgbClr val="FBAE40"/>
          </p15:clr>
        </p15:guide>
        <p15:guide id="39" pos="4776">
          <p15:clr>
            <a:srgbClr val="FBAE40"/>
          </p15:clr>
        </p15:guide>
        <p15:guide id="40" orient="horz" pos="768">
          <p15:clr>
            <a:srgbClr val="FBAE40"/>
          </p15:clr>
        </p15:guide>
        <p15:guide id="41" orient="horz" pos="816">
          <p15:clr>
            <a:srgbClr val="FBAE40"/>
          </p15:clr>
        </p15:guide>
        <p15:guide id="42" orient="horz" pos="1680">
          <p15:clr>
            <a:srgbClr val="FBAE40"/>
          </p15:clr>
        </p15:guide>
        <p15:guide id="43" orient="horz" pos="1728">
          <p15:clr>
            <a:srgbClr val="FBAE40"/>
          </p15:clr>
        </p15:guide>
        <p15:guide id="44" orient="horz" pos="2592">
          <p15:clr>
            <a:srgbClr val="FBAE40"/>
          </p15:clr>
        </p15:guide>
        <p15:guide id="45" orient="horz" pos="2640">
          <p15:clr>
            <a:srgbClr val="FBAE40"/>
          </p15:clr>
        </p15:guide>
        <p15:guide id="46" orient="horz" pos="3504">
          <p15:clr>
            <a:srgbClr val="FBAE40"/>
          </p15:clr>
        </p15:guide>
        <p15:guide id="47" orient="horz" pos="3552">
          <p15:clr>
            <a:srgbClr val="FBAE40"/>
          </p15:clr>
        </p15:guide>
        <p15:guide id="48" orient="horz" pos="216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TH: Section divider Green">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 Placeholder 5"/>
          <p:cNvSpPr>
            <a:spLocks noGrp="1"/>
          </p:cNvSpPr>
          <p:nvPr>
            <p:ph type="body" sz="quarter" idx="10" hasCustomPrompt="1"/>
          </p:nvPr>
        </p:nvSpPr>
        <p:spPr>
          <a:xfrm>
            <a:off x="571500" y="394038"/>
            <a:ext cx="3962400" cy="177462"/>
          </a:xfrm>
          <a:prstGeom prst="rect">
            <a:avLst/>
          </a:prstGeom>
        </p:spPr>
        <p:txBody>
          <a:bodyPr lIns="0" rIns="0"/>
          <a:lstStyle>
            <a:lvl1pPr marL="0" indent="0">
              <a:buNone/>
              <a:defRPr sz="700">
                <a:solidFill>
                  <a:schemeClr val="bg1"/>
                </a:solidFill>
              </a:defRPr>
            </a:lvl1pPr>
          </a:lstStyle>
          <a:p>
            <a:pPr lvl="0"/>
            <a:r>
              <a:rPr lang="en-US" dirty="0"/>
              <a:t>Presentation Title | Chapter Title</a:t>
            </a:r>
          </a:p>
        </p:txBody>
      </p:sp>
      <p:sp>
        <p:nvSpPr>
          <p:cNvPr id="15" name="Triangle 11">
            <a:extLst/>
          </p:cNvPr>
          <p:cNvSpPr/>
          <p:nvPr userDrawn="1"/>
        </p:nvSpPr>
        <p:spPr>
          <a:xfrm rot="5400000">
            <a:off x="3070341" y="2096853"/>
            <a:ext cx="3155716" cy="2720445"/>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10"/>
          <p:cNvSpPr>
            <a:spLocks noGrp="1"/>
          </p:cNvSpPr>
          <p:nvPr>
            <p:ph type="body" sz="quarter" idx="11" hasCustomPrompt="1"/>
          </p:nvPr>
        </p:nvSpPr>
        <p:spPr>
          <a:xfrm>
            <a:off x="1600199" y="2028628"/>
            <a:ext cx="5981701" cy="2819400"/>
          </a:xfrm>
          <a:prstGeom prst="rect">
            <a:avLst/>
          </a:prstGeom>
        </p:spPr>
        <p:txBody>
          <a:bodyPr anchor="ctr" anchorCtr="0"/>
          <a:lstStyle>
            <a:lvl1pPr algn="ctr">
              <a:defRPr sz="4800" baseline="0">
                <a:solidFill>
                  <a:schemeClr val="bg1"/>
                </a:solidFill>
              </a:defRPr>
            </a:lvl1pPr>
            <a:lvl2pPr algn="ctr">
              <a:defRPr sz="4800" baseline="0"/>
            </a:lvl2pPr>
            <a:lvl3pPr algn="ctr">
              <a:defRPr sz="4800" baseline="0"/>
            </a:lvl3pPr>
            <a:lvl4pPr algn="ctr">
              <a:defRPr sz="4800" baseline="0"/>
            </a:lvl4pPr>
            <a:lvl5pPr algn="ctr">
              <a:defRPr sz="4800" baseline="0"/>
            </a:lvl5pPr>
          </a:lstStyle>
          <a:p>
            <a:pPr lvl="0"/>
            <a:r>
              <a:rPr lang="en-US" dirty="0"/>
              <a:t>Singular thought or</a:t>
            </a:r>
            <a:br>
              <a:rPr lang="en-US" dirty="0"/>
            </a:br>
            <a:r>
              <a:rPr lang="en-US" dirty="0"/>
              <a:t>section divider.</a:t>
            </a:r>
          </a:p>
        </p:txBody>
      </p:sp>
      <p:pic>
        <p:nvPicPr>
          <p:cNvPr id="11" name="Picture 10"/>
          <p:cNvPicPr>
            <a:picLocks noChangeAspect="1"/>
          </p:cNvPicPr>
          <p:nvPr userDrawn="1"/>
        </p:nvPicPr>
        <p:blipFill>
          <a:blip r:embed="rId2"/>
          <a:stretch>
            <a:fillRect/>
          </a:stretch>
        </p:blipFill>
        <p:spPr>
          <a:xfrm>
            <a:off x="7925291" y="6286500"/>
            <a:ext cx="685309" cy="294956"/>
          </a:xfrm>
          <a:prstGeom prst="rect">
            <a:avLst/>
          </a:prstGeom>
        </p:spPr>
      </p:pic>
      <p:sp>
        <p:nvSpPr>
          <p:cNvPr id="12" name="Slide Number Placeholder 49">
            <a:extLst/>
          </p:cNvPr>
          <p:cNvSpPr txBox="1">
            <a:spLocks/>
          </p:cNvSpPr>
          <p:nvPr userDrawn="1"/>
        </p:nvSpPr>
        <p:spPr>
          <a:xfrm>
            <a:off x="257992" y="6404349"/>
            <a:ext cx="424180" cy="182562"/>
          </a:xfrm>
          <a:prstGeom prst="rect">
            <a:avLst/>
          </a:prstGeom>
        </p:spPr>
        <p:txBody>
          <a:bodyPr lIns="0" tIns="0" rIns="0" bIns="0" anchor="b"/>
          <a:lstStyle>
            <a:defPPr>
              <a:defRPr lang="en-US"/>
            </a:defPPr>
            <a:lvl1pPr marL="0" algn="r" defTabSz="914400" rtl="0" eaLnBrk="1" latinLnBrk="0" hangingPunct="1">
              <a:defRPr sz="700" kern="1200">
                <a:solidFill>
                  <a:srgbClr val="464F60"/>
                </a:solidFill>
                <a:latin typeface="Courier" pitchFamily="2"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1382DBD-422C-46A9-94ED-8BDB34CA9651}" type="slidenum">
              <a:rPr lang="en-US" smtClean="0">
                <a:solidFill>
                  <a:schemeClr val="bg1"/>
                </a:solidFill>
                <a:latin typeface="Arial" panose="020B0604020202020204" pitchFamily="34" charset="0"/>
                <a:cs typeface="Arial" panose="020B0604020202020204" pitchFamily="34" charset="0"/>
              </a:rPr>
              <a:pPr algn="r"/>
              <a:t>‹#›</a:t>
            </a:fld>
            <a:endParaRPr lang="en-US" dirty="0">
              <a:solidFill>
                <a:schemeClr val="bg1"/>
              </a:solidFill>
              <a:latin typeface="Arial" panose="020B0604020202020204" pitchFamily="34" charset="0"/>
              <a:cs typeface="Arial" panose="020B0604020202020204" pitchFamily="34" charset="0"/>
            </a:endParaRPr>
          </a:p>
        </p:txBody>
      </p:sp>
      <p:sp>
        <p:nvSpPr>
          <p:cNvPr id="13" name="Text Placeholder 8"/>
          <p:cNvSpPr>
            <a:spLocks noGrp="1"/>
          </p:cNvSpPr>
          <p:nvPr>
            <p:ph type="body" sz="quarter" idx="12" hasCustomPrompt="1"/>
          </p:nvPr>
        </p:nvSpPr>
        <p:spPr>
          <a:xfrm>
            <a:off x="748940" y="6437267"/>
            <a:ext cx="6096000" cy="165100"/>
          </a:xfrm>
          <a:prstGeom prst="rect">
            <a:avLst/>
          </a:prstGeom>
        </p:spPr>
        <p:txBody>
          <a:bodyPr/>
          <a:lstStyle>
            <a:lvl1pPr algn="l">
              <a:defRPr sz="700">
                <a:solidFill>
                  <a:schemeClr val="bg1"/>
                </a:solidFill>
              </a:defRPr>
            </a:lvl1pPr>
            <a:lvl2pPr>
              <a:defRPr sz="700"/>
            </a:lvl2pPr>
            <a:lvl3pPr>
              <a:defRPr sz="700"/>
            </a:lvl3pPr>
            <a:lvl4pPr>
              <a:defRPr sz="700"/>
            </a:lvl4pPr>
            <a:lvl5pPr>
              <a:defRPr sz="700"/>
            </a:lvl5pPr>
          </a:lstStyle>
          <a:p>
            <a:pPr lvl="0"/>
            <a:r>
              <a:rPr lang="en-US" dirty="0"/>
              <a:t>Optional footer text (program team name, etc.)</a:t>
            </a:r>
          </a:p>
        </p:txBody>
      </p:sp>
    </p:spTree>
    <p:extLst>
      <p:ext uri="{BB962C8B-B14F-4D97-AF65-F5344CB8AC3E}">
        <p14:creationId xmlns:p14="http://schemas.microsoft.com/office/powerpoint/2010/main" val="480133570"/>
      </p:ext>
    </p:extLst>
  </p:cSld>
  <p:clrMapOvr>
    <a:masterClrMapping/>
  </p:clrMapOvr>
  <p:transition spd="med">
    <p:fade/>
  </p:transition>
  <p:extLst mod="1">
    <p:ext uri="{DCECCB84-F9BA-43D5-87BE-67443E8EF086}">
      <p15:sldGuideLst xmlns:p15="http://schemas.microsoft.com/office/powerpoint/2012/main">
        <p15:guide id="1" pos="360">
          <p15:clr>
            <a:srgbClr val="FBAE40"/>
          </p15:clr>
        </p15:guide>
        <p15:guide id="2" pos="5424">
          <p15:clr>
            <a:srgbClr val="FBAE40"/>
          </p15:clr>
        </p15:guide>
        <p15:guide id="18" orient="horz" pos="3960">
          <p15:clr>
            <a:srgbClr val="FBAE40"/>
          </p15:clr>
        </p15:guide>
        <p15:guide id="19" orient="horz" pos="360">
          <p15:clr>
            <a:srgbClr val="FBAE40"/>
          </p15:clr>
        </p15:guide>
        <p15:guide id="20" orient="horz" pos="1272">
          <p15:clr>
            <a:srgbClr val="FBAE40"/>
          </p15:clr>
        </p15:guide>
        <p15:guide id="21" orient="horz" pos="2184">
          <p15:clr>
            <a:srgbClr val="FBAE40"/>
          </p15:clr>
        </p15:guide>
        <p15:guide id="22" orient="horz" pos="1224">
          <p15:clr>
            <a:srgbClr val="FBAE40"/>
          </p15:clr>
        </p15:guide>
        <p15:guide id="23" orient="horz" pos="2136">
          <p15:clr>
            <a:srgbClr val="FBAE40"/>
          </p15:clr>
        </p15:guide>
        <p15:guide id="24" orient="horz" pos="3048">
          <p15:clr>
            <a:srgbClr val="FBAE40"/>
          </p15:clr>
        </p15:guide>
        <p15:guide id="25" orient="horz" pos="3096">
          <p15:clr>
            <a:srgbClr val="FBAE40"/>
          </p15:clr>
        </p15:guide>
        <p15:guide id="26" pos="936">
          <p15:clr>
            <a:srgbClr val="FBAE40"/>
          </p15:clr>
        </p15:guide>
        <p15:guide id="27" pos="1008">
          <p15:clr>
            <a:srgbClr val="FBAE40"/>
          </p15:clr>
        </p15:guide>
        <p15:guide id="28" pos="1560">
          <p15:clr>
            <a:srgbClr val="FBAE40"/>
          </p15:clr>
        </p15:guide>
        <p15:guide id="29" pos="1632">
          <p15:clr>
            <a:srgbClr val="FBAE40"/>
          </p15:clr>
        </p15:guide>
        <p15:guide id="30" pos="2208">
          <p15:clr>
            <a:srgbClr val="FBAE40"/>
          </p15:clr>
        </p15:guide>
        <p15:guide id="31" pos="2280">
          <p15:clr>
            <a:srgbClr val="FBAE40"/>
          </p15:clr>
        </p15:guide>
        <p15:guide id="32" pos="2856">
          <p15:clr>
            <a:srgbClr val="FBAE40"/>
          </p15:clr>
        </p15:guide>
        <p15:guide id="33" pos="2928">
          <p15:clr>
            <a:srgbClr val="FBAE40"/>
          </p15:clr>
        </p15:guide>
        <p15:guide id="34" pos="3504">
          <p15:clr>
            <a:srgbClr val="FBAE40"/>
          </p15:clr>
        </p15:guide>
        <p15:guide id="35" pos="3576">
          <p15:clr>
            <a:srgbClr val="FBAE40"/>
          </p15:clr>
        </p15:guide>
        <p15:guide id="36" pos="4128">
          <p15:clr>
            <a:srgbClr val="FBAE40"/>
          </p15:clr>
        </p15:guide>
        <p15:guide id="37" pos="4200">
          <p15:clr>
            <a:srgbClr val="FBAE40"/>
          </p15:clr>
        </p15:guide>
        <p15:guide id="38" pos="4848">
          <p15:clr>
            <a:srgbClr val="FBAE40"/>
          </p15:clr>
        </p15:guide>
        <p15:guide id="39" pos="4776">
          <p15:clr>
            <a:srgbClr val="FBAE40"/>
          </p15:clr>
        </p15:guide>
        <p15:guide id="40" orient="horz" pos="768">
          <p15:clr>
            <a:srgbClr val="FBAE40"/>
          </p15:clr>
        </p15:guide>
        <p15:guide id="41" orient="horz" pos="816">
          <p15:clr>
            <a:srgbClr val="FBAE40"/>
          </p15:clr>
        </p15:guide>
        <p15:guide id="42" orient="horz" pos="1680">
          <p15:clr>
            <a:srgbClr val="FBAE40"/>
          </p15:clr>
        </p15:guide>
        <p15:guide id="43" orient="horz" pos="1728">
          <p15:clr>
            <a:srgbClr val="FBAE40"/>
          </p15:clr>
        </p15:guide>
        <p15:guide id="44" orient="horz" pos="2592">
          <p15:clr>
            <a:srgbClr val="FBAE40"/>
          </p15:clr>
        </p15:guide>
        <p15:guide id="45" orient="horz" pos="2640">
          <p15:clr>
            <a:srgbClr val="FBAE40"/>
          </p15:clr>
        </p15:guide>
        <p15:guide id="46" orient="horz" pos="3504">
          <p15:clr>
            <a:srgbClr val="FBAE40"/>
          </p15:clr>
        </p15:guide>
        <p15:guide id="47" orient="horz" pos="3552">
          <p15:clr>
            <a:srgbClr val="FBAE40"/>
          </p15:clr>
        </p15:guide>
        <p15:guide id="48"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grpSp>
        <p:nvGrpSpPr>
          <p:cNvPr id="3" name="Group 4">
            <a:extLst/>
          </p:cNvPr>
          <p:cNvGrpSpPr>
            <a:grpSpLocks/>
          </p:cNvGrpSpPr>
          <p:nvPr userDrawn="1"/>
        </p:nvGrpSpPr>
        <p:grpSpPr bwMode="auto">
          <a:xfrm>
            <a:off x="227014" y="2586658"/>
            <a:ext cx="8688386" cy="1034294"/>
            <a:chOff x="227013" y="1050711"/>
            <a:chExt cx="5214937" cy="1621331"/>
          </a:xfrm>
        </p:grpSpPr>
        <p:sp>
          <p:nvSpPr>
            <p:cNvPr id="4" name="Rectangle 3">
              <a:extLst/>
            </p:cNvPr>
            <p:cNvSpPr/>
            <p:nvPr userDrawn="1"/>
          </p:nvSpPr>
          <p:spPr>
            <a:xfrm>
              <a:off x="227013" y="1050711"/>
              <a:ext cx="1738312" cy="1621331"/>
            </a:xfrm>
            <a:prstGeom prst="rect">
              <a:avLst/>
            </a:prstGeom>
            <a:solidFill>
              <a:srgbClr val="F75050"/>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Path Red</a:t>
              </a:r>
            </a:p>
            <a:p>
              <a:pPr>
                <a:defRPr/>
              </a:pPr>
              <a:r>
                <a:rPr lang="en-US" sz="600" dirty="0">
                  <a:latin typeface="Arial" panose="020B0604020202020204" pitchFamily="34" charset="0"/>
                  <a:cs typeface="Arial" panose="020B0604020202020204" pitchFamily="34" charset="0"/>
                </a:rPr>
                <a:t>RGB: 246, 80, 80</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F65050</a:t>
              </a:r>
            </a:p>
          </p:txBody>
        </p:sp>
        <p:sp>
          <p:nvSpPr>
            <p:cNvPr id="5" name="Rectangle 4">
              <a:extLst/>
            </p:cNvPr>
            <p:cNvSpPr/>
            <p:nvPr userDrawn="1"/>
          </p:nvSpPr>
          <p:spPr>
            <a:xfrm>
              <a:off x="1965325" y="1050711"/>
              <a:ext cx="1736725" cy="1621331"/>
            </a:xfrm>
            <a:prstGeom prst="rect">
              <a:avLst/>
            </a:prstGeom>
            <a:solidFill>
              <a:srgbClr val="454E60"/>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marL="0" marR="0" lvl="0" indent="0" algn="l" defTabSz="457200" rtl="0" eaLnBrk="0" fontAlgn="base" latinLnBrk="0" hangingPunct="0">
                <a:lnSpc>
                  <a:spcPct val="100000"/>
                </a:lnSpc>
                <a:spcBef>
                  <a:spcPct val="0"/>
                </a:spcBef>
                <a:spcAft>
                  <a:spcPct val="0"/>
                </a:spcAft>
                <a:buClrTx/>
                <a:buSzTx/>
                <a:buFontTx/>
                <a:buNone/>
                <a:tabLst/>
                <a:defRPr/>
              </a:pPr>
              <a:r>
                <a:rPr lang="en-US" sz="600" dirty="0">
                  <a:latin typeface="Arial" panose="020B0604020202020204" pitchFamily="34" charset="0"/>
                  <a:cs typeface="Arial" panose="020B0604020202020204" pitchFamily="34" charset="0"/>
                </a:rPr>
                <a:t>Path Grey</a:t>
              </a:r>
            </a:p>
            <a:p>
              <a:pPr>
                <a:defRPr/>
              </a:pPr>
              <a:r>
                <a:rPr lang="en-US" sz="600" dirty="0">
                  <a:latin typeface="Arial" panose="020B0604020202020204" pitchFamily="34" charset="0"/>
                  <a:cs typeface="Arial" panose="020B0604020202020204" pitchFamily="34" charset="0"/>
                </a:rPr>
                <a:t>RGB: 70, 79, 97</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464F60</a:t>
              </a:r>
            </a:p>
          </p:txBody>
        </p:sp>
        <p:sp>
          <p:nvSpPr>
            <p:cNvPr id="6" name="Rectangle 5">
              <a:extLst/>
            </p:cNvPr>
            <p:cNvSpPr/>
            <p:nvPr userDrawn="1"/>
          </p:nvSpPr>
          <p:spPr>
            <a:xfrm>
              <a:off x="3705225" y="1050711"/>
              <a:ext cx="1736725" cy="1621331"/>
            </a:xfrm>
            <a:prstGeom prst="rect">
              <a:avLst/>
            </a:prstGeom>
            <a:solidFill>
              <a:srgbClr val="EBEDEE"/>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marL="0" marR="0" lvl="0" indent="0" algn="l" defTabSz="457200" rtl="0" eaLnBrk="0" fontAlgn="base" latinLnBrk="0" hangingPunct="0">
                <a:lnSpc>
                  <a:spcPct val="100000"/>
                </a:lnSpc>
                <a:spcBef>
                  <a:spcPct val="0"/>
                </a:spcBef>
                <a:spcAft>
                  <a:spcPct val="0"/>
                </a:spcAft>
                <a:buClrTx/>
                <a:buSzTx/>
                <a:buFontTx/>
                <a:buNone/>
                <a:tabLst/>
                <a:defRPr/>
              </a:pPr>
              <a:r>
                <a:rPr lang="en-US" sz="600" dirty="0">
                  <a:solidFill>
                    <a:srgbClr val="454E60"/>
                  </a:solidFill>
                  <a:latin typeface="Arial" panose="020B0604020202020204" pitchFamily="34" charset="0"/>
                  <a:cs typeface="Arial" panose="020B0604020202020204" pitchFamily="34" charset="0"/>
                </a:rPr>
                <a:t>Path Light Grey</a:t>
              </a:r>
            </a:p>
            <a:p>
              <a:pPr>
                <a:defRPr/>
              </a:pPr>
              <a:r>
                <a:rPr lang="en-US" sz="600" dirty="0">
                  <a:solidFill>
                    <a:srgbClr val="454E60"/>
                  </a:solidFill>
                  <a:latin typeface="Arial" panose="020B0604020202020204" pitchFamily="34" charset="0"/>
                  <a:cs typeface="Arial" panose="020B0604020202020204" pitchFamily="34" charset="0"/>
                </a:rPr>
                <a:t>RGB: 235, 237, 238</a:t>
              </a:r>
              <a:br>
                <a:rPr lang="en-US" sz="600" dirty="0">
                  <a:solidFill>
                    <a:srgbClr val="454E60"/>
                  </a:solidFill>
                  <a:latin typeface="Arial" panose="020B0604020202020204" pitchFamily="34" charset="0"/>
                  <a:cs typeface="Arial" panose="020B0604020202020204" pitchFamily="34" charset="0"/>
                </a:rPr>
              </a:br>
              <a:r>
                <a:rPr lang="en-US" sz="600" dirty="0">
                  <a:solidFill>
                    <a:srgbClr val="454E60"/>
                  </a:solidFill>
                  <a:latin typeface="Arial" panose="020B0604020202020204" pitchFamily="34" charset="0"/>
                  <a:cs typeface="Arial" panose="020B0604020202020204" pitchFamily="34" charset="0"/>
                </a:rPr>
                <a:t>HEX: EBEDEE</a:t>
              </a:r>
            </a:p>
          </p:txBody>
        </p:sp>
      </p:grpSp>
      <p:sp>
        <p:nvSpPr>
          <p:cNvPr id="7" name="TextBox 6">
            <a:extLst/>
          </p:cNvPr>
          <p:cNvSpPr txBox="1">
            <a:spLocks noChangeArrowheads="1"/>
          </p:cNvSpPr>
          <p:nvPr userDrawn="1"/>
        </p:nvSpPr>
        <p:spPr bwMode="auto">
          <a:xfrm>
            <a:off x="227013" y="2359644"/>
            <a:ext cx="3290887"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sz="1000" b="1" dirty="0">
                <a:solidFill>
                  <a:srgbClr val="454E60"/>
                </a:solidFill>
                <a:latin typeface="Arial" panose="020B0604020202020204" pitchFamily="34" charset="0"/>
                <a:cs typeface="Arial" panose="020B0604020202020204" pitchFamily="34" charset="0"/>
              </a:rPr>
              <a:t>Core Colors</a:t>
            </a:r>
          </a:p>
        </p:txBody>
      </p:sp>
      <p:sp>
        <p:nvSpPr>
          <p:cNvPr id="8" name="TextBox 7">
            <a:extLst/>
          </p:cNvPr>
          <p:cNvSpPr txBox="1">
            <a:spLocks noChangeArrowheads="1"/>
          </p:cNvSpPr>
          <p:nvPr userDrawn="1"/>
        </p:nvSpPr>
        <p:spPr bwMode="auto">
          <a:xfrm>
            <a:off x="227013" y="3854005"/>
            <a:ext cx="3290887"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sz="1000" b="1" dirty="0">
                <a:solidFill>
                  <a:srgbClr val="454E60"/>
                </a:solidFill>
                <a:latin typeface="Arial" panose="020B0604020202020204" pitchFamily="34" charset="0"/>
                <a:cs typeface="Arial" panose="020B0604020202020204" pitchFamily="34" charset="0"/>
              </a:rPr>
              <a:t>Extended Data Visualization Colors</a:t>
            </a:r>
          </a:p>
        </p:txBody>
      </p:sp>
      <p:sp>
        <p:nvSpPr>
          <p:cNvPr id="9" name="Rectangle 8">
            <a:extLst/>
          </p:cNvPr>
          <p:cNvSpPr/>
          <p:nvPr userDrawn="1"/>
        </p:nvSpPr>
        <p:spPr bwMode="auto">
          <a:xfrm>
            <a:off x="3487738" y="4094169"/>
            <a:ext cx="1085850" cy="482600"/>
          </a:xfrm>
          <a:prstGeom prst="rect">
            <a:avLst/>
          </a:prstGeom>
          <a:solidFill>
            <a:srgbClr val="FCDBDB"/>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solidFill>
                  <a:srgbClr val="00383D"/>
                </a:solidFill>
                <a:latin typeface="Arial" panose="020B0604020202020204" pitchFamily="34" charset="0"/>
                <a:cs typeface="Arial" panose="020B0604020202020204" pitchFamily="34" charset="0"/>
              </a:rPr>
              <a:t>Red Infographic 4</a:t>
            </a:r>
          </a:p>
          <a:p>
            <a:pPr>
              <a:defRPr/>
            </a:pPr>
            <a:r>
              <a:rPr lang="en-US" sz="600" dirty="0">
                <a:solidFill>
                  <a:srgbClr val="00383D"/>
                </a:solidFill>
                <a:latin typeface="Arial" panose="020B0604020202020204" pitchFamily="34" charset="0"/>
                <a:cs typeface="Arial" panose="020B0604020202020204" pitchFamily="34" charset="0"/>
              </a:rPr>
              <a:t>RGB: 253, 220, 220</a:t>
            </a:r>
            <a:br>
              <a:rPr lang="en-US" sz="600" dirty="0">
                <a:solidFill>
                  <a:srgbClr val="00383D"/>
                </a:solidFill>
                <a:latin typeface="Arial" panose="020B0604020202020204" pitchFamily="34" charset="0"/>
                <a:cs typeface="Arial" panose="020B0604020202020204" pitchFamily="34" charset="0"/>
              </a:rPr>
            </a:br>
            <a:r>
              <a:rPr lang="en-US" sz="600" dirty="0">
                <a:solidFill>
                  <a:srgbClr val="00383D"/>
                </a:solidFill>
                <a:latin typeface="Arial" panose="020B0604020202020204" pitchFamily="34" charset="0"/>
                <a:cs typeface="Arial" panose="020B0604020202020204" pitchFamily="34" charset="0"/>
              </a:rPr>
              <a:t>HEX: FDDCDC</a:t>
            </a:r>
          </a:p>
        </p:txBody>
      </p:sp>
      <p:sp>
        <p:nvSpPr>
          <p:cNvPr id="10" name="Rectangle 9">
            <a:extLst/>
          </p:cNvPr>
          <p:cNvSpPr/>
          <p:nvPr userDrawn="1"/>
        </p:nvSpPr>
        <p:spPr bwMode="auto">
          <a:xfrm>
            <a:off x="2405063" y="4094169"/>
            <a:ext cx="1085850" cy="482600"/>
          </a:xfrm>
          <a:prstGeom prst="rect">
            <a:avLst/>
          </a:prstGeom>
          <a:solidFill>
            <a:srgbClr val="FA9995"/>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Red Infographic 3</a:t>
            </a:r>
          </a:p>
          <a:p>
            <a:pPr>
              <a:defRPr/>
            </a:pPr>
            <a:r>
              <a:rPr lang="en-US" sz="600" dirty="0">
                <a:latin typeface="Arial" panose="020B0604020202020204" pitchFamily="34" charset="0"/>
                <a:cs typeface="Arial" panose="020B0604020202020204" pitchFamily="34" charset="0"/>
              </a:rPr>
              <a:t>RGB: 247, 114, 114</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F77272</a:t>
            </a:r>
          </a:p>
        </p:txBody>
      </p:sp>
      <p:sp>
        <p:nvSpPr>
          <p:cNvPr id="11" name="Rectangle 10">
            <a:extLst/>
          </p:cNvPr>
          <p:cNvSpPr/>
          <p:nvPr userDrawn="1"/>
        </p:nvSpPr>
        <p:spPr bwMode="auto">
          <a:xfrm>
            <a:off x="1323975" y="4094169"/>
            <a:ext cx="1085850" cy="482600"/>
          </a:xfrm>
          <a:prstGeom prst="rect">
            <a:avLst/>
          </a:prstGeom>
          <a:solidFill>
            <a:srgbClr val="933030"/>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Red Infographic 2</a:t>
            </a:r>
          </a:p>
          <a:p>
            <a:pPr>
              <a:defRPr/>
            </a:pPr>
            <a:r>
              <a:rPr lang="en-US" sz="600" dirty="0">
                <a:latin typeface="Arial" panose="020B0604020202020204" pitchFamily="34" charset="0"/>
                <a:cs typeface="Arial" panose="020B0604020202020204" pitchFamily="34" charset="0"/>
              </a:rPr>
              <a:t>RGB: 147, 48, 48</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933030</a:t>
            </a:r>
          </a:p>
        </p:txBody>
      </p:sp>
      <p:sp>
        <p:nvSpPr>
          <p:cNvPr id="12" name="Rectangle 11">
            <a:extLst/>
          </p:cNvPr>
          <p:cNvSpPr/>
          <p:nvPr userDrawn="1"/>
        </p:nvSpPr>
        <p:spPr bwMode="auto">
          <a:xfrm>
            <a:off x="239713" y="4094169"/>
            <a:ext cx="1085850" cy="482600"/>
          </a:xfrm>
          <a:prstGeom prst="rect">
            <a:avLst/>
          </a:prstGeom>
          <a:solidFill>
            <a:srgbClr val="F65050"/>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Red Infographic 1</a:t>
            </a:r>
          </a:p>
          <a:p>
            <a:pPr>
              <a:defRPr/>
            </a:pPr>
            <a:r>
              <a:rPr lang="en-US" sz="600" dirty="0">
                <a:latin typeface="Arial" panose="020B0604020202020204" pitchFamily="34" charset="0"/>
                <a:cs typeface="Arial" panose="020B0604020202020204" pitchFamily="34" charset="0"/>
              </a:rPr>
              <a:t>RGB: 246, 80, 80</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F65050</a:t>
            </a:r>
          </a:p>
        </p:txBody>
      </p:sp>
      <p:sp>
        <p:nvSpPr>
          <p:cNvPr id="13" name="Rectangle 12">
            <a:extLst/>
          </p:cNvPr>
          <p:cNvSpPr/>
          <p:nvPr userDrawn="1"/>
        </p:nvSpPr>
        <p:spPr bwMode="auto">
          <a:xfrm>
            <a:off x="7829550" y="4094169"/>
            <a:ext cx="1085850" cy="482600"/>
          </a:xfrm>
          <a:prstGeom prst="rect">
            <a:avLst/>
          </a:prstGeom>
          <a:solidFill>
            <a:srgbClr val="622020"/>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Red Infographic 8</a:t>
            </a:r>
          </a:p>
          <a:p>
            <a:pPr>
              <a:defRPr/>
            </a:pPr>
            <a:r>
              <a:rPr lang="en-US" sz="600" dirty="0">
                <a:latin typeface="Arial" panose="020B0604020202020204" pitchFamily="34" charset="0"/>
                <a:cs typeface="Arial" panose="020B0604020202020204" pitchFamily="34" charset="0"/>
              </a:rPr>
              <a:t>RGB: 98, 32, 32</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622020</a:t>
            </a:r>
          </a:p>
        </p:txBody>
      </p:sp>
      <p:sp>
        <p:nvSpPr>
          <p:cNvPr id="14" name="Rectangle 13">
            <a:extLst/>
          </p:cNvPr>
          <p:cNvSpPr/>
          <p:nvPr userDrawn="1"/>
        </p:nvSpPr>
        <p:spPr bwMode="auto">
          <a:xfrm>
            <a:off x="6743700" y="4094169"/>
            <a:ext cx="1085850" cy="482600"/>
          </a:xfrm>
          <a:prstGeom prst="rect">
            <a:avLst/>
          </a:prstGeom>
          <a:solidFill>
            <a:srgbClr val="F87272"/>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Red Infographic 7</a:t>
            </a:r>
          </a:p>
          <a:p>
            <a:pPr>
              <a:defRPr/>
            </a:pPr>
            <a:r>
              <a:rPr lang="en-US" sz="600" dirty="0">
                <a:latin typeface="Arial" panose="020B0604020202020204" pitchFamily="34" charset="0"/>
                <a:cs typeface="Arial" panose="020B0604020202020204" pitchFamily="34" charset="0"/>
              </a:rPr>
              <a:t>RGB: 248, 114, 114</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F87272</a:t>
            </a:r>
          </a:p>
        </p:txBody>
      </p:sp>
      <p:sp>
        <p:nvSpPr>
          <p:cNvPr id="15" name="Rectangle 14">
            <a:extLst/>
          </p:cNvPr>
          <p:cNvSpPr/>
          <p:nvPr userDrawn="1"/>
        </p:nvSpPr>
        <p:spPr bwMode="auto">
          <a:xfrm>
            <a:off x="5659438" y="4094169"/>
            <a:ext cx="1085850" cy="482600"/>
          </a:xfrm>
          <a:prstGeom prst="rect">
            <a:avLst/>
          </a:prstGeom>
          <a:solidFill>
            <a:srgbClr val="FBBAB9"/>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Red Infographic 6</a:t>
            </a:r>
          </a:p>
          <a:p>
            <a:pPr>
              <a:defRPr/>
            </a:pPr>
            <a:r>
              <a:rPr lang="en-US" sz="600" dirty="0">
                <a:latin typeface="Arial" panose="020B0604020202020204" pitchFamily="34" charset="0"/>
                <a:cs typeface="Arial" panose="020B0604020202020204" pitchFamily="34" charset="0"/>
              </a:rPr>
              <a:t>RGB: 251, 185, 185</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FBB9B9</a:t>
            </a:r>
          </a:p>
        </p:txBody>
      </p:sp>
      <p:sp>
        <p:nvSpPr>
          <p:cNvPr id="16" name="Rectangle 15">
            <a:extLst/>
          </p:cNvPr>
          <p:cNvSpPr/>
          <p:nvPr userDrawn="1"/>
        </p:nvSpPr>
        <p:spPr bwMode="auto">
          <a:xfrm>
            <a:off x="4573588" y="4094169"/>
            <a:ext cx="1085850" cy="482600"/>
          </a:xfrm>
          <a:prstGeom prst="rect">
            <a:avLst/>
          </a:prstGeom>
          <a:solidFill>
            <a:srgbClr val="C4403F"/>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Red Infographic 5</a:t>
            </a:r>
          </a:p>
          <a:p>
            <a:pPr>
              <a:defRPr/>
            </a:pPr>
            <a:r>
              <a:rPr lang="en-US" sz="600" dirty="0">
                <a:latin typeface="Arial" panose="020B0604020202020204" pitchFamily="34" charset="0"/>
                <a:cs typeface="Arial" panose="020B0604020202020204" pitchFamily="34" charset="0"/>
              </a:rPr>
              <a:t>RGB: 196, 64, 64</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C44040  </a:t>
            </a:r>
          </a:p>
        </p:txBody>
      </p:sp>
      <p:sp>
        <p:nvSpPr>
          <p:cNvPr id="17" name="Rectangle 16">
            <a:extLst/>
          </p:cNvPr>
          <p:cNvSpPr/>
          <p:nvPr userDrawn="1"/>
        </p:nvSpPr>
        <p:spPr bwMode="auto">
          <a:xfrm>
            <a:off x="3487738" y="5313369"/>
            <a:ext cx="1085850" cy="482600"/>
          </a:xfrm>
          <a:prstGeom prst="rect">
            <a:avLst/>
          </a:prstGeom>
          <a:solidFill>
            <a:srgbClr val="CFE7EF"/>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solidFill>
                  <a:srgbClr val="00383D"/>
                </a:solidFill>
                <a:latin typeface="Arial" panose="020B0604020202020204" pitchFamily="34" charset="0"/>
                <a:cs typeface="Arial" panose="020B0604020202020204" pitchFamily="34" charset="0"/>
              </a:rPr>
              <a:t>Teal Infographic 4</a:t>
            </a:r>
          </a:p>
          <a:p>
            <a:pPr>
              <a:defRPr/>
            </a:pPr>
            <a:r>
              <a:rPr lang="en-US" sz="600" dirty="0">
                <a:solidFill>
                  <a:srgbClr val="00383D"/>
                </a:solidFill>
                <a:latin typeface="Arial" panose="020B0604020202020204" pitchFamily="34" charset="0"/>
                <a:cs typeface="Arial" panose="020B0604020202020204" pitchFamily="34" charset="0"/>
              </a:rPr>
              <a:t>RGB: 207, 231, 239</a:t>
            </a:r>
            <a:br>
              <a:rPr lang="en-US" sz="600" dirty="0">
                <a:solidFill>
                  <a:srgbClr val="00383D"/>
                </a:solidFill>
                <a:latin typeface="Arial" panose="020B0604020202020204" pitchFamily="34" charset="0"/>
                <a:cs typeface="Arial" panose="020B0604020202020204" pitchFamily="34" charset="0"/>
              </a:rPr>
            </a:br>
            <a:r>
              <a:rPr lang="en-US" sz="600" dirty="0">
                <a:solidFill>
                  <a:srgbClr val="00383D"/>
                </a:solidFill>
                <a:latin typeface="Arial" panose="020B0604020202020204" pitchFamily="34" charset="0"/>
                <a:cs typeface="Arial" panose="020B0604020202020204" pitchFamily="34" charset="0"/>
              </a:rPr>
              <a:t>HEX: CFE7EF</a:t>
            </a:r>
          </a:p>
        </p:txBody>
      </p:sp>
      <p:sp>
        <p:nvSpPr>
          <p:cNvPr id="18" name="Rectangle 17">
            <a:extLst/>
          </p:cNvPr>
          <p:cNvSpPr/>
          <p:nvPr userDrawn="1"/>
        </p:nvSpPr>
        <p:spPr bwMode="auto">
          <a:xfrm>
            <a:off x="2405063" y="5313369"/>
            <a:ext cx="1085850" cy="482600"/>
          </a:xfrm>
          <a:prstGeom prst="rect">
            <a:avLst/>
          </a:prstGeom>
          <a:solidFill>
            <a:srgbClr val="6FB7CF"/>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Teal Infographic 3</a:t>
            </a:r>
          </a:p>
          <a:p>
            <a:pPr>
              <a:defRPr/>
            </a:pPr>
            <a:r>
              <a:rPr lang="en-US" sz="600" dirty="0">
                <a:latin typeface="Arial" panose="020B0604020202020204" pitchFamily="34" charset="0"/>
                <a:cs typeface="Arial" panose="020B0604020202020204" pitchFamily="34" charset="0"/>
              </a:rPr>
              <a:t>RGB: 111, 183, 207</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6FB7CF</a:t>
            </a:r>
          </a:p>
        </p:txBody>
      </p:sp>
      <p:sp>
        <p:nvSpPr>
          <p:cNvPr id="19" name="Rectangle 18">
            <a:extLst/>
          </p:cNvPr>
          <p:cNvSpPr/>
          <p:nvPr userDrawn="1"/>
        </p:nvSpPr>
        <p:spPr bwMode="auto">
          <a:xfrm>
            <a:off x="1325563" y="5311925"/>
            <a:ext cx="1085850" cy="484043"/>
          </a:xfrm>
          <a:prstGeom prst="rect">
            <a:avLst/>
          </a:prstGeom>
          <a:solidFill>
            <a:srgbClr val="095169"/>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Teal Infographic 2</a:t>
            </a:r>
          </a:p>
          <a:p>
            <a:pPr>
              <a:defRPr/>
            </a:pPr>
            <a:r>
              <a:rPr lang="en-US" sz="600" dirty="0">
                <a:latin typeface="Arial" panose="020B0604020202020204" pitchFamily="34" charset="0"/>
                <a:cs typeface="Arial" panose="020B0604020202020204" pitchFamily="34" charset="0"/>
              </a:rPr>
              <a:t>RGB: 9, 81, 105</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095169</a:t>
            </a:r>
          </a:p>
        </p:txBody>
      </p:sp>
      <p:sp>
        <p:nvSpPr>
          <p:cNvPr id="20" name="Rectangle 19">
            <a:extLst/>
          </p:cNvPr>
          <p:cNvSpPr/>
          <p:nvPr userDrawn="1"/>
        </p:nvSpPr>
        <p:spPr bwMode="auto">
          <a:xfrm>
            <a:off x="239713" y="5313369"/>
            <a:ext cx="1085850" cy="482600"/>
          </a:xfrm>
          <a:prstGeom prst="rect">
            <a:avLst/>
          </a:prstGeom>
          <a:solidFill>
            <a:srgbClr val="0F87AF"/>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Teal Infographic 1</a:t>
            </a:r>
          </a:p>
          <a:p>
            <a:pPr>
              <a:defRPr/>
            </a:pPr>
            <a:r>
              <a:rPr lang="en-US" sz="600" dirty="0">
                <a:latin typeface="Arial" panose="020B0604020202020204" pitchFamily="34" charset="0"/>
                <a:cs typeface="Arial" panose="020B0604020202020204" pitchFamily="34" charset="0"/>
              </a:rPr>
              <a:t>RGB: 15, 135, 175</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0F87AF</a:t>
            </a:r>
          </a:p>
        </p:txBody>
      </p:sp>
      <p:sp>
        <p:nvSpPr>
          <p:cNvPr id="21" name="Rectangle 20">
            <a:extLst/>
          </p:cNvPr>
          <p:cNvSpPr/>
          <p:nvPr userDrawn="1"/>
        </p:nvSpPr>
        <p:spPr bwMode="auto">
          <a:xfrm>
            <a:off x="7829550" y="5313369"/>
            <a:ext cx="1085850" cy="482600"/>
          </a:xfrm>
          <a:prstGeom prst="rect">
            <a:avLst/>
          </a:prstGeom>
          <a:solidFill>
            <a:srgbClr val="063646"/>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Teal Infographic 8</a:t>
            </a:r>
          </a:p>
          <a:p>
            <a:pPr>
              <a:defRPr/>
            </a:pPr>
            <a:r>
              <a:rPr lang="en-US" sz="600" dirty="0">
                <a:latin typeface="Arial" panose="020B0604020202020204" pitchFamily="34" charset="0"/>
                <a:cs typeface="Arial" panose="020B0604020202020204" pitchFamily="34" charset="0"/>
              </a:rPr>
              <a:t>RGB: 6, 54, 70</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063646</a:t>
            </a:r>
          </a:p>
        </p:txBody>
      </p:sp>
      <p:sp>
        <p:nvSpPr>
          <p:cNvPr id="22" name="Rectangle 21">
            <a:extLst/>
          </p:cNvPr>
          <p:cNvSpPr/>
          <p:nvPr userDrawn="1"/>
        </p:nvSpPr>
        <p:spPr bwMode="auto">
          <a:xfrm>
            <a:off x="6743700" y="5313369"/>
            <a:ext cx="1085850" cy="482600"/>
          </a:xfrm>
          <a:prstGeom prst="rect">
            <a:avLst/>
          </a:prstGeom>
          <a:solidFill>
            <a:srgbClr val="3F9FBF"/>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Teal Infographic 7</a:t>
            </a:r>
          </a:p>
          <a:p>
            <a:pPr>
              <a:defRPr/>
            </a:pPr>
            <a:r>
              <a:rPr lang="en-US" sz="600" dirty="0">
                <a:latin typeface="Arial" panose="020B0604020202020204" pitchFamily="34" charset="0"/>
                <a:cs typeface="Arial" panose="020B0604020202020204" pitchFamily="34" charset="0"/>
              </a:rPr>
              <a:t>RGB: 63, 159, 191</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3F9FBF</a:t>
            </a:r>
          </a:p>
        </p:txBody>
      </p:sp>
      <p:sp>
        <p:nvSpPr>
          <p:cNvPr id="23" name="Rectangle 22">
            <a:extLst/>
          </p:cNvPr>
          <p:cNvSpPr/>
          <p:nvPr userDrawn="1"/>
        </p:nvSpPr>
        <p:spPr bwMode="auto">
          <a:xfrm>
            <a:off x="5659438" y="5313369"/>
            <a:ext cx="1085850" cy="482600"/>
          </a:xfrm>
          <a:prstGeom prst="rect">
            <a:avLst/>
          </a:prstGeom>
          <a:solidFill>
            <a:srgbClr val="9FCFDF"/>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Teal Infographic 6</a:t>
            </a:r>
          </a:p>
          <a:p>
            <a:pPr>
              <a:defRPr/>
            </a:pPr>
            <a:r>
              <a:rPr lang="en-US" sz="600" dirty="0">
                <a:latin typeface="Arial" panose="020B0604020202020204" pitchFamily="34" charset="0"/>
                <a:cs typeface="Arial" panose="020B0604020202020204" pitchFamily="34" charset="0"/>
              </a:rPr>
              <a:t>RGB: 159, 207, 223</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9FCFDF</a:t>
            </a:r>
          </a:p>
        </p:txBody>
      </p:sp>
      <p:sp>
        <p:nvSpPr>
          <p:cNvPr id="24" name="Rectangle 23">
            <a:extLst/>
          </p:cNvPr>
          <p:cNvSpPr/>
          <p:nvPr userDrawn="1"/>
        </p:nvSpPr>
        <p:spPr bwMode="auto">
          <a:xfrm>
            <a:off x="4573588" y="5313369"/>
            <a:ext cx="1085850" cy="482600"/>
          </a:xfrm>
          <a:prstGeom prst="rect">
            <a:avLst/>
          </a:prstGeom>
          <a:solidFill>
            <a:srgbClr val="0C6C8C"/>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Teal Infographic 5</a:t>
            </a:r>
          </a:p>
          <a:p>
            <a:pPr>
              <a:defRPr/>
            </a:pPr>
            <a:r>
              <a:rPr lang="en-US" sz="600" dirty="0">
                <a:latin typeface="Arial" panose="020B0604020202020204" pitchFamily="34" charset="0"/>
                <a:cs typeface="Arial" panose="020B0604020202020204" pitchFamily="34" charset="0"/>
              </a:rPr>
              <a:t>RGB: 12, 108, 140</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0C6C8C</a:t>
            </a:r>
          </a:p>
        </p:txBody>
      </p:sp>
      <p:sp>
        <p:nvSpPr>
          <p:cNvPr id="25" name="Rectangle 24">
            <a:extLst/>
          </p:cNvPr>
          <p:cNvSpPr/>
          <p:nvPr userDrawn="1"/>
        </p:nvSpPr>
        <p:spPr bwMode="auto">
          <a:xfrm>
            <a:off x="3487738" y="4709583"/>
            <a:ext cx="1085850" cy="482600"/>
          </a:xfrm>
          <a:prstGeom prst="rect">
            <a:avLst/>
          </a:prstGeom>
          <a:solidFill>
            <a:srgbClr val="DDDCF5"/>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solidFill>
                  <a:srgbClr val="00383D"/>
                </a:solidFill>
                <a:latin typeface="Arial" panose="020B0604020202020204" pitchFamily="34" charset="0"/>
                <a:cs typeface="Arial" panose="020B0604020202020204" pitchFamily="34" charset="0"/>
              </a:rPr>
              <a:t>Purple Infographic 4</a:t>
            </a:r>
          </a:p>
          <a:p>
            <a:pPr>
              <a:defRPr/>
            </a:pPr>
            <a:r>
              <a:rPr lang="en-US" sz="600" dirty="0">
                <a:solidFill>
                  <a:srgbClr val="00383D"/>
                </a:solidFill>
                <a:latin typeface="Arial" panose="020B0604020202020204" pitchFamily="34" charset="0"/>
                <a:cs typeface="Arial" panose="020B0604020202020204" pitchFamily="34" charset="0"/>
              </a:rPr>
              <a:t>RGB: 220, 220, 245</a:t>
            </a:r>
            <a:br>
              <a:rPr lang="en-US" sz="600" dirty="0">
                <a:solidFill>
                  <a:srgbClr val="00383D"/>
                </a:solidFill>
                <a:latin typeface="Arial" panose="020B0604020202020204" pitchFamily="34" charset="0"/>
                <a:cs typeface="Arial" panose="020B0604020202020204" pitchFamily="34" charset="0"/>
              </a:rPr>
            </a:br>
            <a:r>
              <a:rPr lang="en-US" sz="600" dirty="0">
                <a:solidFill>
                  <a:srgbClr val="00383D"/>
                </a:solidFill>
                <a:latin typeface="Arial" panose="020B0604020202020204" pitchFamily="34" charset="0"/>
                <a:cs typeface="Arial" panose="020B0604020202020204" pitchFamily="34" charset="0"/>
              </a:rPr>
              <a:t>HEX: DDDCF5</a:t>
            </a:r>
          </a:p>
        </p:txBody>
      </p:sp>
      <p:sp>
        <p:nvSpPr>
          <p:cNvPr id="26" name="Rectangle 25">
            <a:extLst/>
          </p:cNvPr>
          <p:cNvSpPr/>
          <p:nvPr userDrawn="1"/>
        </p:nvSpPr>
        <p:spPr bwMode="auto">
          <a:xfrm>
            <a:off x="2405063" y="4709583"/>
            <a:ext cx="1085850" cy="482600"/>
          </a:xfrm>
          <a:prstGeom prst="rect">
            <a:avLst/>
          </a:prstGeom>
          <a:solidFill>
            <a:srgbClr val="9697E2"/>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Purple Infographic 3</a:t>
            </a:r>
          </a:p>
          <a:p>
            <a:pPr>
              <a:defRPr/>
            </a:pPr>
            <a:r>
              <a:rPr lang="en-US" sz="600" dirty="0">
                <a:latin typeface="Arial" panose="020B0604020202020204" pitchFamily="34" charset="0"/>
                <a:cs typeface="Arial" panose="020B0604020202020204" pitchFamily="34" charset="0"/>
              </a:rPr>
              <a:t>RGB: 150, 150, 225</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9697E2</a:t>
            </a:r>
          </a:p>
        </p:txBody>
      </p:sp>
      <p:sp>
        <p:nvSpPr>
          <p:cNvPr id="27" name="Rectangle 26">
            <a:extLst/>
          </p:cNvPr>
          <p:cNvSpPr/>
          <p:nvPr userDrawn="1"/>
        </p:nvSpPr>
        <p:spPr bwMode="auto">
          <a:xfrm>
            <a:off x="1323975" y="4709583"/>
            <a:ext cx="1085850" cy="482600"/>
          </a:xfrm>
          <a:prstGeom prst="rect">
            <a:avLst/>
          </a:prstGeom>
          <a:solidFill>
            <a:srgbClr val="2F2F7B"/>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Purple Infographic 2</a:t>
            </a:r>
          </a:p>
          <a:p>
            <a:pPr>
              <a:defRPr/>
            </a:pPr>
            <a:r>
              <a:rPr lang="en-US" sz="600" dirty="0">
                <a:latin typeface="Arial" panose="020B0604020202020204" pitchFamily="34" charset="0"/>
                <a:cs typeface="Arial" panose="020B0604020202020204" pitchFamily="34" charset="0"/>
              </a:rPr>
              <a:t>RGB: 48, 48, 123</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2F2F7B</a:t>
            </a:r>
          </a:p>
        </p:txBody>
      </p:sp>
      <p:sp>
        <p:nvSpPr>
          <p:cNvPr id="28" name="Rectangle 27">
            <a:extLst/>
          </p:cNvPr>
          <p:cNvSpPr/>
          <p:nvPr userDrawn="1"/>
        </p:nvSpPr>
        <p:spPr bwMode="auto">
          <a:xfrm>
            <a:off x="239713" y="4709583"/>
            <a:ext cx="1085850" cy="482600"/>
          </a:xfrm>
          <a:prstGeom prst="rect">
            <a:avLst/>
          </a:prstGeom>
          <a:solidFill>
            <a:srgbClr val="504FCD"/>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Purple Infographic 1</a:t>
            </a:r>
          </a:p>
          <a:p>
            <a:pPr>
              <a:defRPr/>
            </a:pPr>
            <a:r>
              <a:rPr lang="en-US" sz="600" dirty="0">
                <a:latin typeface="Arial" panose="020B0604020202020204" pitchFamily="34" charset="0"/>
                <a:cs typeface="Arial" panose="020B0604020202020204" pitchFamily="34" charset="0"/>
              </a:rPr>
              <a:t>RGB: 80, 80, 205</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5050CD</a:t>
            </a:r>
          </a:p>
        </p:txBody>
      </p:sp>
      <p:sp>
        <p:nvSpPr>
          <p:cNvPr id="29" name="Rectangle 28">
            <a:extLst/>
          </p:cNvPr>
          <p:cNvSpPr/>
          <p:nvPr userDrawn="1"/>
        </p:nvSpPr>
        <p:spPr bwMode="auto">
          <a:xfrm>
            <a:off x="7829550" y="4709583"/>
            <a:ext cx="1085850" cy="482600"/>
          </a:xfrm>
          <a:prstGeom prst="rect">
            <a:avLst/>
          </a:prstGeom>
          <a:solidFill>
            <a:srgbClr val="1F2052"/>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Purple Infographic 8</a:t>
            </a:r>
          </a:p>
          <a:p>
            <a:pPr>
              <a:defRPr/>
            </a:pPr>
            <a:r>
              <a:rPr lang="en-US" sz="600" dirty="0">
                <a:latin typeface="Arial" panose="020B0604020202020204" pitchFamily="34" charset="0"/>
                <a:cs typeface="Arial" panose="020B0604020202020204" pitchFamily="34" charset="0"/>
              </a:rPr>
              <a:t>RGB: 32, 32, 82</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1F2052</a:t>
            </a:r>
          </a:p>
        </p:txBody>
      </p:sp>
      <p:sp>
        <p:nvSpPr>
          <p:cNvPr id="30" name="Rectangle 29">
            <a:extLst/>
          </p:cNvPr>
          <p:cNvSpPr/>
          <p:nvPr userDrawn="1"/>
        </p:nvSpPr>
        <p:spPr bwMode="auto">
          <a:xfrm>
            <a:off x="6743700" y="4709583"/>
            <a:ext cx="1085850" cy="482600"/>
          </a:xfrm>
          <a:prstGeom prst="rect">
            <a:avLst/>
          </a:prstGeom>
          <a:solidFill>
            <a:srgbClr val="7272D7"/>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Purple Infographic 7</a:t>
            </a:r>
          </a:p>
          <a:p>
            <a:pPr>
              <a:defRPr/>
            </a:pPr>
            <a:r>
              <a:rPr lang="en-US" sz="600" dirty="0">
                <a:latin typeface="Arial" panose="020B0604020202020204" pitchFamily="34" charset="0"/>
                <a:cs typeface="Arial" panose="020B0604020202020204" pitchFamily="34" charset="0"/>
              </a:rPr>
              <a:t>RGB: 114, 114, 215</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7272D7</a:t>
            </a:r>
          </a:p>
        </p:txBody>
      </p:sp>
      <p:sp>
        <p:nvSpPr>
          <p:cNvPr id="31" name="Rectangle 30">
            <a:extLst/>
          </p:cNvPr>
          <p:cNvSpPr/>
          <p:nvPr userDrawn="1"/>
        </p:nvSpPr>
        <p:spPr bwMode="auto">
          <a:xfrm>
            <a:off x="5659438" y="4709583"/>
            <a:ext cx="1085850" cy="482600"/>
          </a:xfrm>
          <a:prstGeom prst="rect">
            <a:avLst/>
          </a:prstGeom>
          <a:solidFill>
            <a:srgbClr val="B9B9EB"/>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Purple Infographic 6</a:t>
            </a:r>
          </a:p>
          <a:p>
            <a:pPr>
              <a:defRPr/>
            </a:pPr>
            <a:r>
              <a:rPr lang="en-US" sz="600" dirty="0">
                <a:latin typeface="Arial" panose="020B0604020202020204" pitchFamily="34" charset="0"/>
                <a:cs typeface="Arial" panose="020B0604020202020204" pitchFamily="34" charset="0"/>
              </a:rPr>
              <a:t>RGB: 185, 185, 235</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B9B9EB</a:t>
            </a:r>
          </a:p>
        </p:txBody>
      </p:sp>
      <p:sp>
        <p:nvSpPr>
          <p:cNvPr id="32" name="Rectangle 31">
            <a:extLst/>
          </p:cNvPr>
          <p:cNvSpPr/>
          <p:nvPr userDrawn="1"/>
        </p:nvSpPr>
        <p:spPr bwMode="auto">
          <a:xfrm>
            <a:off x="4573588" y="4709583"/>
            <a:ext cx="1085850" cy="482600"/>
          </a:xfrm>
          <a:prstGeom prst="rect">
            <a:avLst/>
          </a:prstGeom>
          <a:solidFill>
            <a:srgbClr val="4040A4"/>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Purple Infographic 5</a:t>
            </a:r>
          </a:p>
          <a:p>
            <a:pPr>
              <a:defRPr/>
            </a:pPr>
            <a:r>
              <a:rPr lang="en-US" sz="600" dirty="0">
                <a:latin typeface="Arial" panose="020B0604020202020204" pitchFamily="34" charset="0"/>
                <a:cs typeface="Arial" panose="020B0604020202020204" pitchFamily="34" charset="0"/>
              </a:rPr>
              <a:t>RGB: 64, 64, 164</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4040A4</a:t>
            </a:r>
          </a:p>
        </p:txBody>
      </p:sp>
      <p:sp>
        <p:nvSpPr>
          <p:cNvPr id="33" name="Rectangle 32">
            <a:extLst/>
          </p:cNvPr>
          <p:cNvSpPr/>
          <p:nvPr userDrawn="1"/>
        </p:nvSpPr>
        <p:spPr bwMode="auto">
          <a:xfrm>
            <a:off x="3487738" y="5915712"/>
            <a:ext cx="1085850" cy="482600"/>
          </a:xfrm>
          <a:prstGeom prst="rect">
            <a:avLst/>
          </a:prstGeom>
          <a:solidFill>
            <a:srgbClr val="D3F0DF"/>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solidFill>
                  <a:srgbClr val="00383D"/>
                </a:solidFill>
                <a:latin typeface="Arial" panose="020B0604020202020204" pitchFamily="34" charset="0"/>
                <a:cs typeface="Arial" panose="020B0604020202020204" pitchFamily="34" charset="0"/>
              </a:rPr>
              <a:t>Teal Infographic 4</a:t>
            </a:r>
          </a:p>
          <a:p>
            <a:pPr>
              <a:defRPr/>
            </a:pPr>
            <a:r>
              <a:rPr lang="en-US" sz="600" dirty="0">
                <a:solidFill>
                  <a:srgbClr val="00383D"/>
                </a:solidFill>
                <a:latin typeface="Arial" panose="020B0604020202020204" pitchFamily="34" charset="0"/>
                <a:cs typeface="Arial" panose="020B0604020202020204" pitchFamily="34" charset="0"/>
              </a:rPr>
              <a:t>RGB: 210, 239, 223</a:t>
            </a:r>
          </a:p>
          <a:p>
            <a:pPr>
              <a:defRPr/>
            </a:pPr>
            <a:r>
              <a:rPr lang="en-US" sz="600" dirty="0">
                <a:solidFill>
                  <a:srgbClr val="00383D"/>
                </a:solidFill>
                <a:latin typeface="Arial" panose="020B0604020202020204" pitchFamily="34" charset="0"/>
                <a:cs typeface="Arial" panose="020B0604020202020204" pitchFamily="34" charset="0"/>
              </a:rPr>
              <a:t>HEX: D3F0DF</a:t>
            </a:r>
          </a:p>
        </p:txBody>
      </p:sp>
      <p:sp>
        <p:nvSpPr>
          <p:cNvPr id="34" name="Rectangle 33">
            <a:extLst/>
          </p:cNvPr>
          <p:cNvSpPr/>
          <p:nvPr userDrawn="1"/>
        </p:nvSpPr>
        <p:spPr bwMode="auto">
          <a:xfrm>
            <a:off x="2405063" y="5915712"/>
            <a:ext cx="1085850" cy="482600"/>
          </a:xfrm>
          <a:prstGeom prst="rect">
            <a:avLst/>
          </a:prstGeom>
          <a:solidFill>
            <a:srgbClr val="78CF9F"/>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Teal Infographic 3</a:t>
            </a:r>
          </a:p>
          <a:p>
            <a:pPr>
              <a:defRPr/>
            </a:pPr>
            <a:r>
              <a:rPr lang="en-US" sz="600" dirty="0">
                <a:latin typeface="Arial" panose="020B0604020202020204" pitchFamily="34" charset="0"/>
                <a:cs typeface="Arial" panose="020B0604020202020204" pitchFamily="34" charset="0"/>
              </a:rPr>
              <a:t>RGB: 110, 207, 159</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78CF9F</a:t>
            </a:r>
          </a:p>
        </p:txBody>
      </p:sp>
      <p:sp>
        <p:nvSpPr>
          <p:cNvPr id="35" name="Rectangle 34">
            <a:extLst/>
          </p:cNvPr>
          <p:cNvSpPr/>
          <p:nvPr userDrawn="1"/>
        </p:nvSpPr>
        <p:spPr bwMode="auto">
          <a:xfrm>
            <a:off x="1323975" y="5915712"/>
            <a:ext cx="1085850" cy="482600"/>
          </a:xfrm>
          <a:prstGeom prst="rect">
            <a:avLst/>
          </a:prstGeom>
          <a:solidFill>
            <a:srgbClr val="126939"/>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Teal Infographic 2</a:t>
            </a:r>
          </a:p>
          <a:p>
            <a:pPr>
              <a:defRPr/>
            </a:pPr>
            <a:r>
              <a:rPr lang="en-US" sz="600" dirty="0">
                <a:latin typeface="Arial" panose="020B0604020202020204" pitchFamily="34" charset="0"/>
                <a:cs typeface="Arial" panose="020B0604020202020204" pitchFamily="34" charset="0"/>
              </a:rPr>
              <a:t>RGB: 18, 105, 57</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126939</a:t>
            </a:r>
          </a:p>
        </p:txBody>
      </p:sp>
      <p:sp>
        <p:nvSpPr>
          <p:cNvPr id="36" name="Rectangle 35">
            <a:extLst/>
          </p:cNvPr>
          <p:cNvSpPr/>
          <p:nvPr userDrawn="1"/>
        </p:nvSpPr>
        <p:spPr bwMode="auto">
          <a:xfrm>
            <a:off x="239713" y="5915712"/>
            <a:ext cx="1085850" cy="482600"/>
          </a:xfrm>
          <a:prstGeom prst="rect">
            <a:avLst/>
          </a:prstGeom>
          <a:solidFill>
            <a:srgbClr val="1EAF5F"/>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Green Infographic 1</a:t>
            </a:r>
          </a:p>
          <a:p>
            <a:pPr>
              <a:defRPr/>
            </a:pPr>
            <a:r>
              <a:rPr lang="en-US" sz="600" dirty="0">
                <a:solidFill>
                  <a:schemeClr val="bg1"/>
                </a:solidFill>
                <a:latin typeface="Arial" panose="020B0604020202020204" pitchFamily="34" charset="0"/>
                <a:cs typeface="Arial" panose="020B0604020202020204" pitchFamily="34" charset="0"/>
              </a:rPr>
              <a:t>RGB: 30, 175, 95</a:t>
            </a:r>
            <a:br>
              <a:rPr lang="en-US" sz="600" dirty="0">
                <a:solidFill>
                  <a:schemeClr val="bg1"/>
                </a:solidFill>
                <a:latin typeface="Arial" panose="020B0604020202020204" pitchFamily="34" charset="0"/>
                <a:cs typeface="Arial" panose="020B0604020202020204" pitchFamily="34" charset="0"/>
              </a:rPr>
            </a:br>
            <a:r>
              <a:rPr lang="en-US" sz="600" dirty="0">
                <a:solidFill>
                  <a:schemeClr val="bg1"/>
                </a:solidFill>
                <a:latin typeface="Arial" panose="020B0604020202020204" pitchFamily="34" charset="0"/>
                <a:cs typeface="Arial" panose="020B0604020202020204" pitchFamily="34" charset="0"/>
              </a:rPr>
              <a:t>HEX: 1EAF5F</a:t>
            </a:r>
          </a:p>
        </p:txBody>
      </p:sp>
      <p:sp>
        <p:nvSpPr>
          <p:cNvPr id="37" name="Rectangle 36">
            <a:extLst/>
          </p:cNvPr>
          <p:cNvSpPr/>
          <p:nvPr userDrawn="1"/>
        </p:nvSpPr>
        <p:spPr bwMode="auto">
          <a:xfrm>
            <a:off x="7829550" y="5915712"/>
            <a:ext cx="1085850" cy="482600"/>
          </a:xfrm>
          <a:prstGeom prst="rect">
            <a:avLst/>
          </a:prstGeom>
          <a:solidFill>
            <a:srgbClr val="0B4625"/>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solidFill>
                  <a:schemeClr val="bg1"/>
                </a:solidFill>
                <a:latin typeface="Arial" panose="020B0604020202020204" pitchFamily="34" charset="0"/>
                <a:cs typeface="Arial" panose="020B0604020202020204" pitchFamily="34" charset="0"/>
              </a:rPr>
              <a:t>Teal Infographic 8</a:t>
            </a:r>
          </a:p>
          <a:p>
            <a:pPr>
              <a:defRPr/>
            </a:pPr>
            <a:r>
              <a:rPr lang="en-US" sz="600" dirty="0">
                <a:solidFill>
                  <a:schemeClr val="bg1"/>
                </a:solidFill>
                <a:latin typeface="Arial" panose="020B0604020202020204" pitchFamily="34" charset="0"/>
                <a:cs typeface="Arial" panose="020B0604020202020204" pitchFamily="34" charset="0"/>
              </a:rPr>
              <a:t>RGB:12, 70, 38</a:t>
            </a:r>
            <a:br>
              <a:rPr lang="en-US" sz="600" dirty="0">
                <a:solidFill>
                  <a:schemeClr val="bg1"/>
                </a:solidFill>
                <a:latin typeface="Arial" panose="020B0604020202020204" pitchFamily="34" charset="0"/>
                <a:cs typeface="Arial" panose="020B0604020202020204" pitchFamily="34" charset="0"/>
              </a:rPr>
            </a:br>
            <a:r>
              <a:rPr lang="en-US" sz="600" dirty="0">
                <a:solidFill>
                  <a:schemeClr val="bg1"/>
                </a:solidFill>
                <a:latin typeface="Arial" panose="020B0604020202020204" pitchFamily="34" charset="0"/>
                <a:cs typeface="Arial" panose="020B0604020202020204" pitchFamily="34" charset="0"/>
              </a:rPr>
              <a:t>HEX: 0B4625</a:t>
            </a:r>
          </a:p>
        </p:txBody>
      </p:sp>
      <p:sp>
        <p:nvSpPr>
          <p:cNvPr id="38" name="Rectangle 37">
            <a:extLst/>
          </p:cNvPr>
          <p:cNvSpPr/>
          <p:nvPr userDrawn="1"/>
        </p:nvSpPr>
        <p:spPr bwMode="auto">
          <a:xfrm>
            <a:off x="6743700" y="5915712"/>
            <a:ext cx="1085850" cy="482600"/>
          </a:xfrm>
          <a:prstGeom prst="rect">
            <a:avLst/>
          </a:prstGeom>
          <a:solidFill>
            <a:srgbClr val="4ABF7E"/>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Teal Infographic 7</a:t>
            </a:r>
          </a:p>
          <a:p>
            <a:pPr>
              <a:defRPr/>
            </a:pPr>
            <a:r>
              <a:rPr lang="en-US" sz="600" dirty="0">
                <a:latin typeface="Arial" panose="020B0604020202020204" pitchFamily="34" charset="0"/>
                <a:cs typeface="Arial" panose="020B0604020202020204" pitchFamily="34" charset="0"/>
              </a:rPr>
              <a:t>RGB: 74, 191, 126</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4ABF7E</a:t>
            </a:r>
          </a:p>
        </p:txBody>
      </p:sp>
      <p:sp>
        <p:nvSpPr>
          <p:cNvPr id="39" name="Rectangle 38">
            <a:extLst/>
          </p:cNvPr>
          <p:cNvSpPr/>
          <p:nvPr userDrawn="1"/>
        </p:nvSpPr>
        <p:spPr bwMode="auto">
          <a:xfrm>
            <a:off x="5659438" y="5915712"/>
            <a:ext cx="1085850" cy="482600"/>
          </a:xfrm>
          <a:prstGeom prst="rect">
            <a:avLst/>
          </a:prstGeom>
          <a:solidFill>
            <a:srgbClr val="A6DFBF"/>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Teal Infographic 6</a:t>
            </a:r>
          </a:p>
          <a:p>
            <a:pPr>
              <a:defRPr/>
            </a:pPr>
            <a:r>
              <a:rPr lang="en-US" sz="600" dirty="0">
                <a:latin typeface="Arial" panose="020B0604020202020204" pitchFamily="34" charset="0"/>
                <a:cs typeface="Arial" panose="020B0604020202020204" pitchFamily="34" charset="0"/>
              </a:rPr>
              <a:t>RGB: 165, 223, 191</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A6DFBF</a:t>
            </a:r>
          </a:p>
        </p:txBody>
      </p:sp>
      <p:sp>
        <p:nvSpPr>
          <p:cNvPr id="40" name="Rectangle 39">
            <a:extLst/>
          </p:cNvPr>
          <p:cNvSpPr/>
          <p:nvPr userDrawn="1"/>
        </p:nvSpPr>
        <p:spPr bwMode="auto">
          <a:xfrm>
            <a:off x="4573588" y="5915712"/>
            <a:ext cx="1085850" cy="482600"/>
          </a:xfrm>
          <a:prstGeom prst="rect">
            <a:avLst/>
          </a:prstGeom>
          <a:solidFill>
            <a:srgbClr val="188C4B"/>
          </a:solidFill>
          <a:ln>
            <a:noFill/>
          </a:ln>
          <a:effectLst/>
        </p:spPr>
        <p:style>
          <a:lnRef idx="1">
            <a:schemeClr val="accent1"/>
          </a:lnRef>
          <a:fillRef idx="3">
            <a:schemeClr val="accent1"/>
          </a:fillRef>
          <a:effectRef idx="2">
            <a:schemeClr val="accent1"/>
          </a:effectRef>
          <a:fontRef idx="minor">
            <a:schemeClr val="lt1"/>
          </a:fontRef>
        </p:style>
        <p:txBody>
          <a:bodyPr tIns="91440" rIns="0" bIns="0"/>
          <a:lstStyle/>
          <a:p>
            <a:pPr>
              <a:defRPr/>
            </a:pPr>
            <a:r>
              <a:rPr lang="en-US" sz="600" dirty="0">
                <a:latin typeface="Arial" panose="020B0604020202020204" pitchFamily="34" charset="0"/>
                <a:cs typeface="Arial" panose="020B0604020202020204" pitchFamily="34" charset="0"/>
              </a:rPr>
              <a:t>Teal Infographic 5</a:t>
            </a:r>
          </a:p>
          <a:p>
            <a:pPr>
              <a:defRPr/>
            </a:pPr>
            <a:r>
              <a:rPr lang="en-US" sz="600" dirty="0">
                <a:latin typeface="Arial" panose="020B0604020202020204" pitchFamily="34" charset="0"/>
                <a:cs typeface="Arial" panose="020B0604020202020204" pitchFamily="34" charset="0"/>
              </a:rPr>
              <a:t>RGB: 24, 140, 76</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HEX: 188C4B </a:t>
            </a:r>
          </a:p>
        </p:txBody>
      </p:sp>
    </p:spTree>
    <p:extLst>
      <p:ext uri="{BB962C8B-B14F-4D97-AF65-F5344CB8AC3E}">
        <p14:creationId xmlns:p14="http://schemas.microsoft.com/office/powerpoint/2010/main" val="590415421"/>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TH: Blank Header/Footer">
    <p:spTree>
      <p:nvGrpSpPr>
        <p:cNvPr id="1" name=""/>
        <p:cNvGrpSpPr/>
        <p:nvPr/>
      </p:nvGrpSpPr>
      <p:grpSpPr>
        <a:xfrm>
          <a:off x="0" y="0"/>
          <a:ext cx="0" cy="0"/>
          <a:chOff x="0" y="0"/>
          <a:chExt cx="0" cy="0"/>
        </a:xfrm>
      </p:grpSpPr>
      <p:sp>
        <p:nvSpPr>
          <p:cNvPr id="7" name="Text Placeholder 5"/>
          <p:cNvSpPr>
            <a:spLocks noGrp="1"/>
          </p:cNvSpPr>
          <p:nvPr>
            <p:ph type="body" sz="quarter" idx="10" hasCustomPrompt="1"/>
          </p:nvPr>
        </p:nvSpPr>
        <p:spPr>
          <a:xfrm>
            <a:off x="571500" y="394038"/>
            <a:ext cx="3962400" cy="177462"/>
          </a:xfrm>
          <a:prstGeom prst="rect">
            <a:avLst/>
          </a:prstGeom>
        </p:spPr>
        <p:txBody>
          <a:bodyPr lIns="0" rIns="0"/>
          <a:lstStyle>
            <a:lvl1pPr marL="0" indent="0">
              <a:buNone/>
              <a:defRPr sz="700">
                <a:solidFill>
                  <a:schemeClr val="accent4">
                    <a:lumMod val="75000"/>
                  </a:schemeClr>
                </a:solidFill>
              </a:defRPr>
            </a:lvl1pPr>
          </a:lstStyle>
          <a:p>
            <a:pPr lvl="0"/>
            <a:r>
              <a:rPr lang="en-US" dirty="0"/>
              <a:t>Presentation Title | Chapter Title</a:t>
            </a:r>
          </a:p>
        </p:txBody>
      </p:sp>
      <p:pic>
        <p:nvPicPr>
          <p:cNvPr id="5" name="Picture 4"/>
          <p:cNvPicPr>
            <a:picLocks noChangeAspect="1"/>
          </p:cNvPicPr>
          <p:nvPr userDrawn="1"/>
        </p:nvPicPr>
        <p:blipFill>
          <a:blip r:embed="rId2"/>
          <a:stretch>
            <a:fillRect/>
          </a:stretch>
        </p:blipFill>
        <p:spPr>
          <a:xfrm>
            <a:off x="7925291" y="6286500"/>
            <a:ext cx="685309" cy="294957"/>
          </a:xfrm>
          <a:prstGeom prst="rect">
            <a:avLst/>
          </a:prstGeom>
        </p:spPr>
      </p:pic>
      <p:sp>
        <p:nvSpPr>
          <p:cNvPr id="6" name="Slide Number Placeholder 49">
            <a:extLst/>
          </p:cNvPr>
          <p:cNvSpPr txBox="1">
            <a:spLocks/>
          </p:cNvSpPr>
          <p:nvPr userDrawn="1"/>
        </p:nvSpPr>
        <p:spPr>
          <a:xfrm>
            <a:off x="257992" y="6404349"/>
            <a:ext cx="424180" cy="182562"/>
          </a:xfrm>
          <a:prstGeom prst="rect">
            <a:avLst/>
          </a:prstGeom>
        </p:spPr>
        <p:txBody>
          <a:bodyPr lIns="0" tIns="0" rIns="0" bIns="0" anchor="b"/>
          <a:lstStyle>
            <a:defPPr>
              <a:defRPr lang="en-US"/>
            </a:defPPr>
            <a:lvl1pPr marL="0" algn="r" defTabSz="914400" rtl="0" eaLnBrk="1" latinLnBrk="0" hangingPunct="1">
              <a:defRPr sz="700" kern="1200">
                <a:solidFill>
                  <a:srgbClr val="464F60"/>
                </a:solidFill>
                <a:latin typeface="Courier" pitchFamily="2"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1382DBD-422C-46A9-94ED-8BDB34CA9651}" type="slidenum">
              <a:rPr lang="en-US" smtClean="0">
                <a:solidFill>
                  <a:schemeClr val="accent4">
                    <a:lumMod val="75000"/>
                  </a:schemeClr>
                </a:solidFill>
                <a:latin typeface="Arial" panose="020B0604020202020204" pitchFamily="34" charset="0"/>
                <a:cs typeface="Arial" panose="020B0604020202020204" pitchFamily="34" charset="0"/>
              </a:rPr>
              <a:pPr algn="r"/>
              <a:t>‹#›</a:t>
            </a:fld>
            <a:endParaRPr lang="en-US" dirty="0">
              <a:solidFill>
                <a:schemeClr val="accent4">
                  <a:lumMod val="75000"/>
                </a:schemeClr>
              </a:solidFill>
              <a:latin typeface="Arial" panose="020B0604020202020204" pitchFamily="34" charset="0"/>
              <a:cs typeface="Arial" panose="020B0604020202020204" pitchFamily="34" charset="0"/>
            </a:endParaRPr>
          </a:p>
        </p:txBody>
      </p:sp>
      <p:sp>
        <p:nvSpPr>
          <p:cNvPr id="8" name="Text Placeholder 8"/>
          <p:cNvSpPr>
            <a:spLocks noGrp="1"/>
          </p:cNvSpPr>
          <p:nvPr>
            <p:ph type="body" sz="quarter" idx="11" hasCustomPrompt="1"/>
          </p:nvPr>
        </p:nvSpPr>
        <p:spPr>
          <a:xfrm>
            <a:off x="748940" y="6437267"/>
            <a:ext cx="6096000" cy="165100"/>
          </a:xfrm>
          <a:prstGeom prst="rect">
            <a:avLst/>
          </a:prstGeom>
        </p:spPr>
        <p:txBody>
          <a:bodyPr/>
          <a:lstStyle>
            <a:lvl1pPr algn="l">
              <a:defRPr sz="700">
                <a:solidFill>
                  <a:schemeClr val="accent4">
                    <a:lumMod val="75000"/>
                  </a:schemeClr>
                </a:solidFill>
              </a:defRPr>
            </a:lvl1pPr>
            <a:lvl2pPr>
              <a:defRPr sz="700"/>
            </a:lvl2pPr>
            <a:lvl3pPr>
              <a:defRPr sz="700"/>
            </a:lvl3pPr>
            <a:lvl4pPr>
              <a:defRPr sz="700"/>
            </a:lvl4pPr>
            <a:lvl5pPr>
              <a:defRPr sz="700"/>
            </a:lvl5pPr>
          </a:lstStyle>
          <a:p>
            <a:pPr lvl="0"/>
            <a:r>
              <a:rPr lang="en-US" dirty="0"/>
              <a:t>Optional footer text (program team name, etc.)</a:t>
            </a:r>
          </a:p>
        </p:txBody>
      </p:sp>
    </p:spTree>
    <p:extLst>
      <p:ext uri="{BB962C8B-B14F-4D97-AF65-F5344CB8AC3E}">
        <p14:creationId xmlns:p14="http://schemas.microsoft.com/office/powerpoint/2010/main" val="1330290865"/>
      </p:ext>
    </p:extLst>
  </p:cSld>
  <p:clrMapOvr>
    <a:masterClrMapping/>
  </p:clrMapOvr>
  <p:transition spd="med">
    <p:fade/>
  </p:transition>
  <p:extLst mod="1">
    <p:ext uri="{DCECCB84-F9BA-43D5-87BE-67443E8EF086}">
      <p15:sldGuideLst xmlns:p15="http://schemas.microsoft.com/office/powerpoint/2012/main">
        <p15:guide id="1" pos="360">
          <p15:clr>
            <a:srgbClr val="FBAE40"/>
          </p15:clr>
        </p15:guide>
        <p15:guide id="2" pos="5424">
          <p15:clr>
            <a:srgbClr val="FBAE40"/>
          </p15:clr>
        </p15:guide>
        <p15:guide id="18" orient="horz" pos="3960">
          <p15:clr>
            <a:srgbClr val="FBAE40"/>
          </p15:clr>
        </p15:guide>
        <p15:guide id="19" orient="horz" pos="360">
          <p15:clr>
            <a:srgbClr val="FBAE40"/>
          </p15:clr>
        </p15:guide>
        <p15:guide id="20" orient="horz" pos="1272">
          <p15:clr>
            <a:srgbClr val="FBAE40"/>
          </p15:clr>
        </p15:guide>
        <p15:guide id="21" orient="horz" pos="2184">
          <p15:clr>
            <a:srgbClr val="FBAE40"/>
          </p15:clr>
        </p15:guide>
        <p15:guide id="22" orient="horz" pos="1224">
          <p15:clr>
            <a:srgbClr val="FBAE40"/>
          </p15:clr>
        </p15:guide>
        <p15:guide id="23" orient="horz" pos="2136">
          <p15:clr>
            <a:srgbClr val="FBAE40"/>
          </p15:clr>
        </p15:guide>
        <p15:guide id="24" orient="horz" pos="3048">
          <p15:clr>
            <a:srgbClr val="FBAE40"/>
          </p15:clr>
        </p15:guide>
        <p15:guide id="25" orient="horz" pos="3096">
          <p15:clr>
            <a:srgbClr val="FBAE40"/>
          </p15:clr>
        </p15:guide>
        <p15:guide id="26" pos="936">
          <p15:clr>
            <a:srgbClr val="FBAE40"/>
          </p15:clr>
        </p15:guide>
        <p15:guide id="27" pos="1008">
          <p15:clr>
            <a:srgbClr val="FBAE40"/>
          </p15:clr>
        </p15:guide>
        <p15:guide id="28" pos="1560">
          <p15:clr>
            <a:srgbClr val="FBAE40"/>
          </p15:clr>
        </p15:guide>
        <p15:guide id="29" pos="1632">
          <p15:clr>
            <a:srgbClr val="FBAE40"/>
          </p15:clr>
        </p15:guide>
        <p15:guide id="30" pos="2208">
          <p15:clr>
            <a:srgbClr val="FBAE40"/>
          </p15:clr>
        </p15:guide>
        <p15:guide id="31" pos="2280">
          <p15:clr>
            <a:srgbClr val="FBAE40"/>
          </p15:clr>
        </p15:guide>
        <p15:guide id="32" pos="2856">
          <p15:clr>
            <a:srgbClr val="FBAE40"/>
          </p15:clr>
        </p15:guide>
        <p15:guide id="33" pos="2928">
          <p15:clr>
            <a:srgbClr val="FBAE40"/>
          </p15:clr>
        </p15:guide>
        <p15:guide id="34" pos="3504">
          <p15:clr>
            <a:srgbClr val="FBAE40"/>
          </p15:clr>
        </p15:guide>
        <p15:guide id="35" pos="3576">
          <p15:clr>
            <a:srgbClr val="FBAE40"/>
          </p15:clr>
        </p15:guide>
        <p15:guide id="36" pos="4128">
          <p15:clr>
            <a:srgbClr val="FBAE40"/>
          </p15:clr>
        </p15:guide>
        <p15:guide id="37" pos="4200">
          <p15:clr>
            <a:srgbClr val="FBAE40"/>
          </p15:clr>
        </p15:guide>
        <p15:guide id="38" pos="4848">
          <p15:clr>
            <a:srgbClr val="FBAE40"/>
          </p15:clr>
        </p15:guide>
        <p15:guide id="39" pos="4776">
          <p15:clr>
            <a:srgbClr val="FBAE40"/>
          </p15:clr>
        </p15:guide>
        <p15:guide id="40" orient="horz" pos="768">
          <p15:clr>
            <a:srgbClr val="FBAE40"/>
          </p15:clr>
        </p15:guide>
        <p15:guide id="41" orient="horz" pos="816">
          <p15:clr>
            <a:srgbClr val="FBAE40"/>
          </p15:clr>
        </p15:guide>
        <p15:guide id="42" orient="horz" pos="1680">
          <p15:clr>
            <a:srgbClr val="FBAE40"/>
          </p15:clr>
        </p15:guide>
        <p15:guide id="43" orient="horz" pos="1728">
          <p15:clr>
            <a:srgbClr val="FBAE40"/>
          </p15:clr>
        </p15:guide>
        <p15:guide id="44" orient="horz" pos="2592">
          <p15:clr>
            <a:srgbClr val="FBAE40"/>
          </p15:clr>
        </p15:guide>
        <p15:guide id="45" orient="horz" pos="2640">
          <p15:clr>
            <a:srgbClr val="FBAE40"/>
          </p15:clr>
        </p15:guide>
        <p15:guide id="46" orient="horz" pos="3504">
          <p15:clr>
            <a:srgbClr val="FBAE40"/>
          </p15:clr>
        </p15:guide>
        <p15:guide id="47" orient="horz" pos="3552">
          <p15:clr>
            <a:srgbClr val="FBAE40"/>
          </p15:clr>
        </p15:guide>
        <p15:guide id="48" orient="horz" pos="216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TH: Blank Header/Footer White text">
    <p:spTree>
      <p:nvGrpSpPr>
        <p:cNvPr id="1" name=""/>
        <p:cNvGrpSpPr/>
        <p:nvPr/>
      </p:nvGrpSpPr>
      <p:grpSpPr>
        <a:xfrm>
          <a:off x="0" y="0"/>
          <a:ext cx="0" cy="0"/>
          <a:chOff x="0" y="0"/>
          <a:chExt cx="0" cy="0"/>
        </a:xfrm>
      </p:grpSpPr>
      <p:sp>
        <p:nvSpPr>
          <p:cNvPr id="5" name="Picture Placeholder 4"/>
          <p:cNvSpPr>
            <a:spLocks noGrp="1"/>
          </p:cNvSpPr>
          <p:nvPr>
            <p:ph type="pic" sz="quarter" idx="11" hasCustomPrompt="1"/>
          </p:nvPr>
        </p:nvSpPr>
        <p:spPr>
          <a:xfrm>
            <a:off x="0" y="0"/>
            <a:ext cx="9144000" cy="6858000"/>
          </a:xfrm>
          <a:prstGeom prst="rect">
            <a:avLst/>
          </a:prstGeom>
          <a:solidFill>
            <a:schemeClr val="tx2"/>
          </a:solidFill>
          <a:ln>
            <a:noFill/>
          </a:ln>
        </p:spPr>
        <p:txBody>
          <a:bodyPr/>
          <a:lstStyle>
            <a:lvl1pPr>
              <a:defRPr sz="1600" baseline="0">
                <a:solidFill>
                  <a:schemeClr val="bg1"/>
                </a:solidFill>
              </a:defRPr>
            </a:lvl1pPr>
          </a:lstStyle>
          <a:p>
            <a:r>
              <a:rPr lang="en-US" dirty="0"/>
              <a:t>  Dark colored background (change or delete as needed) – White header/footer text</a:t>
            </a:r>
          </a:p>
        </p:txBody>
      </p:sp>
      <p:sp>
        <p:nvSpPr>
          <p:cNvPr id="7" name="Text Placeholder 5"/>
          <p:cNvSpPr>
            <a:spLocks noGrp="1"/>
          </p:cNvSpPr>
          <p:nvPr>
            <p:ph type="body" sz="quarter" idx="10" hasCustomPrompt="1"/>
          </p:nvPr>
        </p:nvSpPr>
        <p:spPr>
          <a:xfrm>
            <a:off x="571500" y="394038"/>
            <a:ext cx="3962400" cy="177462"/>
          </a:xfrm>
          <a:prstGeom prst="rect">
            <a:avLst/>
          </a:prstGeom>
        </p:spPr>
        <p:txBody>
          <a:bodyPr lIns="0" rIns="0"/>
          <a:lstStyle>
            <a:lvl1pPr marL="0" indent="0">
              <a:buNone/>
              <a:defRPr sz="700">
                <a:solidFill>
                  <a:schemeClr val="bg1"/>
                </a:solidFill>
              </a:defRPr>
            </a:lvl1pPr>
          </a:lstStyle>
          <a:p>
            <a:pPr lvl="0"/>
            <a:r>
              <a:rPr lang="en-US" dirty="0"/>
              <a:t>Presentation Title | Chapter Title</a:t>
            </a:r>
          </a:p>
        </p:txBody>
      </p:sp>
      <p:pic>
        <p:nvPicPr>
          <p:cNvPr id="9" name="Picture 8"/>
          <p:cNvPicPr>
            <a:picLocks noChangeAspect="1"/>
          </p:cNvPicPr>
          <p:nvPr userDrawn="1"/>
        </p:nvPicPr>
        <p:blipFill>
          <a:blip r:embed="rId2"/>
          <a:stretch>
            <a:fillRect/>
          </a:stretch>
        </p:blipFill>
        <p:spPr>
          <a:xfrm>
            <a:off x="7925291" y="6286500"/>
            <a:ext cx="685309" cy="294956"/>
          </a:xfrm>
          <a:prstGeom prst="rect">
            <a:avLst/>
          </a:prstGeom>
        </p:spPr>
      </p:pic>
      <p:sp>
        <p:nvSpPr>
          <p:cNvPr id="10" name="Slide Number Placeholder 49">
            <a:extLst/>
          </p:cNvPr>
          <p:cNvSpPr txBox="1">
            <a:spLocks/>
          </p:cNvSpPr>
          <p:nvPr userDrawn="1"/>
        </p:nvSpPr>
        <p:spPr>
          <a:xfrm>
            <a:off x="257992" y="6404349"/>
            <a:ext cx="424180" cy="182562"/>
          </a:xfrm>
          <a:prstGeom prst="rect">
            <a:avLst/>
          </a:prstGeom>
        </p:spPr>
        <p:txBody>
          <a:bodyPr lIns="0" tIns="0" rIns="0" bIns="0" anchor="b"/>
          <a:lstStyle>
            <a:defPPr>
              <a:defRPr lang="en-US"/>
            </a:defPPr>
            <a:lvl1pPr marL="0" algn="r" defTabSz="914400" rtl="0" eaLnBrk="1" latinLnBrk="0" hangingPunct="1">
              <a:defRPr sz="700" kern="1200">
                <a:solidFill>
                  <a:srgbClr val="464F60"/>
                </a:solidFill>
                <a:latin typeface="Courier" pitchFamily="2"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1382DBD-422C-46A9-94ED-8BDB34CA9651}" type="slidenum">
              <a:rPr lang="en-US" smtClean="0">
                <a:solidFill>
                  <a:schemeClr val="bg1"/>
                </a:solidFill>
                <a:latin typeface="Arial" panose="020B0604020202020204" pitchFamily="34" charset="0"/>
                <a:cs typeface="Arial" panose="020B0604020202020204" pitchFamily="34" charset="0"/>
              </a:rPr>
              <a:pPr algn="r"/>
              <a:t>‹#›</a:t>
            </a:fld>
            <a:endParaRPr lang="en-US" dirty="0">
              <a:solidFill>
                <a:schemeClr val="bg1"/>
              </a:solidFill>
              <a:latin typeface="Arial" panose="020B0604020202020204" pitchFamily="34" charset="0"/>
              <a:cs typeface="Arial" panose="020B0604020202020204" pitchFamily="34" charset="0"/>
            </a:endParaRPr>
          </a:p>
        </p:txBody>
      </p:sp>
      <p:sp>
        <p:nvSpPr>
          <p:cNvPr id="11" name="Text Placeholder 8"/>
          <p:cNvSpPr>
            <a:spLocks noGrp="1"/>
          </p:cNvSpPr>
          <p:nvPr>
            <p:ph type="body" sz="quarter" idx="12" hasCustomPrompt="1"/>
          </p:nvPr>
        </p:nvSpPr>
        <p:spPr>
          <a:xfrm>
            <a:off x="748940" y="6437267"/>
            <a:ext cx="6096000" cy="165100"/>
          </a:xfrm>
          <a:prstGeom prst="rect">
            <a:avLst/>
          </a:prstGeom>
        </p:spPr>
        <p:txBody>
          <a:bodyPr/>
          <a:lstStyle>
            <a:lvl1pPr algn="l">
              <a:defRPr sz="700">
                <a:solidFill>
                  <a:schemeClr val="bg1"/>
                </a:solidFill>
              </a:defRPr>
            </a:lvl1pPr>
            <a:lvl2pPr>
              <a:defRPr sz="700"/>
            </a:lvl2pPr>
            <a:lvl3pPr>
              <a:defRPr sz="700"/>
            </a:lvl3pPr>
            <a:lvl4pPr>
              <a:defRPr sz="700"/>
            </a:lvl4pPr>
            <a:lvl5pPr>
              <a:defRPr sz="700"/>
            </a:lvl5pPr>
          </a:lstStyle>
          <a:p>
            <a:pPr lvl="0"/>
            <a:r>
              <a:rPr lang="en-US" dirty="0"/>
              <a:t>Optional footer text (program team name, etc.)</a:t>
            </a:r>
          </a:p>
        </p:txBody>
      </p:sp>
    </p:spTree>
    <p:extLst>
      <p:ext uri="{BB962C8B-B14F-4D97-AF65-F5344CB8AC3E}">
        <p14:creationId xmlns:p14="http://schemas.microsoft.com/office/powerpoint/2010/main" val="1808836564"/>
      </p:ext>
    </p:extLst>
  </p:cSld>
  <p:clrMapOvr>
    <a:masterClrMapping/>
  </p:clrMapOvr>
  <p:transition spd="med">
    <p:fade/>
  </p:transition>
  <p:extLst mod="1">
    <p:ext uri="{DCECCB84-F9BA-43D5-87BE-67443E8EF086}">
      <p15:sldGuideLst xmlns:p15="http://schemas.microsoft.com/office/powerpoint/2012/main">
        <p15:guide id="1" pos="360">
          <p15:clr>
            <a:srgbClr val="FBAE40"/>
          </p15:clr>
        </p15:guide>
        <p15:guide id="2" pos="5424">
          <p15:clr>
            <a:srgbClr val="FBAE40"/>
          </p15:clr>
        </p15:guide>
        <p15:guide id="18" orient="horz" pos="3960">
          <p15:clr>
            <a:srgbClr val="FBAE40"/>
          </p15:clr>
        </p15:guide>
        <p15:guide id="19" orient="horz" pos="360">
          <p15:clr>
            <a:srgbClr val="FBAE40"/>
          </p15:clr>
        </p15:guide>
        <p15:guide id="20" orient="horz" pos="1272">
          <p15:clr>
            <a:srgbClr val="FBAE40"/>
          </p15:clr>
        </p15:guide>
        <p15:guide id="21" orient="horz" pos="2184">
          <p15:clr>
            <a:srgbClr val="FBAE40"/>
          </p15:clr>
        </p15:guide>
        <p15:guide id="22" orient="horz" pos="1224">
          <p15:clr>
            <a:srgbClr val="FBAE40"/>
          </p15:clr>
        </p15:guide>
        <p15:guide id="23" orient="horz" pos="2136">
          <p15:clr>
            <a:srgbClr val="FBAE40"/>
          </p15:clr>
        </p15:guide>
        <p15:guide id="24" orient="horz" pos="3048">
          <p15:clr>
            <a:srgbClr val="FBAE40"/>
          </p15:clr>
        </p15:guide>
        <p15:guide id="25" orient="horz" pos="3096">
          <p15:clr>
            <a:srgbClr val="FBAE40"/>
          </p15:clr>
        </p15:guide>
        <p15:guide id="26" pos="936">
          <p15:clr>
            <a:srgbClr val="FBAE40"/>
          </p15:clr>
        </p15:guide>
        <p15:guide id="27" pos="1008">
          <p15:clr>
            <a:srgbClr val="FBAE40"/>
          </p15:clr>
        </p15:guide>
        <p15:guide id="28" pos="1560">
          <p15:clr>
            <a:srgbClr val="FBAE40"/>
          </p15:clr>
        </p15:guide>
        <p15:guide id="29" pos="1632">
          <p15:clr>
            <a:srgbClr val="FBAE40"/>
          </p15:clr>
        </p15:guide>
        <p15:guide id="30" pos="2208">
          <p15:clr>
            <a:srgbClr val="FBAE40"/>
          </p15:clr>
        </p15:guide>
        <p15:guide id="31" pos="2280">
          <p15:clr>
            <a:srgbClr val="FBAE40"/>
          </p15:clr>
        </p15:guide>
        <p15:guide id="32" pos="2856">
          <p15:clr>
            <a:srgbClr val="FBAE40"/>
          </p15:clr>
        </p15:guide>
        <p15:guide id="33" pos="2928">
          <p15:clr>
            <a:srgbClr val="FBAE40"/>
          </p15:clr>
        </p15:guide>
        <p15:guide id="34" pos="3504">
          <p15:clr>
            <a:srgbClr val="FBAE40"/>
          </p15:clr>
        </p15:guide>
        <p15:guide id="35" pos="3576">
          <p15:clr>
            <a:srgbClr val="FBAE40"/>
          </p15:clr>
        </p15:guide>
        <p15:guide id="36" pos="4128">
          <p15:clr>
            <a:srgbClr val="FBAE40"/>
          </p15:clr>
        </p15:guide>
        <p15:guide id="37" pos="4200">
          <p15:clr>
            <a:srgbClr val="FBAE40"/>
          </p15:clr>
        </p15:guide>
        <p15:guide id="38" pos="4848">
          <p15:clr>
            <a:srgbClr val="FBAE40"/>
          </p15:clr>
        </p15:guide>
        <p15:guide id="39" pos="4776">
          <p15:clr>
            <a:srgbClr val="FBAE40"/>
          </p15:clr>
        </p15:guide>
        <p15:guide id="40" orient="horz" pos="768">
          <p15:clr>
            <a:srgbClr val="FBAE40"/>
          </p15:clr>
        </p15:guide>
        <p15:guide id="41" orient="horz" pos="816">
          <p15:clr>
            <a:srgbClr val="FBAE40"/>
          </p15:clr>
        </p15:guide>
        <p15:guide id="42" orient="horz" pos="1680">
          <p15:clr>
            <a:srgbClr val="FBAE40"/>
          </p15:clr>
        </p15:guide>
        <p15:guide id="43" orient="horz" pos="1728">
          <p15:clr>
            <a:srgbClr val="FBAE40"/>
          </p15:clr>
        </p15:guide>
        <p15:guide id="44" orient="horz" pos="2592">
          <p15:clr>
            <a:srgbClr val="FBAE40"/>
          </p15:clr>
        </p15:guide>
        <p15:guide id="45" orient="horz" pos="2640">
          <p15:clr>
            <a:srgbClr val="FBAE40"/>
          </p15:clr>
        </p15:guide>
        <p15:guide id="46" orient="horz" pos="3504">
          <p15:clr>
            <a:srgbClr val="FBAE40"/>
          </p15:clr>
        </p15:guide>
        <p15:guide id="47" orient="horz" pos="3552">
          <p15:clr>
            <a:srgbClr val="FBAE40"/>
          </p15:clr>
        </p15:guide>
        <p15:guide id="48" orient="horz" pos="216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TH: Blank Header/Footer White text">
    <p:spTree>
      <p:nvGrpSpPr>
        <p:cNvPr id="1" name=""/>
        <p:cNvGrpSpPr/>
        <p:nvPr/>
      </p:nvGrpSpPr>
      <p:grpSpPr>
        <a:xfrm>
          <a:off x="0" y="0"/>
          <a:ext cx="0" cy="0"/>
          <a:chOff x="0" y="0"/>
          <a:chExt cx="0" cy="0"/>
        </a:xfrm>
      </p:grpSpPr>
      <p:sp>
        <p:nvSpPr>
          <p:cNvPr id="5" name="Picture Placeholder 4"/>
          <p:cNvSpPr>
            <a:spLocks noGrp="1"/>
          </p:cNvSpPr>
          <p:nvPr>
            <p:ph type="pic" sz="quarter" idx="11" hasCustomPrompt="1"/>
          </p:nvPr>
        </p:nvSpPr>
        <p:spPr>
          <a:xfrm>
            <a:off x="4648200" y="0"/>
            <a:ext cx="4495799" cy="6858000"/>
          </a:xfrm>
          <a:prstGeom prst="rect">
            <a:avLst/>
          </a:prstGeom>
          <a:solidFill>
            <a:schemeClr val="tx2"/>
          </a:solidFill>
          <a:ln>
            <a:noFill/>
          </a:ln>
        </p:spPr>
        <p:txBody>
          <a:bodyPr/>
          <a:lstStyle>
            <a:lvl1pPr>
              <a:defRPr sz="1600" baseline="0">
                <a:solidFill>
                  <a:schemeClr val="bg1"/>
                </a:solidFill>
              </a:defRPr>
            </a:lvl1pPr>
          </a:lstStyle>
          <a:p>
            <a:r>
              <a:rPr lang="en-US" dirty="0"/>
              <a:t>  Half page dark colored background (change or delete as needed) – White header/footer text</a:t>
            </a:r>
          </a:p>
        </p:txBody>
      </p:sp>
      <p:pic>
        <p:nvPicPr>
          <p:cNvPr id="9" name="Picture 8"/>
          <p:cNvPicPr>
            <a:picLocks noChangeAspect="1"/>
          </p:cNvPicPr>
          <p:nvPr userDrawn="1"/>
        </p:nvPicPr>
        <p:blipFill>
          <a:blip r:embed="rId2"/>
          <a:stretch>
            <a:fillRect/>
          </a:stretch>
        </p:blipFill>
        <p:spPr>
          <a:xfrm>
            <a:off x="7925291" y="6286500"/>
            <a:ext cx="685309" cy="294956"/>
          </a:xfrm>
          <a:prstGeom prst="rect">
            <a:avLst/>
          </a:prstGeom>
        </p:spPr>
      </p:pic>
      <p:sp>
        <p:nvSpPr>
          <p:cNvPr id="10" name="Text Placeholder 5"/>
          <p:cNvSpPr>
            <a:spLocks noGrp="1"/>
          </p:cNvSpPr>
          <p:nvPr>
            <p:ph type="body" sz="quarter" idx="10" hasCustomPrompt="1"/>
          </p:nvPr>
        </p:nvSpPr>
        <p:spPr>
          <a:xfrm>
            <a:off x="571500" y="394038"/>
            <a:ext cx="3458391" cy="177462"/>
          </a:xfrm>
          <a:prstGeom prst="rect">
            <a:avLst/>
          </a:prstGeom>
        </p:spPr>
        <p:txBody>
          <a:bodyPr lIns="0" rIns="0"/>
          <a:lstStyle>
            <a:lvl1pPr marL="0" indent="0">
              <a:buNone/>
              <a:defRPr sz="700">
                <a:solidFill>
                  <a:schemeClr val="accent4">
                    <a:lumMod val="75000"/>
                  </a:schemeClr>
                </a:solidFill>
              </a:defRPr>
            </a:lvl1pPr>
          </a:lstStyle>
          <a:p>
            <a:pPr lvl="0"/>
            <a:r>
              <a:rPr lang="en-US" dirty="0"/>
              <a:t>Presentation Title | Chapter Title</a:t>
            </a:r>
          </a:p>
        </p:txBody>
      </p:sp>
      <p:sp>
        <p:nvSpPr>
          <p:cNvPr id="14" name="Slide Number Placeholder 49">
            <a:extLst/>
          </p:cNvPr>
          <p:cNvSpPr txBox="1">
            <a:spLocks/>
          </p:cNvSpPr>
          <p:nvPr userDrawn="1"/>
        </p:nvSpPr>
        <p:spPr>
          <a:xfrm>
            <a:off x="257992" y="6404349"/>
            <a:ext cx="424180" cy="182562"/>
          </a:xfrm>
          <a:prstGeom prst="rect">
            <a:avLst/>
          </a:prstGeom>
        </p:spPr>
        <p:txBody>
          <a:bodyPr lIns="0" tIns="0" rIns="0" bIns="0" anchor="b"/>
          <a:lstStyle>
            <a:defPPr>
              <a:defRPr lang="en-US"/>
            </a:defPPr>
            <a:lvl1pPr marL="0" algn="r" defTabSz="914400" rtl="0" eaLnBrk="1" latinLnBrk="0" hangingPunct="1">
              <a:defRPr sz="700" kern="1200">
                <a:solidFill>
                  <a:srgbClr val="464F60"/>
                </a:solidFill>
                <a:latin typeface="Courier" pitchFamily="2"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1382DBD-422C-46A9-94ED-8BDB34CA9651}" type="slidenum">
              <a:rPr lang="en-US" smtClean="0">
                <a:solidFill>
                  <a:schemeClr val="accent4">
                    <a:lumMod val="75000"/>
                  </a:schemeClr>
                </a:solidFill>
                <a:latin typeface="Arial" panose="020B0604020202020204" pitchFamily="34" charset="0"/>
                <a:cs typeface="Arial" panose="020B0604020202020204" pitchFamily="34" charset="0"/>
              </a:rPr>
              <a:pPr algn="r"/>
              <a:t>‹#›</a:t>
            </a:fld>
            <a:endParaRPr lang="en-US" dirty="0">
              <a:solidFill>
                <a:schemeClr val="accent4">
                  <a:lumMod val="75000"/>
                </a:schemeClr>
              </a:solidFill>
              <a:latin typeface="Arial" panose="020B0604020202020204" pitchFamily="34" charset="0"/>
              <a:cs typeface="Arial" panose="020B0604020202020204" pitchFamily="34" charset="0"/>
            </a:endParaRPr>
          </a:p>
        </p:txBody>
      </p:sp>
      <p:sp>
        <p:nvSpPr>
          <p:cNvPr id="15" name="Text Placeholder 8"/>
          <p:cNvSpPr>
            <a:spLocks noGrp="1"/>
          </p:cNvSpPr>
          <p:nvPr>
            <p:ph type="body" sz="quarter" idx="13" hasCustomPrompt="1"/>
          </p:nvPr>
        </p:nvSpPr>
        <p:spPr>
          <a:xfrm>
            <a:off x="748940" y="6437267"/>
            <a:ext cx="6096000" cy="165100"/>
          </a:xfrm>
          <a:prstGeom prst="rect">
            <a:avLst/>
          </a:prstGeom>
        </p:spPr>
        <p:txBody>
          <a:bodyPr/>
          <a:lstStyle>
            <a:lvl1pPr algn="l">
              <a:defRPr sz="700">
                <a:solidFill>
                  <a:schemeClr val="accent4">
                    <a:lumMod val="75000"/>
                  </a:schemeClr>
                </a:solidFill>
              </a:defRPr>
            </a:lvl1pPr>
            <a:lvl2pPr>
              <a:defRPr sz="700"/>
            </a:lvl2pPr>
            <a:lvl3pPr>
              <a:defRPr sz="700"/>
            </a:lvl3pPr>
            <a:lvl4pPr>
              <a:defRPr sz="700"/>
            </a:lvl4pPr>
            <a:lvl5pPr>
              <a:defRPr sz="700"/>
            </a:lvl5pPr>
          </a:lstStyle>
          <a:p>
            <a:pPr lvl="0"/>
            <a:r>
              <a:rPr lang="en-US" dirty="0"/>
              <a:t>Optional footer text (program team name, etc.)</a:t>
            </a:r>
          </a:p>
        </p:txBody>
      </p:sp>
      <p:sp>
        <p:nvSpPr>
          <p:cNvPr id="7" name="Text Placeholder 4"/>
          <p:cNvSpPr>
            <a:spLocks noGrp="1"/>
          </p:cNvSpPr>
          <p:nvPr>
            <p:ph type="body" sz="quarter" idx="14" hasCustomPrompt="1"/>
          </p:nvPr>
        </p:nvSpPr>
        <p:spPr>
          <a:xfrm>
            <a:off x="571500" y="2743200"/>
            <a:ext cx="3962400" cy="1315450"/>
          </a:xfrm>
          <a:prstGeom prst="rect">
            <a:avLst/>
          </a:prstGeom>
        </p:spPr>
        <p:txBody>
          <a:bodyPr/>
          <a:lstStyle>
            <a:lvl1pPr>
              <a:defRPr sz="3200">
                <a:solidFill>
                  <a:schemeClr val="accent2"/>
                </a:solidFill>
              </a:defRPr>
            </a:lvl1pPr>
          </a:lstStyle>
          <a:p>
            <a:pPr lvl="0"/>
            <a:r>
              <a:rPr lang="en-US" dirty="0"/>
              <a:t>Single column </a:t>
            </a:r>
            <a:br>
              <a:rPr lang="en-US" dirty="0"/>
            </a:br>
            <a:r>
              <a:rPr lang="en-US" dirty="0"/>
              <a:t>w/ introductory copy</a:t>
            </a:r>
          </a:p>
        </p:txBody>
      </p:sp>
      <p:sp>
        <p:nvSpPr>
          <p:cNvPr id="8" name="Text Placeholder 6"/>
          <p:cNvSpPr>
            <a:spLocks noGrp="1"/>
          </p:cNvSpPr>
          <p:nvPr>
            <p:ph type="body" sz="quarter" idx="12" hasCustomPrompt="1"/>
          </p:nvPr>
        </p:nvSpPr>
        <p:spPr>
          <a:xfrm>
            <a:off x="571500" y="4114800"/>
            <a:ext cx="3962400" cy="2171700"/>
          </a:xfrm>
          <a:prstGeom prst="rect">
            <a:avLst/>
          </a:prstGeom>
        </p:spPr>
        <p:txBody>
          <a:bodyPr/>
          <a:lstStyle>
            <a:lvl1pPr>
              <a:defRPr sz="1700">
                <a:solidFill>
                  <a:schemeClr val="tx1"/>
                </a:solidFill>
              </a:defRPr>
            </a:lvl1pPr>
            <a:lvl2pPr>
              <a:defRPr sz="1400"/>
            </a:lvl2pPr>
            <a:lvl3pPr>
              <a:defRPr sz="1400"/>
            </a:lvl3pPr>
            <a:lvl4pPr>
              <a:defRPr sz="1400"/>
            </a:lvl4pPr>
            <a:lvl5pPr>
              <a:defRPr sz="1400"/>
            </a:lvl5pPr>
          </a:lstStyle>
          <a:p>
            <a:pPr lvl="0"/>
            <a:r>
              <a:rPr lang="en-US" dirty="0"/>
              <a:t>This is used for a simple impact page with a medium amount of copy. It’s intended to hold a few talking points. The page should look clear and concise. </a:t>
            </a:r>
          </a:p>
        </p:txBody>
      </p:sp>
    </p:spTree>
    <p:extLst>
      <p:ext uri="{BB962C8B-B14F-4D97-AF65-F5344CB8AC3E}">
        <p14:creationId xmlns:p14="http://schemas.microsoft.com/office/powerpoint/2010/main" val="1790489477"/>
      </p:ext>
    </p:extLst>
  </p:cSld>
  <p:clrMapOvr>
    <a:masterClrMapping/>
  </p:clrMapOvr>
  <p:transition spd="med">
    <p:fade/>
  </p:transition>
  <p:extLst mod="1">
    <p:ext uri="{DCECCB84-F9BA-43D5-87BE-67443E8EF086}">
      <p15:sldGuideLst xmlns:p15="http://schemas.microsoft.com/office/powerpoint/2012/main">
        <p15:guide id="1" pos="360">
          <p15:clr>
            <a:srgbClr val="FBAE40"/>
          </p15:clr>
        </p15:guide>
        <p15:guide id="2" pos="5424">
          <p15:clr>
            <a:srgbClr val="FBAE40"/>
          </p15:clr>
        </p15:guide>
        <p15:guide id="18" orient="horz" pos="3960">
          <p15:clr>
            <a:srgbClr val="FBAE40"/>
          </p15:clr>
        </p15:guide>
        <p15:guide id="19" orient="horz" pos="360">
          <p15:clr>
            <a:srgbClr val="FBAE40"/>
          </p15:clr>
        </p15:guide>
        <p15:guide id="20" orient="horz" pos="1272">
          <p15:clr>
            <a:srgbClr val="FBAE40"/>
          </p15:clr>
        </p15:guide>
        <p15:guide id="21" orient="horz" pos="2184">
          <p15:clr>
            <a:srgbClr val="FBAE40"/>
          </p15:clr>
        </p15:guide>
        <p15:guide id="22" orient="horz" pos="1224">
          <p15:clr>
            <a:srgbClr val="FBAE40"/>
          </p15:clr>
        </p15:guide>
        <p15:guide id="23" orient="horz" pos="2136">
          <p15:clr>
            <a:srgbClr val="FBAE40"/>
          </p15:clr>
        </p15:guide>
        <p15:guide id="24" orient="horz" pos="3048">
          <p15:clr>
            <a:srgbClr val="FBAE40"/>
          </p15:clr>
        </p15:guide>
        <p15:guide id="25" orient="horz" pos="3096">
          <p15:clr>
            <a:srgbClr val="FBAE40"/>
          </p15:clr>
        </p15:guide>
        <p15:guide id="26" pos="936">
          <p15:clr>
            <a:srgbClr val="FBAE40"/>
          </p15:clr>
        </p15:guide>
        <p15:guide id="27" pos="1008">
          <p15:clr>
            <a:srgbClr val="FBAE40"/>
          </p15:clr>
        </p15:guide>
        <p15:guide id="28" pos="1560">
          <p15:clr>
            <a:srgbClr val="FBAE40"/>
          </p15:clr>
        </p15:guide>
        <p15:guide id="29" pos="1632">
          <p15:clr>
            <a:srgbClr val="FBAE40"/>
          </p15:clr>
        </p15:guide>
        <p15:guide id="30" pos="2208">
          <p15:clr>
            <a:srgbClr val="FBAE40"/>
          </p15:clr>
        </p15:guide>
        <p15:guide id="31" pos="2280">
          <p15:clr>
            <a:srgbClr val="FBAE40"/>
          </p15:clr>
        </p15:guide>
        <p15:guide id="32" pos="2856">
          <p15:clr>
            <a:srgbClr val="FBAE40"/>
          </p15:clr>
        </p15:guide>
        <p15:guide id="33" pos="2928">
          <p15:clr>
            <a:srgbClr val="FBAE40"/>
          </p15:clr>
        </p15:guide>
        <p15:guide id="34" pos="3504">
          <p15:clr>
            <a:srgbClr val="FBAE40"/>
          </p15:clr>
        </p15:guide>
        <p15:guide id="35" pos="3576">
          <p15:clr>
            <a:srgbClr val="FBAE40"/>
          </p15:clr>
        </p15:guide>
        <p15:guide id="36" pos="4128">
          <p15:clr>
            <a:srgbClr val="FBAE40"/>
          </p15:clr>
        </p15:guide>
        <p15:guide id="37" pos="4200">
          <p15:clr>
            <a:srgbClr val="FBAE40"/>
          </p15:clr>
        </p15:guide>
        <p15:guide id="38" pos="4848">
          <p15:clr>
            <a:srgbClr val="FBAE40"/>
          </p15:clr>
        </p15:guide>
        <p15:guide id="39" pos="4776">
          <p15:clr>
            <a:srgbClr val="FBAE40"/>
          </p15:clr>
        </p15:guide>
        <p15:guide id="40" orient="horz" pos="768">
          <p15:clr>
            <a:srgbClr val="FBAE40"/>
          </p15:clr>
        </p15:guide>
        <p15:guide id="41" orient="horz" pos="816">
          <p15:clr>
            <a:srgbClr val="FBAE40"/>
          </p15:clr>
        </p15:guide>
        <p15:guide id="42" orient="horz" pos="1680">
          <p15:clr>
            <a:srgbClr val="FBAE40"/>
          </p15:clr>
        </p15:guide>
        <p15:guide id="43" orient="horz" pos="1728">
          <p15:clr>
            <a:srgbClr val="FBAE40"/>
          </p15:clr>
        </p15:guide>
        <p15:guide id="44" orient="horz" pos="2592">
          <p15:clr>
            <a:srgbClr val="FBAE40"/>
          </p15:clr>
        </p15:guide>
        <p15:guide id="45" orient="horz" pos="2640">
          <p15:clr>
            <a:srgbClr val="FBAE40"/>
          </p15:clr>
        </p15:guide>
        <p15:guide id="46" orient="horz" pos="3504">
          <p15:clr>
            <a:srgbClr val="FBAE40"/>
          </p15:clr>
        </p15:guide>
        <p15:guide id="47" orient="horz" pos="3552">
          <p15:clr>
            <a:srgbClr val="FBAE40"/>
          </p15:clr>
        </p15:guide>
        <p15:guide id="48" orient="horz" pos="216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TH: Single column intro">
    <p:spTree>
      <p:nvGrpSpPr>
        <p:cNvPr id="1" name=""/>
        <p:cNvGrpSpPr/>
        <p:nvPr/>
      </p:nvGrpSpPr>
      <p:grpSpPr>
        <a:xfrm>
          <a:off x="0" y="0"/>
          <a:ext cx="0" cy="0"/>
          <a:chOff x="0" y="0"/>
          <a:chExt cx="0" cy="0"/>
        </a:xfrm>
      </p:grpSpPr>
      <p:sp>
        <p:nvSpPr>
          <p:cNvPr id="7" name="Text Placeholder 5"/>
          <p:cNvSpPr>
            <a:spLocks noGrp="1"/>
          </p:cNvSpPr>
          <p:nvPr>
            <p:ph type="body" sz="quarter" idx="10" hasCustomPrompt="1"/>
          </p:nvPr>
        </p:nvSpPr>
        <p:spPr>
          <a:xfrm>
            <a:off x="571500" y="394038"/>
            <a:ext cx="3962400" cy="177462"/>
          </a:xfrm>
          <a:prstGeom prst="rect">
            <a:avLst/>
          </a:prstGeom>
        </p:spPr>
        <p:txBody>
          <a:bodyPr lIns="0" rIns="0"/>
          <a:lstStyle>
            <a:lvl1pPr marL="0" indent="0">
              <a:buNone/>
              <a:defRPr sz="700">
                <a:solidFill>
                  <a:schemeClr val="accent4">
                    <a:lumMod val="75000"/>
                  </a:schemeClr>
                </a:solidFill>
              </a:defRPr>
            </a:lvl1pPr>
          </a:lstStyle>
          <a:p>
            <a:pPr lvl="0"/>
            <a:r>
              <a:rPr lang="en-US" dirty="0"/>
              <a:t>Presentation Title | Chapter Title</a:t>
            </a:r>
          </a:p>
        </p:txBody>
      </p:sp>
      <p:sp>
        <p:nvSpPr>
          <p:cNvPr id="5" name="Text Placeholder 4"/>
          <p:cNvSpPr>
            <a:spLocks noGrp="1"/>
          </p:cNvSpPr>
          <p:nvPr>
            <p:ph type="body" sz="quarter" idx="11" hasCustomPrompt="1"/>
          </p:nvPr>
        </p:nvSpPr>
        <p:spPr>
          <a:xfrm>
            <a:off x="571500" y="2743200"/>
            <a:ext cx="3962400" cy="1315450"/>
          </a:xfrm>
          <a:prstGeom prst="rect">
            <a:avLst/>
          </a:prstGeom>
        </p:spPr>
        <p:txBody>
          <a:bodyPr/>
          <a:lstStyle>
            <a:lvl1pPr>
              <a:defRPr sz="3200">
                <a:solidFill>
                  <a:schemeClr val="accent2"/>
                </a:solidFill>
              </a:defRPr>
            </a:lvl1pPr>
          </a:lstStyle>
          <a:p>
            <a:pPr lvl="0"/>
            <a:r>
              <a:rPr lang="en-US" dirty="0"/>
              <a:t>Single column </a:t>
            </a:r>
            <a:br>
              <a:rPr lang="en-US" dirty="0"/>
            </a:br>
            <a:r>
              <a:rPr lang="en-US" dirty="0"/>
              <a:t>w/ introductory copy</a:t>
            </a:r>
          </a:p>
        </p:txBody>
      </p:sp>
      <p:sp>
        <p:nvSpPr>
          <p:cNvPr id="6" name="Text Placeholder 6"/>
          <p:cNvSpPr>
            <a:spLocks noGrp="1"/>
          </p:cNvSpPr>
          <p:nvPr>
            <p:ph type="body" sz="quarter" idx="12" hasCustomPrompt="1"/>
          </p:nvPr>
        </p:nvSpPr>
        <p:spPr>
          <a:xfrm>
            <a:off x="571500" y="4114800"/>
            <a:ext cx="3962400" cy="2171700"/>
          </a:xfrm>
          <a:prstGeom prst="rect">
            <a:avLst/>
          </a:prstGeom>
        </p:spPr>
        <p:txBody>
          <a:bodyPr/>
          <a:lstStyle>
            <a:lvl1pPr>
              <a:defRPr sz="1700">
                <a:solidFill>
                  <a:schemeClr val="tx1"/>
                </a:solidFill>
              </a:defRPr>
            </a:lvl1pPr>
            <a:lvl2pPr>
              <a:defRPr sz="1400"/>
            </a:lvl2pPr>
            <a:lvl3pPr>
              <a:defRPr sz="1400"/>
            </a:lvl3pPr>
            <a:lvl4pPr>
              <a:defRPr sz="1400"/>
            </a:lvl4pPr>
            <a:lvl5pPr>
              <a:defRPr sz="1400"/>
            </a:lvl5pPr>
          </a:lstStyle>
          <a:p>
            <a:pPr lvl="0"/>
            <a:r>
              <a:rPr lang="en-US" dirty="0"/>
              <a:t>This is used for a simple impact page with a medium amount of copy. It’s intended to hold a few talking points. The page should look clear and concise. </a:t>
            </a:r>
          </a:p>
        </p:txBody>
      </p:sp>
      <p:pic>
        <p:nvPicPr>
          <p:cNvPr id="9" name="Picture 8"/>
          <p:cNvPicPr>
            <a:picLocks noChangeAspect="1"/>
          </p:cNvPicPr>
          <p:nvPr userDrawn="1"/>
        </p:nvPicPr>
        <p:blipFill>
          <a:blip r:embed="rId2"/>
          <a:stretch>
            <a:fillRect/>
          </a:stretch>
        </p:blipFill>
        <p:spPr>
          <a:xfrm>
            <a:off x="7925291" y="6286500"/>
            <a:ext cx="685309" cy="294957"/>
          </a:xfrm>
          <a:prstGeom prst="rect">
            <a:avLst/>
          </a:prstGeom>
        </p:spPr>
      </p:pic>
      <p:sp>
        <p:nvSpPr>
          <p:cNvPr id="12" name="Slide Number Placeholder 49">
            <a:extLst/>
          </p:cNvPr>
          <p:cNvSpPr txBox="1">
            <a:spLocks/>
          </p:cNvSpPr>
          <p:nvPr userDrawn="1"/>
        </p:nvSpPr>
        <p:spPr>
          <a:xfrm>
            <a:off x="257992" y="6404349"/>
            <a:ext cx="424180" cy="182562"/>
          </a:xfrm>
          <a:prstGeom prst="rect">
            <a:avLst/>
          </a:prstGeom>
        </p:spPr>
        <p:txBody>
          <a:bodyPr lIns="0" tIns="0" rIns="0" bIns="0" anchor="b"/>
          <a:lstStyle>
            <a:defPPr>
              <a:defRPr lang="en-US"/>
            </a:defPPr>
            <a:lvl1pPr marL="0" algn="r" defTabSz="914400" rtl="0" eaLnBrk="1" latinLnBrk="0" hangingPunct="1">
              <a:defRPr sz="700" kern="1200">
                <a:solidFill>
                  <a:srgbClr val="464F60"/>
                </a:solidFill>
                <a:latin typeface="Courier" pitchFamily="2"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1382DBD-422C-46A9-94ED-8BDB34CA9651}" type="slidenum">
              <a:rPr lang="en-US" smtClean="0">
                <a:solidFill>
                  <a:schemeClr val="accent4">
                    <a:lumMod val="75000"/>
                  </a:schemeClr>
                </a:solidFill>
                <a:latin typeface="Arial" panose="020B0604020202020204" pitchFamily="34" charset="0"/>
                <a:cs typeface="Arial" panose="020B0604020202020204" pitchFamily="34" charset="0"/>
              </a:rPr>
              <a:pPr algn="r"/>
              <a:t>‹#›</a:t>
            </a:fld>
            <a:endParaRPr lang="en-US" dirty="0">
              <a:solidFill>
                <a:schemeClr val="accent4">
                  <a:lumMod val="75000"/>
                </a:schemeClr>
              </a:solidFill>
              <a:latin typeface="Arial" panose="020B0604020202020204" pitchFamily="34" charset="0"/>
              <a:cs typeface="Arial" panose="020B0604020202020204" pitchFamily="34" charset="0"/>
            </a:endParaRPr>
          </a:p>
        </p:txBody>
      </p:sp>
      <p:sp>
        <p:nvSpPr>
          <p:cNvPr id="13" name="Text Placeholder 8"/>
          <p:cNvSpPr>
            <a:spLocks noGrp="1"/>
          </p:cNvSpPr>
          <p:nvPr>
            <p:ph type="body" sz="quarter" idx="13" hasCustomPrompt="1"/>
          </p:nvPr>
        </p:nvSpPr>
        <p:spPr>
          <a:xfrm>
            <a:off x="748940" y="6437267"/>
            <a:ext cx="6096000" cy="165100"/>
          </a:xfrm>
          <a:prstGeom prst="rect">
            <a:avLst/>
          </a:prstGeom>
        </p:spPr>
        <p:txBody>
          <a:bodyPr/>
          <a:lstStyle>
            <a:lvl1pPr algn="l">
              <a:defRPr sz="700">
                <a:solidFill>
                  <a:schemeClr val="accent4">
                    <a:lumMod val="75000"/>
                  </a:schemeClr>
                </a:solidFill>
              </a:defRPr>
            </a:lvl1pPr>
            <a:lvl2pPr>
              <a:defRPr sz="700"/>
            </a:lvl2pPr>
            <a:lvl3pPr>
              <a:defRPr sz="700"/>
            </a:lvl3pPr>
            <a:lvl4pPr>
              <a:defRPr sz="700"/>
            </a:lvl4pPr>
            <a:lvl5pPr>
              <a:defRPr sz="700"/>
            </a:lvl5pPr>
          </a:lstStyle>
          <a:p>
            <a:pPr lvl="0"/>
            <a:r>
              <a:rPr lang="en-US" dirty="0"/>
              <a:t>Optional footer text (program team name, etc.)</a:t>
            </a:r>
          </a:p>
        </p:txBody>
      </p:sp>
    </p:spTree>
    <p:extLst>
      <p:ext uri="{BB962C8B-B14F-4D97-AF65-F5344CB8AC3E}">
        <p14:creationId xmlns:p14="http://schemas.microsoft.com/office/powerpoint/2010/main" val="3756982990"/>
      </p:ext>
    </p:extLst>
  </p:cSld>
  <p:clrMapOvr>
    <a:masterClrMapping/>
  </p:clrMapOvr>
  <p:transition spd="med">
    <p:fade/>
  </p:transition>
  <p:extLst mod="1">
    <p:ext uri="{DCECCB84-F9BA-43D5-87BE-67443E8EF086}">
      <p15:sldGuideLst xmlns:p15="http://schemas.microsoft.com/office/powerpoint/2012/main">
        <p15:guide id="1" pos="360">
          <p15:clr>
            <a:srgbClr val="FBAE40"/>
          </p15:clr>
        </p15:guide>
        <p15:guide id="2" pos="5424">
          <p15:clr>
            <a:srgbClr val="FBAE40"/>
          </p15:clr>
        </p15:guide>
        <p15:guide id="18" orient="horz" pos="3960">
          <p15:clr>
            <a:srgbClr val="FBAE40"/>
          </p15:clr>
        </p15:guide>
        <p15:guide id="19" orient="horz" pos="360">
          <p15:clr>
            <a:srgbClr val="FBAE40"/>
          </p15:clr>
        </p15:guide>
        <p15:guide id="20" orient="horz" pos="1272">
          <p15:clr>
            <a:srgbClr val="FBAE40"/>
          </p15:clr>
        </p15:guide>
        <p15:guide id="21" orient="horz" pos="2184">
          <p15:clr>
            <a:srgbClr val="FBAE40"/>
          </p15:clr>
        </p15:guide>
        <p15:guide id="22" orient="horz" pos="1224">
          <p15:clr>
            <a:srgbClr val="FBAE40"/>
          </p15:clr>
        </p15:guide>
        <p15:guide id="23" orient="horz" pos="2136">
          <p15:clr>
            <a:srgbClr val="FBAE40"/>
          </p15:clr>
        </p15:guide>
        <p15:guide id="24" orient="horz" pos="3048">
          <p15:clr>
            <a:srgbClr val="FBAE40"/>
          </p15:clr>
        </p15:guide>
        <p15:guide id="25" orient="horz" pos="3096">
          <p15:clr>
            <a:srgbClr val="FBAE40"/>
          </p15:clr>
        </p15:guide>
        <p15:guide id="26" pos="936">
          <p15:clr>
            <a:srgbClr val="FBAE40"/>
          </p15:clr>
        </p15:guide>
        <p15:guide id="27" pos="1008">
          <p15:clr>
            <a:srgbClr val="FBAE40"/>
          </p15:clr>
        </p15:guide>
        <p15:guide id="28" pos="1560">
          <p15:clr>
            <a:srgbClr val="FBAE40"/>
          </p15:clr>
        </p15:guide>
        <p15:guide id="29" pos="1632">
          <p15:clr>
            <a:srgbClr val="FBAE40"/>
          </p15:clr>
        </p15:guide>
        <p15:guide id="30" pos="2208">
          <p15:clr>
            <a:srgbClr val="FBAE40"/>
          </p15:clr>
        </p15:guide>
        <p15:guide id="31" pos="2280">
          <p15:clr>
            <a:srgbClr val="FBAE40"/>
          </p15:clr>
        </p15:guide>
        <p15:guide id="32" pos="2856">
          <p15:clr>
            <a:srgbClr val="FBAE40"/>
          </p15:clr>
        </p15:guide>
        <p15:guide id="33" pos="2928">
          <p15:clr>
            <a:srgbClr val="FBAE40"/>
          </p15:clr>
        </p15:guide>
        <p15:guide id="34" pos="3504">
          <p15:clr>
            <a:srgbClr val="FBAE40"/>
          </p15:clr>
        </p15:guide>
        <p15:guide id="35" pos="3576">
          <p15:clr>
            <a:srgbClr val="FBAE40"/>
          </p15:clr>
        </p15:guide>
        <p15:guide id="36" pos="4128">
          <p15:clr>
            <a:srgbClr val="FBAE40"/>
          </p15:clr>
        </p15:guide>
        <p15:guide id="37" pos="4200">
          <p15:clr>
            <a:srgbClr val="FBAE40"/>
          </p15:clr>
        </p15:guide>
        <p15:guide id="38" pos="4848">
          <p15:clr>
            <a:srgbClr val="FBAE40"/>
          </p15:clr>
        </p15:guide>
        <p15:guide id="39" pos="4776">
          <p15:clr>
            <a:srgbClr val="FBAE40"/>
          </p15:clr>
        </p15:guide>
        <p15:guide id="40" orient="horz" pos="768">
          <p15:clr>
            <a:srgbClr val="FBAE40"/>
          </p15:clr>
        </p15:guide>
        <p15:guide id="41" orient="horz" pos="816">
          <p15:clr>
            <a:srgbClr val="FBAE40"/>
          </p15:clr>
        </p15:guide>
        <p15:guide id="42" orient="horz" pos="1680">
          <p15:clr>
            <a:srgbClr val="FBAE40"/>
          </p15:clr>
        </p15:guide>
        <p15:guide id="43" orient="horz" pos="1728">
          <p15:clr>
            <a:srgbClr val="FBAE40"/>
          </p15:clr>
        </p15:guide>
        <p15:guide id="44" orient="horz" pos="2592">
          <p15:clr>
            <a:srgbClr val="FBAE40"/>
          </p15:clr>
        </p15:guide>
        <p15:guide id="45" orient="horz" pos="2640">
          <p15:clr>
            <a:srgbClr val="FBAE40"/>
          </p15:clr>
        </p15:guide>
        <p15:guide id="46" orient="horz" pos="3504">
          <p15:clr>
            <a:srgbClr val="FBAE40"/>
          </p15:clr>
        </p15:guide>
        <p15:guide id="47" orient="horz" pos="3552">
          <p15:clr>
            <a:srgbClr val="FBAE40"/>
          </p15:clr>
        </p15:guide>
        <p15:guide id="48" orient="horz" pos="216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TH: Two column intro">
    <p:spTree>
      <p:nvGrpSpPr>
        <p:cNvPr id="1" name=""/>
        <p:cNvGrpSpPr/>
        <p:nvPr/>
      </p:nvGrpSpPr>
      <p:grpSpPr>
        <a:xfrm>
          <a:off x="0" y="0"/>
          <a:ext cx="0" cy="0"/>
          <a:chOff x="0" y="0"/>
          <a:chExt cx="0" cy="0"/>
        </a:xfrm>
      </p:grpSpPr>
      <p:sp>
        <p:nvSpPr>
          <p:cNvPr id="7" name="Text Placeholder 5"/>
          <p:cNvSpPr>
            <a:spLocks noGrp="1"/>
          </p:cNvSpPr>
          <p:nvPr>
            <p:ph type="body" sz="quarter" idx="10" hasCustomPrompt="1"/>
          </p:nvPr>
        </p:nvSpPr>
        <p:spPr>
          <a:xfrm>
            <a:off x="571500" y="394038"/>
            <a:ext cx="3962400" cy="177462"/>
          </a:xfrm>
          <a:prstGeom prst="rect">
            <a:avLst/>
          </a:prstGeom>
        </p:spPr>
        <p:txBody>
          <a:bodyPr lIns="0" rIns="0"/>
          <a:lstStyle>
            <a:lvl1pPr marL="0" indent="0">
              <a:buNone/>
              <a:defRPr sz="700">
                <a:solidFill>
                  <a:schemeClr val="accent4">
                    <a:lumMod val="75000"/>
                  </a:schemeClr>
                </a:solidFill>
              </a:defRPr>
            </a:lvl1pPr>
          </a:lstStyle>
          <a:p>
            <a:pPr lvl="0"/>
            <a:r>
              <a:rPr lang="en-US" dirty="0"/>
              <a:t>Presentation Title | Chapter Title</a:t>
            </a:r>
          </a:p>
        </p:txBody>
      </p:sp>
      <p:sp>
        <p:nvSpPr>
          <p:cNvPr id="8" name="Text Placeholder 4"/>
          <p:cNvSpPr>
            <a:spLocks noGrp="1"/>
          </p:cNvSpPr>
          <p:nvPr>
            <p:ph type="body" sz="quarter" idx="11" hasCustomPrompt="1"/>
          </p:nvPr>
        </p:nvSpPr>
        <p:spPr>
          <a:xfrm>
            <a:off x="571500" y="2743200"/>
            <a:ext cx="5981700" cy="1315450"/>
          </a:xfrm>
          <a:prstGeom prst="rect">
            <a:avLst/>
          </a:prstGeom>
        </p:spPr>
        <p:txBody>
          <a:bodyPr/>
          <a:lstStyle>
            <a:lvl1pPr>
              <a:defRPr sz="3200">
                <a:solidFill>
                  <a:schemeClr val="accent2"/>
                </a:solidFill>
              </a:defRPr>
            </a:lvl1pPr>
          </a:lstStyle>
          <a:p>
            <a:pPr>
              <a:lnSpc>
                <a:spcPts val="4000"/>
              </a:lnSpc>
              <a:spcAft>
                <a:spcPts val="1800"/>
              </a:spcAft>
            </a:pPr>
            <a:r>
              <a:rPr lang="en-US" sz="3200" dirty="0">
                <a:solidFill>
                  <a:srgbClr val="F65050"/>
                </a:solidFill>
                <a:latin typeface="Arial" panose="020B0604020202020204" pitchFamily="34" charset="0"/>
                <a:cs typeface="Arial" panose="020B0604020202020204" pitchFamily="34" charset="0"/>
              </a:rPr>
              <a:t>Two column w/ introductory copy &amp; body copy</a:t>
            </a:r>
          </a:p>
        </p:txBody>
      </p:sp>
      <p:sp>
        <p:nvSpPr>
          <p:cNvPr id="9" name="Text Placeholder 6"/>
          <p:cNvSpPr>
            <a:spLocks noGrp="1"/>
          </p:cNvSpPr>
          <p:nvPr>
            <p:ph type="body" sz="quarter" idx="12" hasCustomPrompt="1"/>
          </p:nvPr>
        </p:nvSpPr>
        <p:spPr>
          <a:xfrm>
            <a:off x="571500" y="4114800"/>
            <a:ext cx="3962400" cy="2171700"/>
          </a:xfrm>
          <a:prstGeom prst="rect">
            <a:avLst/>
          </a:prstGeom>
        </p:spPr>
        <p:txBody>
          <a:bodyPr/>
          <a:lstStyle>
            <a:lvl1pPr>
              <a:defRPr sz="1700">
                <a:solidFill>
                  <a:schemeClr val="tx1"/>
                </a:solidFill>
              </a:defRPr>
            </a:lvl1pPr>
            <a:lvl2pPr>
              <a:defRPr sz="1400"/>
            </a:lvl2pPr>
            <a:lvl3pPr>
              <a:defRPr sz="1400"/>
            </a:lvl3pPr>
            <a:lvl4pPr>
              <a:defRPr sz="1400"/>
            </a:lvl4pPr>
            <a:lvl5pPr>
              <a:defRPr sz="1400"/>
            </a:lvl5pPr>
          </a:lstStyle>
          <a:p>
            <a:pPr lvl="0"/>
            <a:r>
              <a:rPr lang="en-US" dirty="0"/>
              <a:t>This is used for a simple impact page with a medium amount of copy. It’s intended to hold a few talking points. This is used for a simple impact page with a medium amount of copy.</a:t>
            </a:r>
          </a:p>
        </p:txBody>
      </p:sp>
      <p:sp>
        <p:nvSpPr>
          <p:cNvPr id="10" name="Text Placeholder 6"/>
          <p:cNvSpPr>
            <a:spLocks noGrp="1"/>
          </p:cNvSpPr>
          <p:nvPr>
            <p:ph type="body" sz="quarter" idx="13" hasCustomPrompt="1"/>
          </p:nvPr>
        </p:nvSpPr>
        <p:spPr>
          <a:xfrm>
            <a:off x="4648200" y="4114800"/>
            <a:ext cx="3962400" cy="2171700"/>
          </a:xfrm>
          <a:prstGeom prst="rect">
            <a:avLst/>
          </a:prstGeom>
        </p:spPr>
        <p:txBody>
          <a:bodyPr/>
          <a:lstStyle>
            <a:lvl1pPr>
              <a:defRPr sz="1200">
                <a:solidFill>
                  <a:schemeClr val="tx1"/>
                </a:solidFill>
              </a:defRPr>
            </a:lvl1pPr>
            <a:lvl2pPr>
              <a:defRPr sz="1400"/>
            </a:lvl2pPr>
            <a:lvl3pPr>
              <a:defRPr sz="1400"/>
            </a:lvl3pPr>
            <a:lvl4pPr>
              <a:defRPr sz="1400"/>
            </a:lvl4pPr>
            <a:lvl5pPr>
              <a:defRPr sz="1400"/>
            </a:lvl5pPr>
          </a:lstStyle>
          <a:p>
            <a:pPr lvl="0"/>
            <a:r>
              <a:rPr lang="en-US" dirty="0"/>
              <a:t>Body copy should be kept as short and succinct as possible in this area. It’s better to paraphrase the content to keep the audience engaged. Body copy should be kept as short and succinct as possible in this area. It’s better to paraphrase the content to keep the audience engaged. </a:t>
            </a:r>
          </a:p>
        </p:txBody>
      </p:sp>
      <p:pic>
        <p:nvPicPr>
          <p:cNvPr id="12" name="Picture 11"/>
          <p:cNvPicPr>
            <a:picLocks noChangeAspect="1"/>
          </p:cNvPicPr>
          <p:nvPr userDrawn="1"/>
        </p:nvPicPr>
        <p:blipFill>
          <a:blip r:embed="rId2"/>
          <a:stretch>
            <a:fillRect/>
          </a:stretch>
        </p:blipFill>
        <p:spPr>
          <a:xfrm>
            <a:off x="7925291" y="6286500"/>
            <a:ext cx="685309" cy="294957"/>
          </a:xfrm>
          <a:prstGeom prst="rect">
            <a:avLst/>
          </a:prstGeom>
        </p:spPr>
      </p:pic>
      <p:sp>
        <p:nvSpPr>
          <p:cNvPr id="15" name="Slide Number Placeholder 49">
            <a:extLst/>
          </p:cNvPr>
          <p:cNvSpPr txBox="1">
            <a:spLocks/>
          </p:cNvSpPr>
          <p:nvPr userDrawn="1"/>
        </p:nvSpPr>
        <p:spPr>
          <a:xfrm>
            <a:off x="257992" y="6404349"/>
            <a:ext cx="424180" cy="182562"/>
          </a:xfrm>
          <a:prstGeom prst="rect">
            <a:avLst/>
          </a:prstGeom>
        </p:spPr>
        <p:txBody>
          <a:bodyPr lIns="0" tIns="0" rIns="0" bIns="0" anchor="b"/>
          <a:lstStyle>
            <a:defPPr>
              <a:defRPr lang="en-US"/>
            </a:defPPr>
            <a:lvl1pPr marL="0" algn="r" defTabSz="914400" rtl="0" eaLnBrk="1" latinLnBrk="0" hangingPunct="1">
              <a:defRPr sz="700" kern="1200">
                <a:solidFill>
                  <a:srgbClr val="464F60"/>
                </a:solidFill>
                <a:latin typeface="Courier" pitchFamily="2"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1382DBD-422C-46A9-94ED-8BDB34CA9651}" type="slidenum">
              <a:rPr lang="en-US" smtClean="0">
                <a:solidFill>
                  <a:schemeClr val="accent4">
                    <a:lumMod val="75000"/>
                  </a:schemeClr>
                </a:solidFill>
                <a:latin typeface="Arial" panose="020B0604020202020204" pitchFamily="34" charset="0"/>
                <a:cs typeface="Arial" panose="020B0604020202020204" pitchFamily="34" charset="0"/>
              </a:rPr>
              <a:pPr algn="r"/>
              <a:t>‹#›</a:t>
            </a:fld>
            <a:endParaRPr lang="en-US" dirty="0">
              <a:solidFill>
                <a:schemeClr val="accent4">
                  <a:lumMod val="75000"/>
                </a:schemeClr>
              </a:solidFill>
              <a:latin typeface="Arial" panose="020B0604020202020204" pitchFamily="34" charset="0"/>
              <a:cs typeface="Arial" panose="020B0604020202020204" pitchFamily="34" charset="0"/>
            </a:endParaRPr>
          </a:p>
        </p:txBody>
      </p:sp>
      <p:sp>
        <p:nvSpPr>
          <p:cNvPr id="16" name="Text Placeholder 8"/>
          <p:cNvSpPr>
            <a:spLocks noGrp="1"/>
          </p:cNvSpPr>
          <p:nvPr>
            <p:ph type="body" sz="quarter" idx="14" hasCustomPrompt="1"/>
          </p:nvPr>
        </p:nvSpPr>
        <p:spPr>
          <a:xfrm>
            <a:off x="748940" y="6437267"/>
            <a:ext cx="6096000" cy="165100"/>
          </a:xfrm>
          <a:prstGeom prst="rect">
            <a:avLst/>
          </a:prstGeom>
        </p:spPr>
        <p:txBody>
          <a:bodyPr/>
          <a:lstStyle>
            <a:lvl1pPr algn="l">
              <a:defRPr sz="700">
                <a:solidFill>
                  <a:schemeClr val="accent4">
                    <a:lumMod val="75000"/>
                  </a:schemeClr>
                </a:solidFill>
              </a:defRPr>
            </a:lvl1pPr>
            <a:lvl2pPr>
              <a:defRPr sz="700"/>
            </a:lvl2pPr>
            <a:lvl3pPr>
              <a:defRPr sz="700"/>
            </a:lvl3pPr>
            <a:lvl4pPr>
              <a:defRPr sz="700"/>
            </a:lvl4pPr>
            <a:lvl5pPr>
              <a:defRPr sz="700"/>
            </a:lvl5pPr>
          </a:lstStyle>
          <a:p>
            <a:pPr lvl="0"/>
            <a:r>
              <a:rPr lang="en-US" dirty="0"/>
              <a:t>Optional footer text (program team name, etc.)</a:t>
            </a:r>
          </a:p>
        </p:txBody>
      </p:sp>
    </p:spTree>
    <p:extLst>
      <p:ext uri="{BB962C8B-B14F-4D97-AF65-F5344CB8AC3E}">
        <p14:creationId xmlns:p14="http://schemas.microsoft.com/office/powerpoint/2010/main" val="3880391238"/>
      </p:ext>
    </p:extLst>
  </p:cSld>
  <p:clrMapOvr>
    <a:masterClrMapping/>
  </p:clrMapOvr>
  <p:transition spd="med">
    <p:fade/>
  </p:transition>
  <p:extLst mod="1">
    <p:ext uri="{DCECCB84-F9BA-43D5-87BE-67443E8EF086}">
      <p15:sldGuideLst xmlns:p15="http://schemas.microsoft.com/office/powerpoint/2012/main">
        <p15:guide id="1" pos="360">
          <p15:clr>
            <a:srgbClr val="FBAE40"/>
          </p15:clr>
        </p15:guide>
        <p15:guide id="2" pos="5424">
          <p15:clr>
            <a:srgbClr val="FBAE40"/>
          </p15:clr>
        </p15:guide>
        <p15:guide id="18" orient="horz" pos="3960">
          <p15:clr>
            <a:srgbClr val="FBAE40"/>
          </p15:clr>
        </p15:guide>
        <p15:guide id="19" orient="horz" pos="360">
          <p15:clr>
            <a:srgbClr val="FBAE40"/>
          </p15:clr>
        </p15:guide>
        <p15:guide id="20" orient="horz" pos="1272">
          <p15:clr>
            <a:srgbClr val="FBAE40"/>
          </p15:clr>
        </p15:guide>
        <p15:guide id="21" orient="horz" pos="2184">
          <p15:clr>
            <a:srgbClr val="FBAE40"/>
          </p15:clr>
        </p15:guide>
        <p15:guide id="22" orient="horz" pos="1224">
          <p15:clr>
            <a:srgbClr val="FBAE40"/>
          </p15:clr>
        </p15:guide>
        <p15:guide id="23" orient="horz" pos="2136">
          <p15:clr>
            <a:srgbClr val="FBAE40"/>
          </p15:clr>
        </p15:guide>
        <p15:guide id="24" orient="horz" pos="3048">
          <p15:clr>
            <a:srgbClr val="FBAE40"/>
          </p15:clr>
        </p15:guide>
        <p15:guide id="25" orient="horz" pos="3096">
          <p15:clr>
            <a:srgbClr val="FBAE40"/>
          </p15:clr>
        </p15:guide>
        <p15:guide id="26" pos="936">
          <p15:clr>
            <a:srgbClr val="FBAE40"/>
          </p15:clr>
        </p15:guide>
        <p15:guide id="27" pos="1008">
          <p15:clr>
            <a:srgbClr val="FBAE40"/>
          </p15:clr>
        </p15:guide>
        <p15:guide id="28" pos="1560">
          <p15:clr>
            <a:srgbClr val="FBAE40"/>
          </p15:clr>
        </p15:guide>
        <p15:guide id="29" pos="1632">
          <p15:clr>
            <a:srgbClr val="FBAE40"/>
          </p15:clr>
        </p15:guide>
        <p15:guide id="30" pos="2208">
          <p15:clr>
            <a:srgbClr val="FBAE40"/>
          </p15:clr>
        </p15:guide>
        <p15:guide id="31" pos="2280">
          <p15:clr>
            <a:srgbClr val="FBAE40"/>
          </p15:clr>
        </p15:guide>
        <p15:guide id="32" pos="2856">
          <p15:clr>
            <a:srgbClr val="FBAE40"/>
          </p15:clr>
        </p15:guide>
        <p15:guide id="33" pos="2928">
          <p15:clr>
            <a:srgbClr val="FBAE40"/>
          </p15:clr>
        </p15:guide>
        <p15:guide id="34" pos="3504">
          <p15:clr>
            <a:srgbClr val="FBAE40"/>
          </p15:clr>
        </p15:guide>
        <p15:guide id="35" pos="3576">
          <p15:clr>
            <a:srgbClr val="FBAE40"/>
          </p15:clr>
        </p15:guide>
        <p15:guide id="36" pos="4128">
          <p15:clr>
            <a:srgbClr val="FBAE40"/>
          </p15:clr>
        </p15:guide>
        <p15:guide id="37" pos="4200">
          <p15:clr>
            <a:srgbClr val="FBAE40"/>
          </p15:clr>
        </p15:guide>
        <p15:guide id="38" pos="4848">
          <p15:clr>
            <a:srgbClr val="FBAE40"/>
          </p15:clr>
        </p15:guide>
        <p15:guide id="39" pos="4776">
          <p15:clr>
            <a:srgbClr val="FBAE40"/>
          </p15:clr>
        </p15:guide>
        <p15:guide id="40" orient="horz" pos="768">
          <p15:clr>
            <a:srgbClr val="FBAE40"/>
          </p15:clr>
        </p15:guide>
        <p15:guide id="41" orient="horz" pos="816">
          <p15:clr>
            <a:srgbClr val="FBAE40"/>
          </p15:clr>
        </p15:guide>
        <p15:guide id="42" orient="horz" pos="1680">
          <p15:clr>
            <a:srgbClr val="FBAE40"/>
          </p15:clr>
        </p15:guide>
        <p15:guide id="43" orient="horz" pos="1728">
          <p15:clr>
            <a:srgbClr val="FBAE40"/>
          </p15:clr>
        </p15:guide>
        <p15:guide id="44" orient="horz" pos="2592">
          <p15:clr>
            <a:srgbClr val="FBAE40"/>
          </p15:clr>
        </p15:guide>
        <p15:guide id="45" orient="horz" pos="2640">
          <p15:clr>
            <a:srgbClr val="FBAE40"/>
          </p15:clr>
        </p15:guide>
        <p15:guide id="46" orient="horz" pos="3504">
          <p15:clr>
            <a:srgbClr val="FBAE40"/>
          </p15:clr>
        </p15:guide>
        <p15:guide id="47" orient="horz" pos="3552">
          <p15:clr>
            <a:srgbClr val="FBAE40"/>
          </p15:clr>
        </p15:guide>
        <p15:guide id="48" orient="horz" pos="216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TH: Two column Intro Side">
    <p:spTree>
      <p:nvGrpSpPr>
        <p:cNvPr id="1" name=""/>
        <p:cNvGrpSpPr/>
        <p:nvPr/>
      </p:nvGrpSpPr>
      <p:grpSpPr>
        <a:xfrm>
          <a:off x="0" y="0"/>
          <a:ext cx="0" cy="0"/>
          <a:chOff x="0" y="0"/>
          <a:chExt cx="0" cy="0"/>
        </a:xfrm>
      </p:grpSpPr>
      <p:sp>
        <p:nvSpPr>
          <p:cNvPr id="7" name="Text Placeholder 5"/>
          <p:cNvSpPr>
            <a:spLocks noGrp="1"/>
          </p:cNvSpPr>
          <p:nvPr>
            <p:ph type="body" sz="quarter" idx="10" hasCustomPrompt="1"/>
          </p:nvPr>
        </p:nvSpPr>
        <p:spPr>
          <a:xfrm>
            <a:off x="571500" y="394038"/>
            <a:ext cx="3962400" cy="177462"/>
          </a:xfrm>
          <a:prstGeom prst="rect">
            <a:avLst/>
          </a:prstGeom>
        </p:spPr>
        <p:txBody>
          <a:bodyPr lIns="0" rIns="0"/>
          <a:lstStyle>
            <a:lvl1pPr marL="0" indent="0">
              <a:buNone/>
              <a:defRPr sz="700">
                <a:solidFill>
                  <a:schemeClr val="accent4">
                    <a:lumMod val="75000"/>
                  </a:schemeClr>
                </a:solidFill>
              </a:defRPr>
            </a:lvl1pPr>
          </a:lstStyle>
          <a:p>
            <a:pPr lvl="0"/>
            <a:r>
              <a:rPr lang="en-US" dirty="0"/>
              <a:t>Presentation Title | Chapter Title</a:t>
            </a:r>
          </a:p>
        </p:txBody>
      </p:sp>
      <p:sp>
        <p:nvSpPr>
          <p:cNvPr id="5" name="Text Placeholder 4"/>
          <p:cNvSpPr>
            <a:spLocks noGrp="1"/>
          </p:cNvSpPr>
          <p:nvPr>
            <p:ph type="body" sz="quarter" idx="11" hasCustomPrompt="1"/>
          </p:nvPr>
        </p:nvSpPr>
        <p:spPr>
          <a:xfrm>
            <a:off x="571500" y="2743200"/>
            <a:ext cx="3962400" cy="1315450"/>
          </a:xfrm>
          <a:prstGeom prst="rect">
            <a:avLst/>
          </a:prstGeom>
        </p:spPr>
        <p:txBody>
          <a:bodyPr/>
          <a:lstStyle>
            <a:lvl1pPr>
              <a:defRPr sz="3200">
                <a:solidFill>
                  <a:schemeClr val="accent2"/>
                </a:solidFill>
              </a:defRPr>
            </a:lvl1pPr>
          </a:lstStyle>
          <a:p>
            <a:pPr lvl="0"/>
            <a:r>
              <a:rPr lang="en-US" dirty="0"/>
              <a:t>Two column </a:t>
            </a:r>
            <a:br>
              <a:rPr lang="en-US" dirty="0"/>
            </a:br>
            <a:r>
              <a:rPr lang="en-US" dirty="0"/>
              <a:t>w/ introductory copy</a:t>
            </a:r>
          </a:p>
        </p:txBody>
      </p:sp>
      <p:sp>
        <p:nvSpPr>
          <p:cNvPr id="6" name="Text Placeholder 6"/>
          <p:cNvSpPr>
            <a:spLocks noGrp="1"/>
          </p:cNvSpPr>
          <p:nvPr>
            <p:ph type="body" sz="quarter" idx="12" hasCustomPrompt="1"/>
          </p:nvPr>
        </p:nvSpPr>
        <p:spPr>
          <a:xfrm>
            <a:off x="4648200" y="2746188"/>
            <a:ext cx="3962400" cy="2171700"/>
          </a:xfrm>
          <a:prstGeom prst="rect">
            <a:avLst/>
          </a:prstGeom>
        </p:spPr>
        <p:txBody>
          <a:bodyPr/>
          <a:lstStyle>
            <a:lvl1pPr>
              <a:defRPr sz="1700">
                <a:solidFill>
                  <a:schemeClr val="tx1"/>
                </a:solidFill>
              </a:defRPr>
            </a:lvl1pPr>
            <a:lvl2pPr>
              <a:defRPr sz="1400"/>
            </a:lvl2pPr>
            <a:lvl3pPr>
              <a:defRPr sz="1400"/>
            </a:lvl3pPr>
            <a:lvl4pPr>
              <a:defRPr sz="1400"/>
            </a:lvl4pPr>
            <a:lvl5pPr>
              <a:defRPr sz="1400"/>
            </a:lvl5pPr>
          </a:lstStyle>
          <a:p>
            <a:pPr lvl="0"/>
            <a:r>
              <a:rPr lang="en-US" dirty="0"/>
              <a:t>This is used for a simple impact page with a medium amount of copy. It’s intended to hold a few talking points. The page should look clear and concise. </a:t>
            </a:r>
          </a:p>
        </p:txBody>
      </p:sp>
      <p:pic>
        <p:nvPicPr>
          <p:cNvPr id="8" name="Picture 7"/>
          <p:cNvPicPr>
            <a:picLocks noChangeAspect="1"/>
          </p:cNvPicPr>
          <p:nvPr userDrawn="1"/>
        </p:nvPicPr>
        <p:blipFill>
          <a:blip r:embed="rId2"/>
          <a:stretch>
            <a:fillRect/>
          </a:stretch>
        </p:blipFill>
        <p:spPr>
          <a:xfrm>
            <a:off x="7925291" y="6286500"/>
            <a:ext cx="685309" cy="294957"/>
          </a:xfrm>
          <a:prstGeom prst="rect">
            <a:avLst/>
          </a:prstGeom>
        </p:spPr>
      </p:pic>
      <p:sp>
        <p:nvSpPr>
          <p:cNvPr id="11" name="Slide Number Placeholder 49">
            <a:extLst/>
          </p:cNvPr>
          <p:cNvSpPr txBox="1">
            <a:spLocks/>
          </p:cNvSpPr>
          <p:nvPr userDrawn="1"/>
        </p:nvSpPr>
        <p:spPr>
          <a:xfrm>
            <a:off x="257992" y="6404349"/>
            <a:ext cx="424180" cy="182562"/>
          </a:xfrm>
          <a:prstGeom prst="rect">
            <a:avLst/>
          </a:prstGeom>
        </p:spPr>
        <p:txBody>
          <a:bodyPr lIns="0" tIns="0" rIns="0" bIns="0" anchor="b"/>
          <a:lstStyle>
            <a:defPPr>
              <a:defRPr lang="en-US"/>
            </a:defPPr>
            <a:lvl1pPr marL="0" algn="r" defTabSz="914400" rtl="0" eaLnBrk="1" latinLnBrk="0" hangingPunct="1">
              <a:defRPr sz="700" kern="1200">
                <a:solidFill>
                  <a:srgbClr val="464F60"/>
                </a:solidFill>
                <a:latin typeface="Courier" pitchFamily="2"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1382DBD-422C-46A9-94ED-8BDB34CA9651}" type="slidenum">
              <a:rPr lang="en-US" smtClean="0">
                <a:solidFill>
                  <a:schemeClr val="accent4">
                    <a:lumMod val="75000"/>
                  </a:schemeClr>
                </a:solidFill>
                <a:latin typeface="Arial" panose="020B0604020202020204" pitchFamily="34" charset="0"/>
                <a:cs typeface="Arial" panose="020B0604020202020204" pitchFamily="34" charset="0"/>
              </a:rPr>
              <a:pPr algn="r"/>
              <a:t>‹#›</a:t>
            </a:fld>
            <a:endParaRPr lang="en-US" dirty="0">
              <a:solidFill>
                <a:schemeClr val="accent4">
                  <a:lumMod val="75000"/>
                </a:schemeClr>
              </a:solidFill>
              <a:latin typeface="Arial" panose="020B0604020202020204" pitchFamily="34" charset="0"/>
              <a:cs typeface="Arial" panose="020B0604020202020204" pitchFamily="34" charset="0"/>
            </a:endParaRPr>
          </a:p>
        </p:txBody>
      </p:sp>
      <p:sp>
        <p:nvSpPr>
          <p:cNvPr id="12" name="Text Placeholder 8"/>
          <p:cNvSpPr>
            <a:spLocks noGrp="1"/>
          </p:cNvSpPr>
          <p:nvPr>
            <p:ph type="body" sz="quarter" idx="13" hasCustomPrompt="1"/>
          </p:nvPr>
        </p:nvSpPr>
        <p:spPr>
          <a:xfrm>
            <a:off x="748940" y="6437267"/>
            <a:ext cx="6096000" cy="165100"/>
          </a:xfrm>
          <a:prstGeom prst="rect">
            <a:avLst/>
          </a:prstGeom>
        </p:spPr>
        <p:txBody>
          <a:bodyPr/>
          <a:lstStyle>
            <a:lvl1pPr algn="l">
              <a:defRPr sz="700">
                <a:solidFill>
                  <a:schemeClr val="accent4">
                    <a:lumMod val="75000"/>
                  </a:schemeClr>
                </a:solidFill>
              </a:defRPr>
            </a:lvl1pPr>
            <a:lvl2pPr>
              <a:defRPr sz="700"/>
            </a:lvl2pPr>
            <a:lvl3pPr>
              <a:defRPr sz="700"/>
            </a:lvl3pPr>
            <a:lvl4pPr>
              <a:defRPr sz="700"/>
            </a:lvl4pPr>
            <a:lvl5pPr>
              <a:defRPr sz="700"/>
            </a:lvl5pPr>
          </a:lstStyle>
          <a:p>
            <a:pPr lvl="0"/>
            <a:r>
              <a:rPr lang="en-US" dirty="0"/>
              <a:t>Optional footer text (program team name, etc.)</a:t>
            </a:r>
          </a:p>
        </p:txBody>
      </p:sp>
    </p:spTree>
    <p:extLst>
      <p:ext uri="{BB962C8B-B14F-4D97-AF65-F5344CB8AC3E}">
        <p14:creationId xmlns:p14="http://schemas.microsoft.com/office/powerpoint/2010/main" val="2509068850"/>
      </p:ext>
    </p:extLst>
  </p:cSld>
  <p:clrMapOvr>
    <a:masterClrMapping/>
  </p:clrMapOvr>
  <p:transition spd="med">
    <p:fade/>
  </p:transition>
  <p:extLst mod="1">
    <p:ext uri="{DCECCB84-F9BA-43D5-87BE-67443E8EF086}">
      <p15:sldGuideLst xmlns:p15="http://schemas.microsoft.com/office/powerpoint/2012/main">
        <p15:guide id="1" pos="360">
          <p15:clr>
            <a:srgbClr val="FBAE40"/>
          </p15:clr>
        </p15:guide>
        <p15:guide id="2" pos="5424">
          <p15:clr>
            <a:srgbClr val="FBAE40"/>
          </p15:clr>
        </p15:guide>
        <p15:guide id="18" orient="horz" pos="3960">
          <p15:clr>
            <a:srgbClr val="FBAE40"/>
          </p15:clr>
        </p15:guide>
        <p15:guide id="19" orient="horz" pos="360">
          <p15:clr>
            <a:srgbClr val="FBAE40"/>
          </p15:clr>
        </p15:guide>
        <p15:guide id="20" orient="horz" pos="1272">
          <p15:clr>
            <a:srgbClr val="FBAE40"/>
          </p15:clr>
        </p15:guide>
        <p15:guide id="21" orient="horz" pos="2184">
          <p15:clr>
            <a:srgbClr val="FBAE40"/>
          </p15:clr>
        </p15:guide>
        <p15:guide id="22" orient="horz" pos="1224">
          <p15:clr>
            <a:srgbClr val="FBAE40"/>
          </p15:clr>
        </p15:guide>
        <p15:guide id="23" orient="horz" pos="2136">
          <p15:clr>
            <a:srgbClr val="FBAE40"/>
          </p15:clr>
        </p15:guide>
        <p15:guide id="24" orient="horz" pos="3048">
          <p15:clr>
            <a:srgbClr val="FBAE40"/>
          </p15:clr>
        </p15:guide>
        <p15:guide id="25" orient="horz" pos="3096">
          <p15:clr>
            <a:srgbClr val="FBAE40"/>
          </p15:clr>
        </p15:guide>
        <p15:guide id="26" pos="936">
          <p15:clr>
            <a:srgbClr val="FBAE40"/>
          </p15:clr>
        </p15:guide>
        <p15:guide id="27" pos="1008">
          <p15:clr>
            <a:srgbClr val="FBAE40"/>
          </p15:clr>
        </p15:guide>
        <p15:guide id="28" pos="1560">
          <p15:clr>
            <a:srgbClr val="FBAE40"/>
          </p15:clr>
        </p15:guide>
        <p15:guide id="29" pos="1632">
          <p15:clr>
            <a:srgbClr val="FBAE40"/>
          </p15:clr>
        </p15:guide>
        <p15:guide id="30" pos="2208">
          <p15:clr>
            <a:srgbClr val="FBAE40"/>
          </p15:clr>
        </p15:guide>
        <p15:guide id="31" pos="2280">
          <p15:clr>
            <a:srgbClr val="FBAE40"/>
          </p15:clr>
        </p15:guide>
        <p15:guide id="32" pos="2856">
          <p15:clr>
            <a:srgbClr val="FBAE40"/>
          </p15:clr>
        </p15:guide>
        <p15:guide id="33" pos="2928">
          <p15:clr>
            <a:srgbClr val="FBAE40"/>
          </p15:clr>
        </p15:guide>
        <p15:guide id="34" pos="3504">
          <p15:clr>
            <a:srgbClr val="FBAE40"/>
          </p15:clr>
        </p15:guide>
        <p15:guide id="35" pos="3576">
          <p15:clr>
            <a:srgbClr val="FBAE40"/>
          </p15:clr>
        </p15:guide>
        <p15:guide id="36" pos="4128">
          <p15:clr>
            <a:srgbClr val="FBAE40"/>
          </p15:clr>
        </p15:guide>
        <p15:guide id="37" pos="4200">
          <p15:clr>
            <a:srgbClr val="FBAE40"/>
          </p15:clr>
        </p15:guide>
        <p15:guide id="38" pos="4848">
          <p15:clr>
            <a:srgbClr val="FBAE40"/>
          </p15:clr>
        </p15:guide>
        <p15:guide id="39" pos="4776">
          <p15:clr>
            <a:srgbClr val="FBAE40"/>
          </p15:clr>
        </p15:guide>
        <p15:guide id="40" orient="horz" pos="768">
          <p15:clr>
            <a:srgbClr val="FBAE40"/>
          </p15:clr>
        </p15:guide>
        <p15:guide id="41" orient="horz" pos="816">
          <p15:clr>
            <a:srgbClr val="FBAE40"/>
          </p15:clr>
        </p15:guide>
        <p15:guide id="42" orient="horz" pos="1680">
          <p15:clr>
            <a:srgbClr val="FBAE40"/>
          </p15:clr>
        </p15:guide>
        <p15:guide id="43" orient="horz" pos="1728">
          <p15:clr>
            <a:srgbClr val="FBAE40"/>
          </p15:clr>
        </p15:guide>
        <p15:guide id="44" orient="horz" pos="2592">
          <p15:clr>
            <a:srgbClr val="FBAE40"/>
          </p15:clr>
        </p15:guide>
        <p15:guide id="45" orient="horz" pos="2640">
          <p15:clr>
            <a:srgbClr val="FBAE40"/>
          </p15:clr>
        </p15:guide>
        <p15:guide id="46" orient="horz" pos="3504">
          <p15:clr>
            <a:srgbClr val="FBAE40"/>
          </p15:clr>
        </p15:guide>
        <p15:guide id="47" orient="horz" pos="3552">
          <p15:clr>
            <a:srgbClr val="FBAE40"/>
          </p15:clr>
        </p15:guide>
        <p15:guide id="48" orient="horz" pos="216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TH: Two column intro/body side">
    <p:spTree>
      <p:nvGrpSpPr>
        <p:cNvPr id="1" name=""/>
        <p:cNvGrpSpPr/>
        <p:nvPr/>
      </p:nvGrpSpPr>
      <p:grpSpPr>
        <a:xfrm>
          <a:off x="0" y="0"/>
          <a:ext cx="0" cy="0"/>
          <a:chOff x="0" y="0"/>
          <a:chExt cx="0" cy="0"/>
        </a:xfrm>
      </p:grpSpPr>
      <p:sp>
        <p:nvSpPr>
          <p:cNvPr id="7" name="Text Placeholder 5"/>
          <p:cNvSpPr>
            <a:spLocks noGrp="1"/>
          </p:cNvSpPr>
          <p:nvPr>
            <p:ph type="body" sz="quarter" idx="10" hasCustomPrompt="1"/>
          </p:nvPr>
        </p:nvSpPr>
        <p:spPr>
          <a:xfrm>
            <a:off x="571500" y="394038"/>
            <a:ext cx="3962400" cy="177462"/>
          </a:xfrm>
          <a:prstGeom prst="rect">
            <a:avLst/>
          </a:prstGeom>
        </p:spPr>
        <p:txBody>
          <a:bodyPr lIns="0" rIns="0"/>
          <a:lstStyle>
            <a:lvl1pPr marL="0" indent="0">
              <a:buNone/>
              <a:defRPr sz="700">
                <a:solidFill>
                  <a:schemeClr val="accent4">
                    <a:lumMod val="75000"/>
                  </a:schemeClr>
                </a:solidFill>
              </a:defRPr>
            </a:lvl1pPr>
          </a:lstStyle>
          <a:p>
            <a:pPr lvl="0"/>
            <a:r>
              <a:rPr lang="en-US" dirty="0"/>
              <a:t>Presentation Title | Chapter Title</a:t>
            </a:r>
          </a:p>
        </p:txBody>
      </p:sp>
      <p:sp>
        <p:nvSpPr>
          <p:cNvPr id="5" name="Text Placeholder 4"/>
          <p:cNvSpPr>
            <a:spLocks noGrp="1"/>
          </p:cNvSpPr>
          <p:nvPr>
            <p:ph type="body" sz="quarter" idx="11" hasCustomPrompt="1"/>
          </p:nvPr>
        </p:nvSpPr>
        <p:spPr>
          <a:xfrm>
            <a:off x="571500" y="2743200"/>
            <a:ext cx="3962400" cy="1315450"/>
          </a:xfrm>
          <a:prstGeom prst="rect">
            <a:avLst/>
          </a:prstGeom>
        </p:spPr>
        <p:txBody>
          <a:bodyPr/>
          <a:lstStyle>
            <a:lvl1pPr>
              <a:defRPr sz="3200">
                <a:solidFill>
                  <a:schemeClr val="accent2"/>
                </a:solidFill>
              </a:defRPr>
            </a:lvl1pPr>
          </a:lstStyle>
          <a:p>
            <a:pPr lvl="0"/>
            <a:r>
              <a:rPr lang="en-US" dirty="0"/>
              <a:t>Two column </a:t>
            </a:r>
            <a:br>
              <a:rPr lang="en-US" dirty="0"/>
            </a:br>
            <a:r>
              <a:rPr lang="en-US" dirty="0"/>
              <a:t>w/ introductory copy &amp; body copy</a:t>
            </a:r>
          </a:p>
        </p:txBody>
      </p:sp>
      <p:sp>
        <p:nvSpPr>
          <p:cNvPr id="6" name="Text Placeholder 6"/>
          <p:cNvSpPr>
            <a:spLocks noGrp="1"/>
          </p:cNvSpPr>
          <p:nvPr>
            <p:ph type="body" sz="quarter" idx="12" hasCustomPrompt="1"/>
          </p:nvPr>
        </p:nvSpPr>
        <p:spPr>
          <a:xfrm>
            <a:off x="4648200" y="2746188"/>
            <a:ext cx="3962400" cy="1444812"/>
          </a:xfrm>
          <a:prstGeom prst="rect">
            <a:avLst/>
          </a:prstGeom>
        </p:spPr>
        <p:txBody>
          <a:bodyPr/>
          <a:lstStyle>
            <a:lvl1pPr>
              <a:defRPr sz="1700">
                <a:solidFill>
                  <a:schemeClr val="tx1"/>
                </a:solidFill>
              </a:defRPr>
            </a:lvl1pPr>
            <a:lvl2pPr>
              <a:defRPr sz="1400"/>
            </a:lvl2pPr>
            <a:lvl3pPr>
              <a:defRPr sz="1400"/>
            </a:lvl3pPr>
            <a:lvl4pPr>
              <a:defRPr sz="1400"/>
            </a:lvl4pPr>
            <a:lvl5pPr>
              <a:defRPr sz="1400"/>
            </a:lvl5pPr>
          </a:lstStyle>
          <a:p>
            <a:pPr lvl="0"/>
            <a:r>
              <a:rPr lang="en-US" dirty="0"/>
              <a:t>This is used for a simple impact page with a medium amount of copy. It’s intended to hold a few talking points. The page should look clear and concise. </a:t>
            </a:r>
          </a:p>
        </p:txBody>
      </p:sp>
      <p:sp>
        <p:nvSpPr>
          <p:cNvPr id="8" name="Text Placeholder 6"/>
          <p:cNvSpPr>
            <a:spLocks noGrp="1"/>
          </p:cNvSpPr>
          <p:nvPr>
            <p:ph type="body" sz="quarter" idx="13" hasCustomPrompt="1"/>
          </p:nvPr>
        </p:nvSpPr>
        <p:spPr>
          <a:xfrm>
            <a:off x="4648200" y="4114800"/>
            <a:ext cx="3962400" cy="2171700"/>
          </a:xfrm>
          <a:prstGeom prst="rect">
            <a:avLst/>
          </a:prstGeom>
        </p:spPr>
        <p:txBody>
          <a:bodyPr/>
          <a:lstStyle>
            <a:lvl1pPr>
              <a:defRPr sz="1200">
                <a:solidFill>
                  <a:schemeClr val="tx1"/>
                </a:solidFill>
              </a:defRPr>
            </a:lvl1pPr>
            <a:lvl2pPr>
              <a:defRPr sz="1400"/>
            </a:lvl2pPr>
            <a:lvl3pPr>
              <a:defRPr sz="1400"/>
            </a:lvl3pPr>
            <a:lvl4pPr>
              <a:defRPr sz="1400"/>
            </a:lvl4pPr>
            <a:lvl5pPr>
              <a:defRPr sz="1400"/>
            </a:lvl5pPr>
          </a:lstStyle>
          <a:p>
            <a:pPr lvl="0"/>
            <a:r>
              <a:rPr lang="en-US" dirty="0"/>
              <a:t>Body copy should be kept as short and succinct as possible in this area. It’s better to paraphrase the content to keep the audience engaged. Body copy should be kept as short and succinct as possible in this area. It’s better to paraphrase the content to keep the audience engaged. </a:t>
            </a:r>
          </a:p>
        </p:txBody>
      </p:sp>
      <p:pic>
        <p:nvPicPr>
          <p:cNvPr id="9" name="Picture 8"/>
          <p:cNvPicPr>
            <a:picLocks noChangeAspect="1"/>
          </p:cNvPicPr>
          <p:nvPr userDrawn="1"/>
        </p:nvPicPr>
        <p:blipFill>
          <a:blip r:embed="rId2"/>
          <a:stretch>
            <a:fillRect/>
          </a:stretch>
        </p:blipFill>
        <p:spPr>
          <a:xfrm>
            <a:off x="7925291" y="6286500"/>
            <a:ext cx="685309" cy="294957"/>
          </a:xfrm>
          <a:prstGeom prst="rect">
            <a:avLst/>
          </a:prstGeom>
        </p:spPr>
      </p:pic>
      <p:sp>
        <p:nvSpPr>
          <p:cNvPr id="12" name="Slide Number Placeholder 49">
            <a:extLst/>
          </p:cNvPr>
          <p:cNvSpPr txBox="1">
            <a:spLocks/>
          </p:cNvSpPr>
          <p:nvPr userDrawn="1"/>
        </p:nvSpPr>
        <p:spPr>
          <a:xfrm>
            <a:off x="257992" y="6404349"/>
            <a:ext cx="424180" cy="182562"/>
          </a:xfrm>
          <a:prstGeom prst="rect">
            <a:avLst/>
          </a:prstGeom>
        </p:spPr>
        <p:txBody>
          <a:bodyPr lIns="0" tIns="0" rIns="0" bIns="0" anchor="b"/>
          <a:lstStyle>
            <a:defPPr>
              <a:defRPr lang="en-US"/>
            </a:defPPr>
            <a:lvl1pPr marL="0" algn="r" defTabSz="914400" rtl="0" eaLnBrk="1" latinLnBrk="0" hangingPunct="1">
              <a:defRPr sz="700" kern="1200">
                <a:solidFill>
                  <a:srgbClr val="464F60"/>
                </a:solidFill>
                <a:latin typeface="Courier" pitchFamily="2"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1382DBD-422C-46A9-94ED-8BDB34CA9651}" type="slidenum">
              <a:rPr lang="en-US" smtClean="0">
                <a:solidFill>
                  <a:schemeClr val="accent4">
                    <a:lumMod val="75000"/>
                  </a:schemeClr>
                </a:solidFill>
                <a:latin typeface="Arial" panose="020B0604020202020204" pitchFamily="34" charset="0"/>
                <a:cs typeface="Arial" panose="020B0604020202020204" pitchFamily="34" charset="0"/>
              </a:rPr>
              <a:pPr algn="r"/>
              <a:t>‹#›</a:t>
            </a:fld>
            <a:endParaRPr lang="en-US" dirty="0">
              <a:solidFill>
                <a:schemeClr val="accent4">
                  <a:lumMod val="75000"/>
                </a:schemeClr>
              </a:solidFill>
              <a:latin typeface="Arial" panose="020B0604020202020204" pitchFamily="34" charset="0"/>
              <a:cs typeface="Arial" panose="020B0604020202020204" pitchFamily="34" charset="0"/>
            </a:endParaRPr>
          </a:p>
        </p:txBody>
      </p:sp>
      <p:sp>
        <p:nvSpPr>
          <p:cNvPr id="13" name="Text Placeholder 8"/>
          <p:cNvSpPr>
            <a:spLocks noGrp="1"/>
          </p:cNvSpPr>
          <p:nvPr>
            <p:ph type="body" sz="quarter" idx="14" hasCustomPrompt="1"/>
          </p:nvPr>
        </p:nvSpPr>
        <p:spPr>
          <a:xfrm>
            <a:off x="748940" y="6437267"/>
            <a:ext cx="6096000" cy="165100"/>
          </a:xfrm>
          <a:prstGeom prst="rect">
            <a:avLst/>
          </a:prstGeom>
        </p:spPr>
        <p:txBody>
          <a:bodyPr/>
          <a:lstStyle>
            <a:lvl1pPr algn="l">
              <a:defRPr sz="700">
                <a:solidFill>
                  <a:schemeClr val="accent4">
                    <a:lumMod val="75000"/>
                  </a:schemeClr>
                </a:solidFill>
              </a:defRPr>
            </a:lvl1pPr>
            <a:lvl2pPr>
              <a:defRPr sz="700"/>
            </a:lvl2pPr>
            <a:lvl3pPr>
              <a:defRPr sz="700"/>
            </a:lvl3pPr>
            <a:lvl4pPr>
              <a:defRPr sz="700"/>
            </a:lvl4pPr>
            <a:lvl5pPr>
              <a:defRPr sz="700"/>
            </a:lvl5pPr>
          </a:lstStyle>
          <a:p>
            <a:pPr lvl="0"/>
            <a:r>
              <a:rPr lang="en-US" dirty="0"/>
              <a:t>Optional footer text (program team name, etc.)</a:t>
            </a:r>
          </a:p>
        </p:txBody>
      </p:sp>
    </p:spTree>
    <p:extLst>
      <p:ext uri="{BB962C8B-B14F-4D97-AF65-F5344CB8AC3E}">
        <p14:creationId xmlns:p14="http://schemas.microsoft.com/office/powerpoint/2010/main" val="4030455642"/>
      </p:ext>
    </p:extLst>
  </p:cSld>
  <p:clrMapOvr>
    <a:masterClrMapping/>
  </p:clrMapOvr>
  <p:transition spd="med">
    <p:fade/>
  </p:transition>
  <p:extLst mod="1">
    <p:ext uri="{DCECCB84-F9BA-43D5-87BE-67443E8EF086}">
      <p15:sldGuideLst xmlns:p15="http://schemas.microsoft.com/office/powerpoint/2012/main">
        <p15:guide id="1" pos="360">
          <p15:clr>
            <a:srgbClr val="FBAE40"/>
          </p15:clr>
        </p15:guide>
        <p15:guide id="2" pos="5424">
          <p15:clr>
            <a:srgbClr val="FBAE40"/>
          </p15:clr>
        </p15:guide>
        <p15:guide id="18" orient="horz" pos="3960">
          <p15:clr>
            <a:srgbClr val="FBAE40"/>
          </p15:clr>
        </p15:guide>
        <p15:guide id="19" orient="horz" pos="360">
          <p15:clr>
            <a:srgbClr val="FBAE40"/>
          </p15:clr>
        </p15:guide>
        <p15:guide id="20" orient="horz" pos="1272">
          <p15:clr>
            <a:srgbClr val="FBAE40"/>
          </p15:clr>
        </p15:guide>
        <p15:guide id="21" orient="horz" pos="2184">
          <p15:clr>
            <a:srgbClr val="FBAE40"/>
          </p15:clr>
        </p15:guide>
        <p15:guide id="22" orient="horz" pos="1224">
          <p15:clr>
            <a:srgbClr val="FBAE40"/>
          </p15:clr>
        </p15:guide>
        <p15:guide id="23" orient="horz" pos="2136">
          <p15:clr>
            <a:srgbClr val="FBAE40"/>
          </p15:clr>
        </p15:guide>
        <p15:guide id="24" orient="horz" pos="3048">
          <p15:clr>
            <a:srgbClr val="FBAE40"/>
          </p15:clr>
        </p15:guide>
        <p15:guide id="25" orient="horz" pos="3096">
          <p15:clr>
            <a:srgbClr val="FBAE40"/>
          </p15:clr>
        </p15:guide>
        <p15:guide id="26" pos="936">
          <p15:clr>
            <a:srgbClr val="FBAE40"/>
          </p15:clr>
        </p15:guide>
        <p15:guide id="27" pos="1008">
          <p15:clr>
            <a:srgbClr val="FBAE40"/>
          </p15:clr>
        </p15:guide>
        <p15:guide id="28" pos="1560">
          <p15:clr>
            <a:srgbClr val="FBAE40"/>
          </p15:clr>
        </p15:guide>
        <p15:guide id="29" pos="1632">
          <p15:clr>
            <a:srgbClr val="FBAE40"/>
          </p15:clr>
        </p15:guide>
        <p15:guide id="30" pos="2208">
          <p15:clr>
            <a:srgbClr val="FBAE40"/>
          </p15:clr>
        </p15:guide>
        <p15:guide id="31" pos="2280">
          <p15:clr>
            <a:srgbClr val="FBAE40"/>
          </p15:clr>
        </p15:guide>
        <p15:guide id="32" pos="2856">
          <p15:clr>
            <a:srgbClr val="FBAE40"/>
          </p15:clr>
        </p15:guide>
        <p15:guide id="33" pos="2928">
          <p15:clr>
            <a:srgbClr val="FBAE40"/>
          </p15:clr>
        </p15:guide>
        <p15:guide id="34" pos="3504">
          <p15:clr>
            <a:srgbClr val="FBAE40"/>
          </p15:clr>
        </p15:guide>
        <p15:guide id="35" pos="3576">
          <p15:clr>
            <a:srgbClr val="FBAE40"/>
          </p15:clr>
        </p15:guide>
        <p15:guide id="36" pos="4128">
          <p15:clr>
            <a:srgbClr val="FBAE40"/>
          </p15:clr>
        </p15:guide>
        <p15:guide id="37" pos="4200">
          <p15:clr>
            <a:srgbClr val="FBAE40"/>
          </p15:clr>
        </p15:guide>
        <p15:guide id="38" pos="4848">
          <p15:clr>
            <a:srgbClr val="FBAE40"/>
          </p15:clr>
        </p15:guide>
        <p15:guide id="39" pos="4776">
          <p15:clr>
            <a:srgbClr val="FBAE40"/>
          </p15:clr>
        </p15:guide>
        <p15:guide id="40" orient="horz" pos="768">
          <p15:clr>
            <a:srgbClr val="FBAE40"/>
          </p15:clr>
        </p15:guide>
        <p15:guide id="41" orient="horz" pos="816">
          <p15:clr>
            <a:srgbClr val="FBAE40"/>
          </p15:clr>
        </p15:guide>
        <p15:guide id="42" orient="horz" pos="1680">
          <p15:clr>
            <a:srgbClr val="FBAE40"/>
          </p15:clr>
        </p15:guide>
        <p15:guide id="43" orient="horz" pos="1728">
          <p15:clr>
            <a:srgbClr val="FBAE40"/>
          </p15:clr>
        </p15:guide>
        <p15:guide id="44" orient="horz" pos="2592">
          <p15:clr>
            <a:srgbClr val="FBAE40"/>
          </p15:clr>
        </p15:guide>
        <p15:guide id="45" orient="horz" pos="2640">
          <p15:clr>
            <a:srgbClr val="FBAE40"/>
          </p15:clr>
        </p15:guide>
        <p15:guide id="46" orient="horz" pos="3504">
          <p15:clr>
            <a:srgbClr val="FBAE40"/>
          </p15:clr>
        </p15:guide>
        <p15:guide id="47" orient="horz" pos="3552">
          <p15:clr>
            <a:srgbClr val="FBAE40"/>
          </p15:clr>
        </p15:guide>
        <p15:guide id="48" orient="horz" pos="216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TH: Single column Long">
    <p:spTree>
      <p:nvGrpSpPr>
        <p:cNvPr id="1" name=""/>
        <p:cNvGrpSpPr/>
        <p:nvPr/>
      </p:nvGrpSpPr>
      <p:grpSpPr>
        <a:xfrm>
          <a:off x="0" y="0"/>
          <a:ext cx="0" cy="0"/>
          <a:chOff x="0" y="0"/>
          <a:chExt cx="0" cy="0"/>
        </a:xfrm>
      </p:grpSpPr>
      <p:sp>
        <p:nvSpPr>
          <p:cNvPr id="7" name="Text Placeholder 5"/>
          <p:cNvSpPr>
            <a:spLocks noGrp="1"/>
          </p:cNvSpPr>
          <p:nvPr>
            <p:ph type="body" sz="quarter" idx="10" hasCustomPrompt="1"/>
          </p:nvPr>
        </p:nvSpPr>
        <p:spPr>
          <a:xfrm>
            <a:off x="571500" y="394038"/>
            <a:ext cx="3962400" cy="177462"/>
          </a:xfrm>
          <a:prstGeom prst="rect">
            <a:avLst/>
          </a:prstGeom>
        </p:spPr>
        <p:txBody>
          <a:bodyPr lIns="0" rIns="0"/>
          <a:lstStyle>
            <a:lvl1pPr marL="0" indent="0">
              <a:buNone/>
              <a:defRPr sz="700">
                <a:solidFill>
                  <a:schemeClr val="accent4">
                    <a:lumMod val="75000"/>
                  </a:schemeClr>
                </a:solidFill>
              </a:defRPr>
            </a:lvl1pPr>
          </a:lstStyle>
          <a:p>
            <a:pPr lvl="0"/>
            <a:r>
              <a:rPr lang="en-US" dirty="0"/>
              <a:t>Presentation Title | Chapter Title</a:t>
            </a:r>
          </a:p>
        </p:txBody>
      </p:sp>
      <p:sp>
        <p:nvSpPr>
          <p:cNvPr id="5" name="Text Placeholder 4"/>
          <p:cNvSpPr>
            <a:spLocks noGrp="1"/>
          </p:cNvSpPr>
          <p:nvPr>
            <p:ph type="body" sz="quarter" idx="11" hasCustomPrompt="1"/>
          </p:nvPr>
        </p:nvSpPr>
        <p:spPr>
          <a:xfrm>
            <a:off x="571500" y="1295400"/>
            <a:ext cx="3962400" cy="1315450"/>
          </a:xfrm>
          <a:prstGeom prst="rect">
            <a:avLst/>
          </a:prstGeom>
        </p:spPr>
        <p:txBody>
          <a:bodyPr/>
          <a:lstStyle>
            <a:lvl1pPr>
              <a:defRPr sz="3200">
                <a:solidFill>
                  <a:schemeClr val="accent2"/>
                </a:solidFill>
              </a:defRPr>
            </a:lvl1pPr>
          </a:lstStyle>
          <a:p>
            <a:pPr lvl="0"/>
            <a:r>
              <a:rPr lang="en-US" dirty="0"/>
              <a:t>Single column </a:t>
            </a:r>
            <a:br>
              <a:rPr lang="en-US" dirty="0"/>
            </a:br>
            <a:r>
              <a:rPr lang="en-US" dirty="0"/>
              <a:t>w/ long body copy</a:t>
            </a:r>
          </a:p>
        </p:txBody>
      </p:sp>
      <p:sp>
        <p:nvSpPr>
          <p:cNvPr id="6" name="Text Placeholder 6"/>
          <p:cNvSpPr>
            <a:spLocks noGrp="1"/>
          </p:cNvSpPr>
          <p:nvPr>
            <p:ph type="body" sz="quarter" idx="12" hasCustomPrompt="1"/>
          </p:nvPr>
        </p:nvSpPr>
        <p:spPr>
          <a:xfrm>
            <a:off x="571500" y="2667000"/>
            <a:ext cx="8039100" cy="3619500"/>
          </a:xfrm>
          <a:prstGeom prst="rect">
            <a:avLst/>
          </a:prstGeom>
        </p:spPr>
        <p:txBody>
          <a:bodyPr/>
          <a:lstStyle>
            <a:lvl1pPr>
              <a:spcBef>
                <a:spcPts val="0"/>
              </a:spcBef>
              <a:spcAft>
                <a:spcPts val="1800"/>
              </a:spcAft>
              <a:defRPr sz="1200">
                <a:solidFill>
                  <a:schemeClr val="tx1"/>
                </a:solidFill>
              </a:defRPr>
            </a:lvl1pPr>
            <a:lvl2pPr>
              <a:defRPr sz="1400"/>
            </a:lvl2pPr>
            <a:lvl3pPr>
              <a:defRPr sz="1400"/>
            </a:lvl3pPr>
            <a:lvl4pPr>
              <a:defRPr sz="1400"/>
            </a:lvl4pPr>
            <a:lvl5pPr>
              <a:defRPr sz="1400"/>
            </a:lvl5pPr>
          </a:lstStyle>
          <a:p>
            <a:pPr lvl="0"/>
            <a:r>
              <a:rPr lang="en-US" dirty="0"/>
              <a:t>Body copy should be kept as short and succinct as possible in this area. It’s better to paraphrase the content to keep the audience engaged. Body copy should be kept as short and succinct as possible in this area. It’s better to paraphrase the content to keep the audience engaged.</a:t>
            </a:r>
          </a:p>
          <a:p>
            <a:pPr lvl="0"/>
            <a:r>
              <a:rPr lang="en-US" dirty="0"/>
              <a:t>Body copy should be kept as short and succinct as possible in this area. It’s better to paraphrase the content to keep the audience engaged. Body copy should be kept as short and succinct as possible in this area. It’s better to paraphrase the content to keep the audience engaged. </a:t>
            </a:r>
          </a:p>
          <a:p>
            <a:pPr lvl="0"/>
            <a:r>
              <a:rPr lang="en-US" dirty="0"/>
              <a:t>Body copy should be kept as short and succinct as possible in this area. It’s better to paraphrase the content to keep the audience engaged. Body copy should be kept as short and succinct as possible in this area. It’s better to paraphrase the content to keep the audience engaged. </a:t>
            </a:r>
          </a:p>
          <a:p>
            <a:pPr lvl="0"/>
            <a:r>
              <a:rPr lang="en-US" dirty="0"/>
              <a:t>Body copy should be kept as short and succinct as possible in this area. It’s better to paraphrase the content to keep the audience engaged. Body copy should be kept as short and succinct as possible in this area. It’s better to paraphrase the content to keep the audience engaged. </a:t>
            </a:r>
          </a:p>
        </p:txBody>
      </p:sp>
      <p:pic>
        <p:nvPicPr>
          <p:cNvPr id="8" name="Picture 7"/>
          <p:cNvPicPr>
            <a:picLocks noChangeAspect="1"/>
          </p:cNvPicPr>
          <p:nvPr userDrawn="1"/>
        </p:nvPicPr>
        <p:blipFill>
          <a:blip r:embed="rId2"/>
          <a:stretch>
            <a:fillRect/>
          </a:stretch>
        </p:blipFill>
        <p:spPr>
          <a:xfrm>
            <a:off x="7925291" y="6286500"/>
            <a:ext cx="685309" cy="294957"/>
          </a:xfrm>
          <a:prstGeom prst="rect">
            <a:avLst/>
          </a:prstGeom>
        </p:spPr>
      </p:pic>
      <p:sp>
        <p:nvSpPr>
          <p:cNvPr id="11" name="Slide Number Placeholder 49">
            <a:extLst/>
          </p:cNvPr>
          <p:cNvSpPr txBox="1">
            <a:spLocks/>
          </p:cNvSpPr>
          <p:nvPr userDrawn="1"/>
        </p:nvSpPr>
        <p:spPr>
          <a:xfrm>
            <a:off x="257992" y="6404349"/>
            <a:ext cx="424180" cy="182562"/>
          </a:xfrm>
          <a:prstGeom prst="rect">
            <a:avLst/>
          </a:prstGeom>
        </p:spPr>
        <p:txBody>
          <a:bodyPr lIns="0" tIns="0" rIns="0" bIns="0" anchor="b"/>
          <a:lstStyle>
            <a:defPPr>
              <a:defRPr lang="en-US"/>
            </a:defPPr>
            <a:lvl1pPr marL="0" algn="r" defTabSz="914400" rtl="0" eaLnBrk="1" latinLnBrk="0" hangingPunct="1">
              <a:defRPr sz="700" kern="1200">
                <a:solidFill>
                  <a:srgbClr val="464F60"/>
                </a:solidFill>
                <a:latin typeface="Courier" pitchFamily="2"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1382DBD-422C-46A9-94ED-8BDB34CA9651}" type="slidenum">
              <a:rPr lang="en-US" smtClean="0">
                <a:solidFill>
                  <a:schemeClr val="accent4">
                    <a:lumMod val="75000"/>
                  </a:schemeClr>
                </a:solidFill>
                <a:latin typeface="Arial" panose="020B0604020202020204" pitchFamily="34" charset="0"/>
                <a:cs typeface="Arial" panose="020B0604020202020204" pitchFamily="34" charset="0"/>
              </a:rPr>
              <a:pPr algn="r"/>
              <a:t>‹#›</a:t>
            </a:fld>
            <a:endParaRPr lang="en-US" dirty="0">
              <a:solidFill>
                <a:schemeClr val="accent4">
                  <a:lumMod val="75000"/>
                </a:schemeClr>
              </a:solidFill>
              <a:latin typeface="Arial" panose="020B0604020202020204" pitchFamily="34" charset="0"/>
              <a:cs typeface="Arial" panose="020B0604020202020204" pitchFamily="34" charset="0"/>
            </a:endParaRPr>
          </a:p>
        </p:txBody>
      </p:sp>
      <p:sp>
        <p:nvSpPr>
          <p:cNvPr id="12" name="Text Placeholder 8"/>
          <p:cNvSpPr>
            <a:spLocks noGrp="1"/>
          </p:cNvSpPr>
          <p:nvPr>
            <p:ph type="body" sz="quarter" idx="13" hasCustomPrompt="1"/>
          </p:nvPr>
        </p:nvSpPr>
        <p:spPr>
          <a:xfrm>
            <a:off x="748940" y="6437267"/>
            <a:ext cx="6096000" cy="165100"/>
          </a:xfrm>
          <a:prstGeom prst="rect">
            <a:avLst/>
          </a:prstGeom>
        </p:spPr>
        <p:txBody>
          <a:bodyPr/>
          <a:lstStyle>
            <a:lvl1pPr algn="l">
              <a:defRPr sz="700">
                <a:solidFill>
                  <a:schemeClr val="accent4">
                    <a:lumMod val="75000"/>
                  </a:schemeClr>
                </a:solidFill>
              </a:defRPr>
            </a:lvl1pPr>
            <a:lvl2pPr>
              <a:defRPr sz="700"/>
            </a:lvl2pPr>
            <a:lvl3pPr>
              <a:defRPr sz="700"/>
            </a:lvl3pPr>
            <a:lvl4pPr>
              <a:defRPr sz="700"/>
            </a:lvl4pPr>
            <a:lvl5pPr>
              <a:defRPr sz="700"/>
            </a:lvl5pPr>
          </a:lstStyle>
          <a:p>
            <a:pPr lvl="0"/>
            <a:r>
              <a:rPr lang="en-US" dirty="0"/>
              <a:t>Optional footer text (program team name, etc.)</a:t>
            </a:r>
          </a:p>
        </p:txBody>
      </p:sp>
    </p:spTree>
    <p:extLst>
      <p:ext uri="{BB962C8B-B14F-4D97-AF65-F5344CB8AC3E}">
        <p14:creationId xmlns:p14="http://schemas.microsoft.com/office/powerpoint/2010/main" val="3234960991"/>
      </p:ext>
    </p:extLst>
  </p:cSld>
  <p:clrMapOvr>
    <a:masterClrMapping/>
  </p:clrMapOvr>
  <p:transition spd="med">
    <p:fade/>
  </p:transition>
  <p:extLst mod="1">
    <p:ext uri="{DCECCB84-F9BA-43D5-87BE-67443E8EF086}">
      <p15:sldGuideLst xmlns:p15="http://schemas.microsoft.com/office/powerpoint/2012/main">
        <p15:guide id="1" pos="360">
          <p15:clr>
            <a:srgbClr val="FBAE40"/>
          </p15:clr>
        </p15:guide>
        <p15:guide id="2" pos="5424">
          <p15:clr>
            <a:srgbClr val="FBAE40"/>
          </p15:clr>
        </p15:guide>
        <p15:guide id="18" orient="horz" pos="3960">
          <p15:clr>
            <a:srgbClr val="FBAE40"/>
          </p15:clr>
        </p15:guide>
        <p15:guide id="19" orient="horz" pos="360">
          <p15:clr>
            <a:srgbClr val="FBAE40"/>
          </p15:clr>
        </p15:guide>
        <p15:guide id="20" orient="horz" pos="1272">
          <p15:clr>
            <a:srgbClr val="FBAE40"/>
          </p15:clr>
        </p15:guide>
        <p15:guide id="21" orient="horz" pos="2184">
          <p15:clr>
            <a:srgbClr val="FBAE40"/>
          </p15:clr>
        </p15:guide>
        <p15:guide id="22" orient="horz" pos="1224">
          <p15:clr>
            <a:srgbClr val="FBAE40"/>
          </p15:clr>
        </p15:guide>
        <p15:guide id="23" orient="horz" pos="2136">
          <p15:clr>
            <a:srgbClr val="FBAE40"/>
          </p15:clr>
        </p15:guide>
        <p15:guide id="24" orient="horz" pos="3048">
          <p15:clr>
            <a:srgbClr val="FBAE40"/>
          </p15:clr>
        </p15:guide>
        <p15:guide id="25" orient="horz" pos="3096">
          <p15:clr>
            <a:srgbClr val="FBAE40"/>
          </p15:clr>
        </p15:guide>
        <p15:guide id="26" pos="936">
          <p15:clr>
            <a:srgbClr val="FBAE40"/>
          </p15:clr>
        </p15:guide>
        <p15:guide id="27" pos="1008">
          <p15:clr>
            <a:srgbClr val="FBAE40"/>
          </p15:clr>
        </p15:guide>
        <p15:guide id="28" pos="1560">
          <p15:clr>
            <a:srgbClr val="FBAE40"/>
          </p15:clr>
        </p15:guide>
        <p15:guide id="29" pos="1632">
          <p15:clr>
            <a:srgbClr val="FBAE40"/>
          </p15:clr>
        </p15:guide>
        <p15:guide id="30" pos="2208">
          <p15:clr>
            <a:srgbClr val="FBAE40"/>
          </p15:clr>
        </p15:guide>
        <p15:guide id="31" pos="2280">
          <p15:clr>
            <a:srgbClr val="FBAE40"/>
          </p15:clr>
        </p15:guide>
        <p15:guide id="32" pos="2856">
          <p15:clr>
            <a:srgbClr val="FBAE40"/>
          </p15:clr>
        </p15:guide>
        <p15:guide id="33" pos="2928">
          <p15:clr>
            <a:srgbClr val="FBAE40"/>
          </p15:clr>
        </p15:guide>
        <p15:guide id="34" pos="3504">
          <p15:clr>
            <a:srgbClr val="FBAE40"/>
          </p15:clr>
        </p15:guide>
        <p15:guide id="35" pos="3576">
          <p15:clr>
            <a:srgbClr val="FBAE40"/>
          </p15:clr>
        </p15:guide>
        <p15:guide id="36" pos="4128">
          <p15:clr>
            <a:srgbClr val="FBAE40"/>
          </p15:clr>
        </p15:guide>
        <p15:guide id="37" pos="4200">
          <p15:clr>
            <a:srgbClr val="FBAE40"/>
          </p15:clr>
        </p15:guide>
        <p15:guide id="38" pos="4848">
          <p15:clr>
            <a:srgbClr val="FBAE40"/>
          </p15:clr>
        </p15:guide>
        <p15:guide id="39" pos="4776">
          <p15:clr>
            <a:srgbClr val="FBAE40"/>
          </p15:clr>
        </p15:guide>
        <p15:guide id="40" orient="horz" pos="768">
          <p15:clr>
            <a:srgbClr val="FBAE40"/>
          </p15:clr>
        </p15:guide>
        <p15:guide id="41" orient="horz" pos="816">
          <p15:clr>
            <a:srgbClr val="FBAE40"/>
          </p15:clr>
        </p15:guide>
        <p15:guide id="42" orient="horz" pos="1680">
          <p15:clr>
            <a:srgbClr val="FBAE40"/>
          </p15:clr>
        </p15:guide>
        <p15:guide id="43" orient="horz" pos="1728">
          <p15:clr>
            <a:srgbClr val="FBAE40"/>
          </p15:clr>
        </p15:guide>
        <p15:guide id="44" orient="horz" pos="2592">
          <p15:clr>
            <a:srgbClr val="FBAE40"/>
          </p15:clr>
        </p15:guide>
        <p15:guide id="45" orient="horz" pos="2640">
          <p15:clr>
            <a:srgbClr val="FBAE40"/>
          </p15:clr>
        </p15:guide>
        <p15:guide id="46" orient="horz" pos="3504">
          <p15:clr>
            <a:srgbClr val="FBAE40"/>
          </p15:clr>
        </p15:guide>
        <p15:guide id="47" orient="horz" pos="3552">
          <p15:clr>
            <a:srgbClr val="FBAE40"/>
          </p15:clr>
        </p15:guide>
        <p15:guide id="48" orient="horz" pos="216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2443920"/>
      </p:ext>
    </p:extLst>
  </p:cSld>
  <p:clrMap bg1="lt1" tx1="dk1" bg2="lt2" tx2="dk2" accent1="accent1" accent2="accent2" accent3="accent3" accent4="accent4" accent5="accent5" accent6="accent6" hlink="hlink" folHlink="folHlink"/>
  <p:sldLayoutIdLst>
    <p:sldLayoutId id="2147483713" r:id="rId1"/>
    <p:sldLayoutId id="2147483689" r:id="rId2"/>
    <p:sldLayoutId id="2147483714" r:id="rId3"/>
    <p:sldLayoutId id="2147483731" r:id="rId4"/>
    <p:sldLayoutId id="2147483715" r:id="rId5"/>
    <p:sldLayoutId id="2147483716" r:id="rId6"/>
    <p:sldLayoutId id="2147483717" r:id="rId7"/>
    <p:sldLayoutId id="2147483718" r:id="rId8"/>
    <p:sldLayoutId id="2147483719" r:id="rId9"/>
    <p:sldLayoutId id="2147483732" r:id="rId10"/>
    <p:sldLayoutId id="2147483720" r:id="rId11"/>
    <p:sldLayoutId id="2147483721" r:id="rId12"/>
    <p:sldLayoutId id="2147483722" r:id="rId13"/>
    <p:sldLayoutId id="2147483723" r:id="rId14"/>
    <p:sldLayoutId id="2147483726" r:id="rId15"/>
    <p:sldLayoutId id="2147483724" r:id="rId16"/>
    <p:sldLayoutId id="2147483725" r:id="rId17"/>
    <p:sldLayoutId id="2147483730" r:id="rId18"/>
  </p:sldLayoutIdLst>
  <p:transition spd="med">
    <p:fade/>
  </p:transition>
  <p:hf sldNum="0" hdr="0"/>
  <p:txStyles>
    <p:titleStyle>
      <a:lvl1pPr algn="l" defTabSz="457200" rtl="0" eaLnBrk="1" fontAlgn="base" hangingPunct="1">
        <a:spcBef>
          <a:spcPct val="0"/>
        </a:spcBef>
        <a:spcAft>
          <a:spcPct val="0"/>
        </a:spcAft>
        <a:defRPr sz="3200" b="1" kern="1200">
          <a:solidFill>
            <a:srgbClr val="454E60"/>
          </a:solidFill>
          <a:latin typeface="Arial" panose="020B0604020202020204" pitchFamily="34" charset="0"/>
          <a:ea typeface="Arial" panose="020B0604020202020204" pitchFamily="34" charset="0"/>
          <a:cs typeface="Arial" panose="020B0604020202020204" pitchFamily="34" charset="0"/>
        </a:defRPr>
      </a:lvl1pPr>
      <a:lvl2pPr algn="l" defTabSz="457200" rtl="0" eaLnBrk="1" fontAlgn="base" hangingPunct="1">
        <a:spcBef>
          <a:spcPct val="0"/>
        </a:spcBef>
        <a:spcAft>
          <a:spcPct val="0"/>
        </a:spcAft>
        <a:defRPr sz="3200" b="1">
          <a:solidFill>
            <a:srgbClr val="454E60"/>
          </a:solidFill>
          <a:latin typeface="Helvetica" pitchFamily="2" charset="0"/>
          <a:ea typeface="Helvetica" pitchFamily="2" charset="0"/>
          <a:cs typeface="Helvetica" pitchFamily="2" charset="0"/>
        </a:defRPr>
      </a:lvl2pPr>
      <a:lvl3pPr algn="l" defTabSz="457200" rtl="0" eaLnBrk="1" fontAlgn="base" hangingPunct="1">
        <a:spcBef>
          <a:spcPct val="0"/>
        </a:spcBef>
        <a:spcAft>
          <a:spcPct val="0"/>
        </a:spcAft>
        <a:defRPr sz="3200" b="1">
          <a:solidFill>
            <a:srgbClr val="454E60"/>
          </a:solidFill>
          <a:latin typeface="Helvetica" pitchFamily="2" charset="0"/>
          <a:ea typeface="Helvetica" pitchFamily="2" charset="0"/>
          <a:cs typeface="Helvetica" pitchFamily="2" charset="0"/>
        </a:defRPr>
      </a:lvl3pPr>
      <a:lvl4pPr algn="l" defTabSz="457200" rtl="0" eaLnBrk="1" fontAlgn="base" hangingPunct="1">
        <a:spcBef>
          <a:spcPct val="0"/>
        </a:spcBef>
        <a:spcAft>
          <a:spcPct val="0"/>
        </a:spcAft>
        <a:defRPr sz="3200" b="1">
          <a:solidFill>
            <a:srgbClr val="454E60"/>
          </a:solidFill>
          <a:latin typeface="Helvetica" pitchFamily="2" charset="0"/>
          <a:ea typeface="Helvetica" pitchFamily="2" charset="0"/>
          <a:cs typeface="Helvetica" pitchFamily="2" charset="0"/>
        </a:defRPr>
      </a:lvl4pPr>
      <a:lvl5pPr algn="l" defTabSz="457200" rtl="0" eaLnBrk="1" fontAlgn="base" hangingPunct="1">
        <a:spcBef>
          <a:spcPct val="0"/>
        </a:spcBef>
        <a:spcAft>
          <a:spcPct val="0"/>
        </a:spcAft>
        <a:defRPr sz="3200" b="1">
          <a:solidFill>
            <a:srgbClr val="454E60"/>
          </a:solidFill>
          <a:latin typeface="Helvetica" pitchFamily="2" charset="0"/>
          <a:ea typeface="Helvetica" pitchFamily="2" charset="0"/>
          <a:cs typeface="Helvetica" pitchFamily="2" charset="0"/>
        </a:defRPr>
      </a:lvl5pPr>
      <a:lvl6pPr marL="457200" algn="l" defTabSz="457200" rtl="0" eaLnBrk="1" fontAlgn="base" hangingPunct="1">
        <a:spcBef>
          <a:spcPct val="0"/>
        </a:spcBef>
        <a:spcAft>
          <a:spcPct val="0"/>
        </a:spcAft>
        <a:defRPr sz="3200" b="1">
          <a:solidFill>
            <a:srgbClr val="454E60"/>
          </a:solidFill>
          <a:latin typeface="Helvetica" pitchFamily="2" charset="0"/>
          <a:ea typeface="Helvetica" pitchFamily="2" charset="0"/>
          <a:cs typeface="Helvetica" pitchFamily="2" charset="0"/>
        </a:defRPr>
      </a:lvl6pPr>
      <a:lvl7pPr marL="914400" algn="l" defTabSz="457200" rtl="0" eaLnBrk="1" fontAlgn="base" hangingPunct="1">
        <a:spcBef>
          <a:spcPct val="0"/>
        </a:spcBef>
        <a:spcAft>
          <a:spcPct val="0"/>
        </a:spcAft>
        <a:defRPr sz="3200" b="1">
          <a:solidFill>
            <a:srgbClr val="454E60"/>
          </a:solidFill>
          <a:latin typeface="Helvetica" pitchFamily="2" charset="0"/>
          <a:ea typeface="Helvetica" pitchFamily="2" charset="0"/>
          <a:cs typeface="Helvetica" pitchFamily="2" charset="0"/>
        </a:defRPr>
      </a:lvl7pPr>
      <a:lvl8pPr marL="1371600" algn="l" defTabSz="457200" rtl="0" eaLnBrk="1" fontAlgn="base" hangingPunct="1">
        <a:spcBef>
          <a:spcPct val="0"/>
        </a:spcBef>
        <a:spcAft>
          <a:spcPct val="0"/>
        </a:spcAft>
        <a:defRPr sz="3200" b="1">
          <a:solidFill>
            <a:srgbClr val="454E60"/>
          </a:solidFill>
          <a:latin typeface="Helvetica" pitchFamily="2" charset="0"/>
          <a:ea typeface="Helvetica" pitchFamily="2" charset="0"/>
          <a:cs typeface="Helvetica" pitchFamily="2" charset="0"/>
        </a:defRPr>
      </a:lvl8pPr>
      <a:lvl9pPr marL="1828800" algn="l" defTabSz="457200" rtl="0" eaLnBrk="1" fontAlgn="base" hangingPunct="1">
        <a:spcBef>
          <a:spcPct val="0"/>
        </a:spcBef>
        <a:spcAft>
          <a:spcPct val="0"/>
        </a:spcAft>
        <a:defRPr sz="3200" b="1">
          <a:solidFill>
            <a:srgbClr val="454E60"/>
          </a:solidFill>
          <a:latin typeface="Helvetica" pitchFamily="2" charset="0"/>
          <a:ea typeface="Helvetica" pitchFamily="2" charset="0"/>
          <a:cs typeface="Helvetica" pitchFamily="2" charset="0"/>
        </a:defRPr>
      </a:lvl9pPr>
    </p:titleStyle>
    <p:bodyStyle>
      <a:lvl1pPr algn="l" defTabSz="457200" rtl="0" eaLnBrk="1" fontAlgn="base" hangingPunct="1">
        <a:spcBef>
          <a:spcPct val="20000"/>
        </a:spcBef>
        <a:spcAft>
          <a:spcPct val="0"/>
        </a:spcAft>
        <a:buFont typeface="Arial" panose="020B0604020202020204" pitchFamily="34" charset="0"/>
        <a:defRPr sz="1600" kern="1200">
          <a:solidFill>
            <a:srgbClr val="454E60"/>
          </a:solidFill>
          <a:latin typeface="Arial" panose="020B0604020202020204" pitchFamily="34" charset="0"/>
          <a:ea typeface="Arial" panose="020B0604020202020204" pitchFamily="34" charset="0"/>
          <a:cs typeface="Arial" panose="020B0604020202020204" pitchFamily="34" charset="0"/>
        </a:defRPr>
      </a:lvl1pPr>
      <a:lvl2pPr marL="457200" algn="l" defTabSz="457200" rtl="0" eaLnBrk="1" fontAlgn="base" hangingPunct="1">
        <a:spcBef>
          <a:spcPct val="20000"/>
        </a:spcBef>
        <a:spcAft>
          <a:spcPct val="0"/>
        </a:spcAft>
        <a:buFont typeface="Arial" panose="020B0604020202020204" pitchFamily="34" charset="0"/>
        <a:defRPr sz="1600" kern="1200">
          <a:solidFill>
            <a:srgbClr val="454E60"/>
          </a:solidFill>
          <a:latin typeface="Arial" panose="020B0604020202020204" pitchFamily="34" charset="0"/>
          <a:ea typeface="Arial" panose="020B0604020202020204" pitchFamily="34" charset="0"/>
          <a:cs typeface="Arial" panose="020B0604020202020204" pitchFamily="34" charset="0"/>
        </a:defRPr>
      </a:lvl2pPr>
      <a:lvl3pPr marL="914400" algn="l" defTabSz="457200" rtl="0" eaLnBrk="1" fontAlgn="base" hangingPunct="1">
        <a:spcBef>
          <a:spcPct val="0"/>
        </a:spcBef>
        <a:spcAft>
          <a:spcPct val="0"/>
        </a:spcAft>
        <a:buFont typeface="Arial" panose="020B0604020202020204" pitchFamily="34" charset="0"/>
        <a:defRPr sz="1600" kern="1200">
          <a:solidFill>
            <a:srgbClr val="454E60"/>
          </a:solidFill>
          <a:latin typeface="Arial" panose="020B0604020202020204" pitchFamily="34" charset="0"/>
          <a:ea typeface="Arial" panose="020B0604020202020204" pitchFamily="34" charset="0"/>
          <a:cs typeface="Arial" panose="020B0604020202020204" pitchFamily="34" charset="0"/>
        </a:defRPr>
      </a:lvl3pPr>
      <a:lvl4pPr marL="1371600" algn="l" defTabSz="457200" rtl="0" eaLnBrk="1" fontAlgn="base" hangingPunct="1">
        <a:spcBef>
          <a:spcPct val="20000"/>
        </a:spcBef>
        <a:spcAft>
          <a:spcPct val="0"/>
        </a:spcAft>
        <a:buFont typeface="Arial" panose="020B0604020202020204" pitchFamily="34" charset="0"/>
        <a:defRPr sz="1600" kern="1200">
          <a:solidFill>
            <a:srgbClr val="454E60"/>
          </a:solidFill>
          <a:latin typeface="Arial" panose="020B0604020202020204" pitchFamily="34" charset="0"/>
          <a:ea typeface="Arial" panose="020B0604020202020204" pitchFamily="34" charset="0"/>
          <a:cs typeface="Arial" panose="020B0604020202020204" pitchFamily="34" charset="0"/>
        </a:defRPr>
      </a:lvl4pPr>
      <a:lvl5pPr marL="1828800" algn="l" defTabSz="457200" rtl="0" eaLnBrk="1" fontAlgn="base" hangingPunct="1">
        <a:spcBef>
          <a:spcPct val="20000"/>
        </a:spcBef>
        <a:spcAft>
          <a:spcPct val="0"/>
        </a:spcAft>
        <a:buFont typeface="Arial" panose="020B0604020202020204" pitchFamily="34" charset="0"/>
        <a:defRPr sz="1600" kern="1200">
          <a:solidFill>
            <a:srgbClr val="454E60"/>
          </a:solidFill>
          <a:latin typeface="Arial" panose="020B0604020202020204" pitchFamily="34" charset="0"/>
          <a:ea typeface="Arial" panose="020B0604020202020204" pitchFamily="34" charset="0"/>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nepad.org/resource/situation-analysis-study-medicines-registration-harmonisation-africa-final-report-eas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pink.pharmaintelligence.informa.com/PS119980/Janssen-Pilot-Speeds-Up-African-Approvals-As-Harmonization-Project-Expands" TargetMode="Externa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hyperlink" Target="https://sbccimplementationkits.org/demandrmnch/about-amox/" TargetMode="External"/><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hyperlink" Target="https://www.nejm.org/doi/full/10.1056/NEJMoa1805489" TargetMode="External"/><Relationship Id="rId9"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livessavetool.org/" TargetMode="External"/><Relationship Id="rId2" Type="http://schemas.openxmlformats.org/officeDocument/2006/relationships/hyperlink" Target="https://www.path.org/resources/making-case-how-regulatory-harmonisation-can-save-lives-afric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7F1EB"/>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4F265E2-BBBD-134D-A930-00E50AFF6566}"/>
              </a:ext>
            </a:extLst>
          </p:cNvPr>
          <p:cNvPicPr>
            <a:picLocks noChangeAspect="1"/>
          </p:cNvPicPr>
          <p:nvPr/>
        </p:nvPicPr>
        <p:blipFill>
          <a:blip r:embed="rId3"/>
          <a:stretch>
            <a:fillRect/>
          </a:stretch>
        </p:blipFill>
        <p:spPr>
          <a:xfrm>
            <a:off x="571500" y="5875630"/>
            <a:ext cx="994416" cy="418605"/>
          </a:xfrm>
          <a:prstGeom prst="rect">
            <a:avLst/>
          </a:prstGeom>
        </p:spPr>
      </p:pic>
      <p:sp>
        <p:nvSpPr>
          <p:cNvPr id="18" name="TextBox 17">
            <a:extLst>
              <a:ext uri="{FF2B5EF4-FFF2-40B4-BE49-F238E27FC236}">
                <a16:creationId xmlns:a16="http://schemas.microsoft.com/office/drawing/2014/main" id="{83DE51C0-E501-2541-8F50-FF940D3576EC}"/>
              </a:ext>
            </a:extLst>
          </p:cNvPr>
          <p:cNvSpPr txBox="1"/>
          <p:nvPr/>
        </p:nvSpPr>
        <p:spPr>
          <a:xfrm>
            <a:off x="571500" y="571500"/>
            <a:ext cx="2001565" cy="138499"/>
          </a:xfrm>
          <a:prstGeom prst="rect">
            <a:avLst/>
          </a:prstGeom>
          <a:noFill/>
        </p:spPr>
        <p:txBody>
          <a:bodyPr wrap="square" lIns="0" tIns="0" rIns="0" bIns="0" rtlCol="0" anchor="b">
            <a:spAutoFit/>
          </a:bodyPr>
          <a:lstStyle/>
          <a:p>
            <a:r>
              <a:rPr lang="en-US" sz="900" b="1" dirty="0">
                <a:latin typeface="Arial" panose="020B0604020202020204" pitchFamily="34" charset="0"/>
                <a:cs typeface="Arial" panose="020B0604020202020204" pitchFamily="34" charset="0"/>
              </a:rPr>
              <a:t>March 28, 2019</a:t>
            </a:r>
          </a:p>
        </p:txBody>
      </p:sp>
      <p:sp>
        <p:nvSpPr>
          <p:cNvPr id="10" name="Rectangle 9">
            <a:extLst/>
          </p:cNvPr>
          <p:cNvSpPr>
            <a:spLocks noChangeAspect="1"/>
          </p:cNvSpPr>
          <p:nvPr/>
        </p:nvSpPr>
        <p:spPr>
          <a:xfrm>
            <a:off x="5461000" y="0"/>
            <a:ext cx="2927350" cy="1456267"/>
          </a:xfrm>
          <a:prstGeom prst="rect">
            <a:avLst/>
          </a:prstGeom>
          <a:solidFill>
            <a:srgbClr val="F84F4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 name="Freeform: Shape 10"/>
          <p:cNvSpPr>
            <a:spLocks noChangeAspect="1"/>
          </p:cNvSpPr>
          <p:nvPr/>
        </p:nvSpPr>
        <p:spPr>
          <a:xfrm>
            <a:off x="5461000" y="1760839"/>
            <a:ext cx="2926083" cy="3389377"/>
          </a:xfrm>
          <a:custGeom>
            <a:avLst/>
            <a:gdLst>
              <a:gd name="connsiteX0" fmla="*/ 1097281 w 2194562"/>
              <a:gd name="connsiteY0" fmla="*/ 0 h 2542032"/>
              <a:gd name="connsiteX1" fmla="*/ 2194561 w 2194562"/>
              <a:gd name="connsiteY1" fmla="*/ 548640 h 2542032"/>
              <a:gd name="connsiteX2" fmla="*/ 2194562 w 2194562"/>
              <a:gd name="connsiteY2" fmla="*/ 548640 h 2542032"/>
              <a:gd name="connsiteX3" fmla="*/ 2194562 w 2194562"/>
              <a:gd name="connsiteY3" fmla="*/ 1993392 h 2542032"/>
              <a:gd name="connsiteX4" fmla="*/ 2194560 w 2194562"/>
              <a:gd name="connsiteY4" fmla="*/ 1993392 h 2542032"/>
              <a:gd name="connsiteX5" fmla="*/ 1097280 w 2194562"/>
              <a:gd name="connsiteY5" fmla="*/ 2542032 h 2542032"/>
              <a:gd name="connsiteX6" fmla="*/ 0 w 2194562"/>
              <a:gd name="connsiteY6" fmla="*/ 1993392 h 2542032"/>
              <a:gd name="connsiteX7" fmla="*/ 1 w 2194562"/>
              <a:gd name="connsiteY7" fmla="*/ 1993392 h 2542032"/>
              <a:gd name="connsiteX8" fmla="*/ 1 w 2194562"/>
              <a:gd name="connsiteY8" fmla="*/ 548640 h 2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94562" h="2542032">
                <a:moveTo>
                  <a:pt x="1097281" y="0"/>
                </a:moveTo>
                <a:lnTo>
                  <a:pt x="2194561" y="548640"/>
                </a:lnTo>
                <a:lnTo>
                  <a:pt x="2194562" y="548640"/>
                </a:lnTo>
                <a:lnTo>
                  <a:pt x="2194562" y="1993392"/>
                </a:lnTo>
                <a:lnTo>
                  <a:pt x="2194560" y="1993392"/>
                </a:lnTo>
                <a:lnTo>
                  <a:pt x="1097280" y="2542032"/>
                </a:lnTo>
                <a:lnTo>
                  <a:pt x="0" y="1993392"/>
                </a:lnTo>
                <a:lnTo>
                  <a:pt x="1" y="1993392"/>
                </a:lnTo>
                <a:lnTo>
                  <a:pt x="1" y="548640"/>
                </a:lnTo>
                <a:close/>
              </a:path>
            </a:pathLst>
          </a:custGeom>
          <a:solidFill>
            <a:srgbClr val="F84F4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Freeform: Shape 11">
            <a:extLst/>
          </p:cNvPr>
          <p:cNvSpPr>
            <a:spLocks noChangeAspect="1"/>
          </p:cNvSpPr>
          <p:nvPr/>
        </p:nvSpPr>
        <p:spPr>
          <a:xfrm>
            <a:off x="5461000" y="5391153"/>
            <a:ext cx="2927350" cy="1466850"/>
          </a:xfrm>
          <a:custGeom>
            <a:avLst/>
            <a:gdLst>
              <a:gd name="connsiteX0" fmla="*/ 1097756 w 2195512"/>
              <a:gd name="connsiteY0" fmla="*/ 0 h 1100137"/>
              <a:gd name="connsiteX1" fmla="*/ 2195512 w 2195512"/>
              <a:gd name="connsiteY1" fmla="*/ 1096963 h 1100137"/>
              <a:gd name="connsiteX2" fmla="*/ 2195352 w 2195512"/>
              <a:gd name="connsiteY2" fmla="*/ 1100137 h 1100137"/>
              <a:gd name="connsiteX3" fmla="*/ 161 w 2195512"/>
              <a:gd name="connsiteY3" fmla="*/ 1100137 h 1100137"/>
              <a:gd name="connsiteX4" fmla="*/ 0 w 2195512"/>
              <a:gd name="connsiteY4" fmla="*/ 1096963 h 1100137"/>
              <a:gd name="connsiteX5" fmla="*/ 1097756 w 2195512"/>
              <a:gd name="connsiteY5" fmla="*/ 0 h 1100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95512" h="1100137">
                <a:moveTo>
                  <a:pt x="1097756" y="0"/>
                </a:moveTo>
                <a:cubicBezTo>
                  <a:pt x="1704030" y="0"/>
                  <a:pt x="2195512" y="491127"/>
                  <a:pt x="2195512" y="1096963"/>
                </a:cubicBezTo>
                <a:lnTo>
                  <a:pt x="2195352" y="1100137"/>
                </a:lnTo>
                <a:lnTo>
                  <a:pt x="161" y="1100137"/>
                </a:lnTo>
                <a:lnTo>
                  <a:pt x="0" y="1096963"/>
                </a:lnTo>
                <a:cubicBezTo>
                  <a:pt x="0" y="491127"/>
                  <a:pt x="491482" y="0"/>
                  <a:pt x="1097756" y="0"/>
                </a:cubicBezTo>
                <a:close/>
              </a:path>
            </a:pathLst>
          </a:custGeom>
          <a:solidFill>
            <a:srgbClr val="F84F4F"/>
          </a:solidFill>
          <a:ln>
            <a:noFill/>
          </a:ln>
          <a:effectLst/>
        </p:spPr>
        <p:style>
          <a:lnRef idx="1">
            <a:schemeClr val="accent1"/>
          </a:lnRef>
          <a:fillRef idx="3">
            <a:schemeClr val="accent1"/>
          </a:fillRef>
          <a:effectRef idx="2">
            <a:schemeClr val="accent1"/>
          </a:effectRef>
          <a:fontRef idx="minor">
            <a:schemeClr val="lt1"/>
          </a:fontRef>
        </p:style>
        <p:txBody>
          <a:bodyPr wrap="square" anchor="ctr">
            <a:noAutofit/>
          </a:bodyPr>
          <a:lstStyle/>
          <a:p>
            <a:pPr algn="ctr" eaLnBrk="1" fontAlgn="auto" hangingPunct="1">
              <a:spcBef>
                <a:spcPts val="0"/>
              </a:spcBef>
              <a:spcAft>
                <a:spcPts val="0"/>
              </a:spcAft>
              <a:defRPr/>
            </a:pPr>
            <a:endParaRPr lang="en-US"/>
          </a:p>
        </p:txBody>
      </p:sp>
      <p:sp>
        <p:nvSpPr>
          <p:cNvPr id="8" name="TextBox 7">
            <a:extLst/>
          </p:cNvPr>
          <p:cNvSpPr txBox="1"/>
          <p:nvPr/>
        </p:nvSpPr>
        <p:spPr>
          <a:xfrm>
            <a:off x="558451" y="2154043"/>
            <a:ext cx="4722209" cy="3098284"/>
          </a:xfrm>
          <a:prstGeom prst="rect">
            <a:avLst/>
          </a:prstGeom>
          <a:noFill/>
        </p:spPr>
        <p:txBody>
          <a:bodyPr wrap="square" lIns="0" tIns="0" rIns="0" bIns="0" rtlCol="0" anchor="ctr">
            <a:spAutoFit/>
          </a:bodyPr>
          <a:lstStyle/>
          <a:p>
            <a:pPr>
              <a:lnSpc>
                <a:spcPts val="4000"/>
              </a:lnSpc>
              <a:spcAft>
                <a:spcPts val="1200"/>
              </a:spcAft>
            </a:pPr>
            <a:r>
              <a:rPr lang="en-US" sz="3200" dirty="0">
                <a:latin typeface="Arial" panose="020B0604020202020204" pitchFamily="34" charset="0"/>
                <a:cs typeface="Arial" panose="020B0604020202020204" pitchFamily="34" charset="0"/>
              </a:rPr>
              <a:t>Modeling the impact of harmonized regulatory systems on lives saved in Eastern and South Africa</a:t>
            </a:r>
          </a:p>
          <a:p>
            <a:pPr>
              <a:lnSpc>
                <a:spcPts val="2400"/>
              </a:lnSpc>
              <a:spcAft>
                <a:spcPts val="2400"/>
              </a:spcAft>
            </a:pPr>
            <a:r>
              <a:rPr lang="en-US" sz="1600" dirty="0">
                <a:latin typeface="Arial" panose="020B0604020202020204" pitchFamily="34" charset="0"/>
                <a:cs typeface="Arial" panose="020B0604020202020204" pitchFamily="34" charset="0"/>
              </a:rPr>
              <a:t>7</a:t>
            </a:r>
            <a:r>
              <a:rPr lang="en-US" sz="1600" baseline="30000" dirty="0">
                <a:latin typeface="Arial" panose="020B0604020202020204" pitchFamily="34" charset="0"/>
                <a:cs typeface="Arial" panose="020B0604020202020204" pitchFamily="34" charset="0"/>
              </a:rPr>
              <a:t>th</a:t>
            </a:r>
            <a:r>
              <a:rPr lang="en-US" sz="1600" dirty="0">
                <a:latin typeface="Arial" panose="020B0604020202020204" pitchFamily="34" charset="0"/>
                <a:cs typeface="Arial" panose="020B0604020202020204" pitchFamily="34" charset="0"/>
              </a:rPr>
              <a:t> East African Health &amp; Scientific Conference</a:t>
            </a:r>
          </a:p>
          <a:p>
            <a:pPr>
              <a:spcAft>
                <a:spcPts val="0"/>
              </a:spcAft>
            </a:pPr>
            <a:r>
              <a:rPr lang="en-US" sz="900" dirty="0">
                <a:latin typeface="Helvetica" pitchFamily="2" charset="0"/>
              </a:rPr>
              <a:t>Presenter: Tara Herrick, Pauline Irungu</a:t>
            </a:r>
          </a:p>
          <a:p>
            <a:pPr>
              <a:spcAft>
                <a:spcPts val="0"/>
              </a:spcAft>
            </a:pPr>
            <a:r>
              <a:rPr lang="en-US" sz="900" dirty="0">
                <a:latin typeface="Helvetica" pitchFamily="2" charset="0"/>
              </a:rPr>
              <a:t>Co-authors: Jenny Blair, Sarah Gannon, Claire Wingfield</a:t>
            </a:r>
          </a:p>
        </p:txBody>
      </p:sp>
    </p:spTree>
    <p:extLst>
      <p:ext uri="{BB962C8B-B14F-4D97-AF65-F5344CB8AC3E}">
        <p14:creationId xmlns:p14="http://schemas.microsoft.com/office/powerpoint/2010/main" val="2028374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0CCB575A-BD69-D444-B52D-46065F55E7E9}"/>
              </a:ext>
            </a:extLst>
          </p:cNvPr>
          <p:cNvSpPr txBox="1"/>
          <p:nvPr/>
        </p:nvSpPr>
        <p:spPr>
          <a:xfrm>
            <a:off x="571499" y="782439"/>
            <a:ext cx="8039101" cy="478144"/>
          </a:xfrm>
          <a:prstGeom prst="rect">
            <a:avLst/>
          </a:prstGeom>
          <a:noFill/>
        </p:spPr>
        <p:txBody>
          <a:bodyPr wrap="square" lIns="0" tIns="0" rIns="0" bIns="0" rtlCol="0" anchor="t">
            <a:spAutoFit/>
          </a:bodyPr>
          <a:lstStyle/>
          <a:p>
            <a:pPr>
              <a:lnSpc>
                <a:spcPts val="4000"/>
              </a:lnSpc>
              <a:spcAft>
                <a:spcPts val="1800"/>
              </a:spcAft>
            </a:pPr>
            <a:r>
              <a:rPr lang="en-US" sz="3200" dirty="0">
                <a:solidFill>
                  <a:srgbClr val="F65050"/>
                </a:solidFill>
                <a:latin typeface="Arial" panose="020B0604020202020204" pitchFamily="34" charset="0"/>
                <a:cs typeface="Arial" panose="020B0604020202020204" pitchFamily="34" charset="0"/>
              </a:rPr>
              <a:t>Appendix 1: Coverage rates</a:t>
            </a:r>
          </a:p>
        </p:txBody>
      </p:sp>
      <p:sp>
        <p:nvSpPr>
          <p:cNvPr id="3" name="Text Placeholder 2"/>
          <p:cNvSpPr>
            <a:spLocks noGrp="1"/>
          </p:cNvSpPr>
          <p:nvPr>
            <p:ph type="body" sz="quarter" idx="10"/>
          </p:nvPr>
        </p:nvSpPr>
        <p:spPr/>
        <p:txBody>
          <a:bodyPr/>
          <a:lstStyle/>
          <a:p>
            <a:endParaRPr lang="en-US"/>
          </a:p>
        </p:txBody>
      </p:sp>
      <p:sp>
        <p:nvSpPr>
          <p:cNvPr id="6" name="TextBox 5">
            <a:extLst>
              <a:ext uri="{FF2B5EF4-FFF2-40B4-BE49-F238E27FC236}">
                <a16:creationId xmlns:a16="http://schemas.microsoft.com/office/drawing/2014/main" id="{3C8BB33C-B834-43C3-9B52-041761F9D33F}"/>
              </a:ext>
            </a:extLst>
          </p:cNvPr>
          <p:cNvSpPr txBox="1"/>
          <p:nvPr/>
        </p:nvSpPr>
        <p:spPr>
          <a:xfrm>
            <a:off x="568452" y="1352033"/>
            <a:ext cx="8042148" cy="213969"/>
          </a:xfrm>
          <a:prstGeom prst="rect">
            <a:avLst/>
          </a:prstGeom>
          <a:noFill/>
        </p:spPr>
        <p:txBody>
          <a:bodyPr wrap="square" lIns="0" tIns="0" rIns="0" bIns="0" rtlCol="0" anchor="t">
            <a:spAutoFit/>
          </a:bodyPr>
          <a:lstStyle/>
          <a:p>
            <a:pPr>
              <a:lnSpc>
                <a:spcPts val="1800"/>
              </a:lnSpc>
              <a:spcAft>
                <a:spcPts val="1800"/>
              </a:spcAft>
            </a:pPr>
            <a:r>
              <a:rPr lang="en-US" sz="1400" dirty="0">
                <a:cs typeface="Arial" panose="020B0604020202020204" pitchFamily="34" charset="0"/>
              </a:rPr>
              <a:t>Baseline and peak coverage rates of interventions in the Lives Saved Tool</a:t>
            </a:r>
            <a:endParaRPr lang="en-US" sz="14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1E481135-DE93-4C67-8965-3F5AAD1017E6}"/>
              </a:ext>
            </a:extLst>
          </p:cNvPr>
          <p:cNvPicPr>
            <a:picLocks noChangeAspect="1"/>
          </p:cNvPicPr>
          <p:nvPr/>
        </p:nvPicPr>
        <p:blipFill>
          <a:blip r:embed="rId3"/>
          <a:stretch>
            <a:fillRect/>
          </a:stretch>
        </p:blipFill>
        <p:spPr>
          <a:xfrm>
            <a:off x="1246843" y="1583092"/>
            <a:ext cx="6650314" cy="4659683"/>
          </a:xfrm>
          <a:prstGeom prst="rect">
            <a:avLst/>
          </a:prstGeom>
        </p:spPr>
      </p:pic>
      <p:sp>
        <p:nvSpPr>
          <p:cNvPr id="8" name="Text Placeholder 3">
            <a:extLst>
              <a:ext uri="{FF2B5EF4-FFF2-40B4-BE49-F238E27FC236}">
                <a16:creationId xmlns:a16="http://schemas.microsoft.com/office/drawing/2014/main" id="{A5263E7F-7381-4BD2-A7EC-280ED16D6E17}"/>
              </a:ext>
            </a:extLst>
          </p:cNvPr>
          <p:cNvSpPr txBox="1">
            <a:spLocks/>
          </p:cNvSpPr>
          <p:nvPr/>
        </p:nvSpPr>
        <p:spPr>
          <a:xfrm>
            <a:off x="748940" y="6246767"/>
            <a:ext cx="6949440" cy="196632"/>
          </a:xfrm>
          <a:prstGeom prst="rect">
            <a:avLst/>
          </a:prstGeom>
        </p:spPr>
        <p:txBody>
          <a:bodyPr/>
          <a:lstStyle>
            <a:lvl1pPr algn="l" defTabSz="457200" rtl="0" eaLnBrk="1" fontAlgn="base" hangingPunct="1">
              <a:spcBef>
                <a:spcPct val="20000"/>
              </a:spcBef>
              <a:spcAft>
                <a:spcPct val="0"/>
              </a:spcAft>
              <a:buFont typeface="Arial" panose="020B0604020202020204" pitchFamily="34" charset="0"/>
              <a:defRPr sz="700" kern="1200">
                <a:solidFill>
                  <a:schemeClr val="accent4">
                    <a:lumMod val="75000"/>
                  </a:schemeClr>
                </a:solidFill>
                <a:latin typeface="Arial" panose="020B0604020202020204" pitchFamily="34" charset="0"/>
                <a:ea typeface="Arial" panose="020B0604020202020204" pitchFamily="34" charset="0"/>
                <a:cs typeface="Arial" panose="020B0604020202020204" pitchFamily="34" charset="0"/>
              </a:defRPr>
            </a:lvl1pPr>
            <a:lvl2pPr marL="457200" algn="l" defTabSz="457200" rtl="0" eaLnBrk="1" fontAlgn="base" hangingPunct="1">
              <a:spcBef>
                <a:spcPct val="20000"/>
              </a:spcBef>
              <a:spcAft>
                <a:spcPct val="0"/>
              </a:spcAft>
              <a:buFont typeface="Arial" panose="020B0604020202020204" pitchFamily="34" charset="0"/>
              <a:defRPr sz="700" kern="1200">
                <a:solidFill>
                  <a:srgbClr val="454E60"/>
                </a:solidFill>
                <a:latin typeface="Arial" panose="020B0604020202020204" pitchFamily="34" charset="0"/>
                <a:ea typeface="Arial" panose="020B0604020202020204" pitchFamily="34" charset="0"/>
                <a:cs typeface="Arial" panose="020B0604020202020204" pitchFamily="34" charset="0"/>
              </a:defRPr>
            </a:lvl2pPr>
            <a:lvl3pPr marL="914400" algn="l" defTabSz="457200" rtl="0" eaLnBrk="1" fontAlgn="base" hangingPunct="1">
              <a:spcBef>
                <a:spcPct val="0"/>
              </a:spcBef>
              <a:spcAft>
                <a:spcPct val="0"/>
              </a:spcAft>
              <a:buFont typeface="Arial" panose="020B0604020202020204" pitchFamily="34" charset="0"/>
              <a:defRPr sz="700" kern="1200">
                <a:solidFill>
                  <a:srgbClr val="454E60"/>
                </a:solidFill>
                <a:latin typeface="Arial" panose="020B0604020202020204" pitchFamily="34" charset="0"/>
                <a:ea typeface="Arial" panose="020B0604020202020204" pitchFamily="34" charset="0"/>
                <a:cs typeface="Arial" panose="020B0604020202020204" pitchFamily="34" charset="0"/>
              </a:defRPr>
            </a:lvl3pPr>
            <a:lvl4pPr marL="1371600" algn="l" defTabSz="457200" rtl="0" eaLnBrk="1" fontAlgn="base" hangingPunct="1">
              <a:spcBef>
                <a:spcPct val="20000"/>
              </a:spcBef>
              <a:spcAft>
                <a:spcPct val="0"/>
              </a:spcAft>
              <a:buFont typeface="Arial" panose="020B0604020202020204" pitchFamily="34" charset="0"/>
              <a:defRPr sz="700" kern="1200">
                <a:solidFill>
                  <a:srgbClr val="454E60"/>
                </a:solidFill>
                <a:latin typeface="Arial" panose="020B0604020202020204" pitchFamily="34" charset="0"/>
                <a:ea typeface="Arial" panose="020B0604020202020204" pitchFamily="34" charset="0"/>
                <a:cs typeface="Arial" panose="020B0604020202020204" pitchFamily="34" charset="0"/>
              </a:defRPr>
            </a:lvl4pPr>
            <a:lvl5pPr marL="1828800" algn="l" defTabSz="457200" rtl="0" eaLnBrk="1" fontAlgn="base" hangingPunct="1">
              <a:spcBef>
                <a:spcPct val="20000"/>
              </a:spcBef>
              <a:spcAft>
                <a:spcPct val="0"/>
              </a:spcAft>
              <a:buFont typeface="Arial" panose="020B0604020202020204" pitchFamily="34" charset="0"/>
              <a:defRPr sz="700" kern="1200">
                <a:solidFill>
                  <a:srgbClr val="454E60"/>
                </a:solidFill>
                <a:latin typeface="Arial" panose="020B0604020202020204" pitchFamily="34" charset="0"/>
                <a:ea typeface="Arial" panose="020B0604020202020204" pitchFamily="34" charset="0"/>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228600">
              <a:buFont typeface="+mj-lt"/>
              <a:buAutoNum type="arabicPeriod"/>
            </a:pPr>
            <a:r>
              <a:rPr lang="en-US" sz="800" dirty="0">
                <a:solidFill>
                  <a:schemeClr val="tx1"/>
                </a:solidFill>
              </a:rPr>
              <a:t>Baseline coverage rates in LiST for heat-stable carbetocin are for active management of the third stage of labor, which includes oxytocin. Oxytocin is a similar injectable uterotonic to carbetocin and is currently available in some settings to prevent and treat postpartum hemorrhage.</a:t>
            </a:r>
          </a:p>
          <a:p>
            <a:pPr marL="228600" indent="-228600">
              <a:buFont typeface="+mj-lt"/>
              <a:buAutoNum type="arabicPeriod"/>
            </a:pPr>
            <a:r>
              <a:rPr lang="en-US" sz="800" dirty="0">
                <a:solidFill>
                  <a:schemeClr val="tx1"/>
                </a:solidFill>
              </a:rPr>
              <a:t>Baseline coverage rates in LiST for amoxicillin dispersible tablets are for oral antibiotics for pneumonia (e.g., syrups). These represent other oral formulations of amoxicillin that are currently available in some settings for treatment of childhood pneumonia.</a:t>
            </a:r>
          </a:p>
        </p:txBody>
      </p:sp>
      <p:sp>
        <p:nvSpPr>
          <p:cNvPr id="10" name="Text Placeholder 9">
            <a:extLst>
              <a:ext uri="{FF2B5EF4-FFF2-40B4-BE49-F238E27FC236}">
                <a16:creationId xmlns:a16="http://schemas.microsoft.com/office/drawing/2014/main" id="{F2FD9E14-0BEF-4C60-918F-6976184567AC}"/>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2705278047"/>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0CCB575A-BD69-D444-B52D-46065F55E7E9}"/>
              </a:ext>
            </a:extLst>
          </p:cNvPr>
          <p:cNvSpPr txBox="1"/>
          <p:nvPr/>
        </p:nvSpPr>
        <p:spPr>
          <a:xfrm>
            <a:off x="571499" y="782439"/>
            <a:ext cx="8039101" cy="478144"/>
          </a:xfrm>
          <a:prstGeom prst="rect">
            <a:avLst/>
          </a:prstGeom>
          <a:noFill/>
        </p:spPr>
        <p:txBody>
          <a:bodyPr wrap="square" lIns="0" tIns="0" rIns="0" bIns="0" rtlCol="0" anchor="t">
            <a:spAutoFit/>
          </a:bodyPr>
          <a:lstStyle/>
          <a:p>
            <a:pPr>
              <a:lnSpc>
                <a:spcPts val="4000"/>
              </a:lnSpc>
              <a:spcAft>
                <a:spcPts val="1800"/>
              </a:spcAft>
            </a:pPr>
            <a:r>
              <a:rPr lang="en-US" sz="3200" dirty="0">
                <a:solidFill>
                  <a:srgbClr val="F65050"/>
                </a:solidFill>
                <a:latin typeface="Arial" panose="020B0604020202020204" pitchFamily="34" charset="0"/>
                <a:cs typeface="Arial" panose="020B0604020202020204" pitchFamily="34" charset="0"/>
              </a:rPr>
              <a:t>Appendix 2: Amoxicillin results</a:t>
            </a:r>
          </a:p>
        </p:txBody>
      </p:sp>
      <p:sp>
        <p:nvSpPr>
          <p:cNvPr id="3" name="Text Placeholder 2"/>
          <p:cNvSpPr>
            <a:spLocks noGrp="1"/>
          </p:cNvSpPr>
          <p:nvPr>
            <p:ph type="body" sz="quarter" idx="10"/>
          </p:nvPr>
        </p:nvSpPr>
        <p:spPr/>
        <p:txBody>
          <a:bodyPr/>
          <a:lstStyle/>
          <a:p>
            <a:endParaRPr lang="en-US"/>
          </a:p>
        </p:txBody>
      </p:sp>
      <p:sp>
        <p:nvSpPr>
          <p:cNvPr id="4" name="Text Placeholder 3"/>
          <p:cNvSpPr>
            <a:spLocks noGrp="1"/>
          </p:cNvSpPr>
          <p:nvPr>
            <p:ph type="body" sz="quarter" idx="11"/>
          </p:nvPr>
        </p:nvSpPr>
        <p:spPr/>
        <p:txBody>
          <a:bodyPr/>
          <a:lstStyle/>
          <a:p>
            <a:endParaRPr lang="en-US"/>
          </a:p>
        </p:txBody>
      </p:sp>
      <p:sp>
        <p:nvSpPr>
          <p:cNvPr id="6" name="TextBox 5">
            <a:extLst>
              <a:ext uri="{FF2B5EF4-FFF2-40B4-BE49-F238E27FC236}">
                <a16:creationId xmlns:a16="http://schemas.microsoft.com/office/drawing/2014/main" id="{3C8BB33C-B834-43C3-9B52-041761F9D33F}"/>
              </a:ext>
            </a:extLst>
          </p:cNvPr>
          <p:cNvSpPr txBox="1"/>
          <p:nvPr/>
        </p:nvSpPr>
        <p:spPr>
          <a:xfrm>
            <a:off x="568452" y="1352033"/>
            <a:ext cx="8042148" cy="444802"/>
          </a:xfrm>
          <a:prstGeom prst="rect">
            <a:avLst/>
          </a:prstGeom>
          <a:noFill/>
        </p:spPr>
        <p:txBody>
          <a:bodyPr wrap="square" lIns="0" tIns="0" rIns="0" bIns="0" rtlCol="0" anchor="t">
            <a:spAutoFit/>
          </a:bodyPr>
          <a:lstStyle/>
          <a:p>
            <a:pPr>
              <a:lnSpc>
                <a:spcPts val="1800"/>
              </a:lnSpc>
              <a:spcAft>
                <a:spcPts val="1800"/>
              </a:spcAft>
            </a:pPr>
            <a:r>
              <a:rPr lang="en-US" sz="1400" dirty="0">
                <a:cs typeface="Arial" panose="020B0604020202020204" pitchFamily="34" charset="0"/>
              </a:rPr>
              <a:t>Modeling results demonstrating the potential impact of regulatory harmonization for amoxicillin dispersible tablets</a:t>
            </a:r>
            <a:endParaRPr lang="en-US" sz="1400" dirty="0">
              <a:latin typeface="Arial" panose="020B060402020202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75B498A9-57EA-4658-9A04-EA61A2027507}"/>
              </a:ext>
            </a:extLst>
          </p:cNvPr>
          <p:cNvPicPr>
            <a:picLocks noChangeAspect="1"/>
          </p:cNvPicPr>
          <p:nvPr/>
        </p:nvPicPr>
        <p:blipFill>
          <a:blip r:embed="rId3"/>
          <a:stretch>
            <a:fillRect/>
          </a:stretch>
        </p:blipFill>
        <p:spPr>
          <a:xfrm>
            <a:off x="303276" y="1856919"/>
            <a:ext cx="8572500" cy="4392520"/>
          </a:xfrm>
          <a:prstGeom prst="rect">
            <a:avLst/>
          </a:prstGeom>
        </p:spPr>
      </p:pic>
    </p:spTree>
    <p:extLst>
      <p:ext uri="{BB962C8B-B14F-4D97-AF65-F5344CB8AC3E}">
        <p14:creationId xmlns:p14="http://schemas.microsoft.com/office/powerpoint/2010/main" val="214917014"/>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6405E46-1A94-4C9B-8542-E0E038B8C9E1}"/>
              </a:ext>
            </a:extLst>
          </p:cNvPr>
          <p:cNvPicPr>
            <a:picLocks noChangeAspect="1"/>
          </p:cNvPicPr>
          <p:nvPr/>
        </p:nvPicPr>
        <p:blipFill>
          <a:blip r:embed="rId3"/>
          <a:stretch>
            <a:fillRect/>
          </a:stretch>
        </p:blipFill>
        <p:spPr>
          <a:xfrm>
            <a:off x="373094" y="1882698"/>
            <a:ext cx="8474012" cy="4347691"/>
          </a:xfrm>
          <a:prstGeom prst="rect">
            <a:avLst/>
          </a:prstGeom>
        </p:spPr>
      </p:pic>
      <p:sp>
        <p:nvSpPr>
          <p:cNvPr id="9" name="TextBox 8">
            <a:extLst>
              <a:ext uri="{FF2B5EF4-FFF2-40B4-BE49-F238E27FC236}">
                <a16:creationId xmlns:a16="http://schemas.microsoft.com/office/drawing/2014/main" id="{0CCB575A-BD69-D444-B52D-46065F55E7E9}"/>
              </a:ext>
            </a:extLst>
          </p:cNvPr>
          <p:cNvSpPr txBox="1"/>
          <p:nvPr/>
        </p:nvSpPr>
        <p:spPr>
          <a:xfrm>
            <a:off x="571499" y="782439"/>
            <a:ext cx="8039101" cy="478144"/>
          </a:xfrm>
          <a:prstGeom prst="rect">
            <a:avLst/>
          </a:prstGeom>
          <a:noFill/>
        </p:spPr>
        <p:txBody>
          <a:bodyPr wrap="square" lIns="0" tIns="0" rIns="0" bIns="0" rtlCol="0" anchor="t">
            <a:spAutoFit/>
          </a:bodyPr>
          <a:lstStyle/>
          <a:p>
            <a:pPr>
              <a:lnSpc>
                <a:spcPts val="4000"/>
              </a:lnSpc>
              <a:spcAft>
                <a:spcPts val="1800"/>
              </a:spcAft>
            </a:pPr>
            <a:r>
              <a:rPr lang="en-US" sz="3200" dirty="0">
                <a:solidFill>
                  <a:srgbClr val="F65050"/>
                </a:solidFill>
                <a:latin typeface="Arial" panose="020B0604020202020204" pitchFamily="34" charset="0"/>
                <a:cs typeface="Arial" panose="020B0604020202020204" pitchFamily="34" charset="0"/>
              </a:rPr>
              <a:t>Appendix 3: Carbetocin results</a:t>
            </a:r>
          </a:p>
        </p:txBody>
      </p:sp>
      <p:sp>
        <p:nvSpPr>
          <p:cNvPr id="3" name="Text Placeholder 2"/>
          <p:cNvSpPr>
            <a:spLocks noGrp="1"/>
          </p:cNvSpPr>
          <p:nvPr>
            <p:ph type="body" sz="quarter" idx="10"/>
          </p:nvPr>
        </p:nvSpPr>
        <p:spPr/>
        <p:txBody>
          <a:bodyPr/>
          <a:lstStyle/>
          <a:p>
            <a:endParaRPr lang="en-US"/>
          </a:p>
        </p:txBody>
      </p:sp>
      <p:sp>
        <p:nvSpPr>
          <p:cNvPr id="4" name="Text Placeholder 3"/>
          <p:cNvSpPr>
            <a:spLocks noGrp="1"/>
          </p:cNvSpPr>
          <p:nvPr>
            <p:ph type="body" sz="quarter" idx="11"/>
          </p:nvPr>
        </p:nvSpPr>
        <p:spPr/>
        <p:txBody>
          <a:bodyPr/>
          <a:lstStyle/>
          <a:p>
            <a:endParaRPr lang="en-US"/>
          </a:p>
        </p:txBody>
      </p:sp>
      <p:sp>
        <p:nvSpPr>
          <p:cNvPr id="6" name="TextBox 5">
            <a:extLst>
              <a:ext uri="{FF2B5EF4-FFF2-40B4-BE49-F238E27FC236}">
                <a16:creationId xmlns:a16="http://schemas.microsoft.com/office/drawing/2014/main" id="{3C8BB33C-B834-43C3-9B52-041761F9D33F}"/>
              </a:ext>
            </a:extLst>
          </p:cNvPr>
          <p:cNvSpPr txBox="1"/>
          <p:nvPr/>
        </p:nvSpPr>
        <p:spPr>
          <a:xfrm>
            <a:off x="568452" y="1352033"/>
            <a:ext cx="8042148" cy="213969"/>
          </a:xfrm>
          <a:prstGeom prst="rect">
            <a:avLst/>
          </a:prstGeom>
          <a:noFill/>
        </p:spPr>
        <p:txBody>
          <a:bodyPr wrap="square" lIns="0" tIns="0" rIns="0" bIns="0" rtlCol="0" anchor="t">
            <a:spAutoFit/>
          </a:bodyPr>
          <a:lstStyle/>
          <a:p>
            <a:pPr>
              <a:lnSpc>
                <a:spcPts val="1800"/>
              </a:lnSpc>
              <a:spcAft>
                <a:spcPts val="1800"/>
              </a:spcAft>
            </a:pPr>
            <a:r>
              <a:rPr lang="en-US" sz="1200" dirty="0">
                <a:cs typeface="Arial" panose="020B0604020202020204" pitchFamily="34" charset="0"/>
              </a:rPr>
              <a:t>Modeling results </a:t>
            </a:r>
            <a:r>
              <a:rPr lang="en-US" sz="1400" dirty="0">
                <a:cs typeface="Arial" panose="020B0604020202020204" pitchFamily="34" charset="0"/>
              </a:rPr>
              <a:t>demonstrating</a:t>
            </a:r>
            <a:r>
              <a:rPr lang="en-US" sz="1200" dirty="0">
                <a:cs typeface="Arial" panose="020B0604020202020204" pitchFamily="34" charset="0"/>
              </a:rPr>
              <a:t> the potential impact of regulatory harmonization for heat-stable carbetocin</a:t>
            </a: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8988081"/>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0CCB575A-BD69-D444-B52D-46065F55E7E9}"/>
              </a:ext>
            </a:extLst>
          </p:cNvPr>
          <p:cNvSpPr txBox="1"/>
          <p:nvPr/>
        </p:nvSpPr>
        <p:spPr>
          <a:xfrm>
            <a:off x="571499" y="782439"/>
            <a:ext cx="8039101" cy="478144"/>
          </a:xfrm>
          <a:prstGeom prst="rect">
            <a:avLst/>
          </a:prstGeom>
          <a:noFill/>
        </p:spPr>
        <p:txBody>
          <a:bodyPr wrap="square" lIns="0" tIns="0" rIns="0" bIns="0" rtlCol="0" anchor="t">
            <a:spAutoFit/>
          </a:bodyPr>
          <a:lstStyle/>
          <a:p>
            <a:pPr>
              <a:lnSpc>
                <a:spcPts val="4000"/>
              </a:lnSpc>
              <a:spcAft>
                <a:spcPts val="1800"/>
              </a:spcAft>
            </a:pPr>
            <a:r>
              <a:rPr lang="en-US" sz="3200" dirty="0">
                <a:solidFill>
                  <a:srgbClr val="F65050"/>
                </a:solidFill>
                <a:latin typeface="Arial" panose="020B0604020202020204" pitchFamily="34" charset="0"/>
                <a:cs typeface="Arial" panose="020B0604020202020204" pitchFamily="34" charset="0"/>
              </a:rPr>
              <a:t>Appendix 4: Model limitations</a:t>
            </a:r>
          </a:p>
        </p:txBody>
      </p:sp>
      <p:sp>
        <p:nvSpPr>
          <p:cNvPr id="7" name="TextBox 6">
            <a:extLst>
              <a:ext uri="{FF2B5EF4-FFF2-40B4-BE49-F238E27FC236}">
                <a16:creationId xmlns:a16="http://schemas.microsoft.com/office/drawing/2014/main" id="{9DACEC5F-006D-D64E-B235-E9EE5F3D7527}"/>
              </a:ext>
            </a:extLst>
          </p:cNvPr>
          <p:cNvSpPr txBox="1"/>
          <p:nvPr/>
        </p:nvSpPr>
        <p:spPr>
          <a:xfrm>
            <a:off x="568452" y="2019300"/>
            <a:ext cx="8042148" cy="3445623"/>
          </a:xfrm>
          <a:prstGeom prst="rect">
            <a:avLst/>
          </a:prstGeom>
          <a:noFill/>
        </p:spPr>
        <p:txBody>
          <a:bodyPr wrap="square" lIns="0" tIns="0" rIns="0" bIns="0" rtlCol="0" anchor="t">
            <a:spAutoFit/>
          </a:bodyPr>
          <a:lstStyle/>
          <a:p>
            <a:pPr marL="171450" indent="-171450">
              <a:lnSpc>
                <a:spcPts val="1800"/>
              </a:lnSpc>
              <a:spcAft>
                <a:spcPts val="1800"/>
              </a:spcAft>
              <a:buFont typeface="Arial" panose="020B0604020202020204" pitchFamily="34" charset="0"/>
              <a:buChar char="•"/>
            </a:pPr>
            <a:r>
              <a:rPr lang="en-US" sz="1400" dirty="0"/>
              <a:t>For both medicines, it is recognized that </a:t>
            </a:r>
            <a:r>
              <a:rPr lang="en-US" sz="1400" b="1" dirty="0"/>
              <a:t>registration is only one necessary component in launching a product</a:t>
            </a:r>
            <a:r>
              <a:rPr lang="en-US" sz="1400" dirty="0"/>
              <a:t> and that registration alone does not guarantee these medicines will become available.</a:t>
            </a:r>
          </a:p>
          <a:p>
            <a:pPr marL="171450" indent="-171450">
              <a:lnSpc>
                <a:spcPts val="1800"/>
              </a:lnSpc>
              <a:spcAft>
                <a:spcPts val="1800"/>
              </a:spcAft>
              <a:buFont typeface="Arial" panose="020B0604020202020204" pitchFamily="34" charset="0"/>
              <a:buChar char="•"/>
            </a:pPr>
            <a:r>
              <a:rPr lang="en-US" sz="1400" dirty="0"/>
              <a:t>This analysis </a:t>
            </a:r>
            <a:r>
              <a:rPr lang="en-US" sz="1400" b="1" dirty="0"/>
              <a:t>assumes that heat-stable carbetocin will reach regulatory milestones and begin its global launch in 2018</a:t>
            </a:r>
            <a:r>
              <a:rPr lang="en-US" sz="1400" dirty="0"/>
              <a:t>. However, it is possible that this launch may be delayed or not occur.</a:t>
            </a:r>
          </a:p>
          <a:p>
            <a:pPr marL="171450" indent="-171450">
              <a:lnSpc>
                <a:spcPts val="1800"/>
              </a:lnSpc>
              <a:spcAft>
                <a:spcPts val="1800"/>
              </a:spcAft>
              <a:buFont typeface="Arial" panose="020B0604020202020204" pitchFamily="34" charset="0"/>
              <a:buChar char="•"/>
            </a:pPr>
            <a:r>
              <a:rPr lang="en-US" sz="1400" b="1" dirty="0"/>
              <a:t>Amoxicillin dispersible tablets were already available in some markets </a:t>
            </a:r>
            <a:r>
              <a:rPr lang="en-US" sz="1400" dirty="0"/>
              <a:t>when this analysis was undertaken, but given the need to scale more broadly, it was selected for this analysis.</a:t>
            </a:r>
          </a:p>
          <a:p>
            <a:pPr marL="171450" indent="-171450">
              <a:lnSpc>
                <a:spcPts val="1800"/>
              </a:lnSpc>
              <a:spcAft>
                <a:spcPts val="1800"/>
              </a:spcAft>
              <a:buFont typeface="Arial" panose="020B0604020202020204" pitchFamily="34" charset="0"/>
              <a:buChar char="•"/>
            </a:pPr>
            <a:r>
              <a:rPr lang="en-US" sz="1400" dirty="0"/>
              <a:t>These two medicines alone </a:t>
            </a:r>
            <a:r>
              <a:rPr lang="en-US" sz="1400" b="1" dirty="0"/>
              <a:t>do not represent the total impact of regulatory harmonisation</a:t>
            </a:r>
            <a:r>
              <a:rPr lang="en-US" sz="1400" dirty="0"/>
              <a:t>; they are designed to be used as case studies to highlight what is possible for select emerging medicines.</a:t>
            </a:r>
          </a:p>
          <a:p>
            <a:pPr marL="171450" indent="-171450">
              <a:lnSpc>
                <a:spcPts val="1800"/>
              </a:lnSpc>
              <a:spcAft>
                <a:spcPts val="1800"/>
              </a:spcAft>
              <a:buFont typeface="Arial" panose="020B0604020202020204" pitchFamily="34" charset="0"/>
              <a:buChar char="•"/>
            </a:pPr>
            <a:r>
              <a:rPr lang="en-US" sz="1400" dirty="0"/>
              <a:t>Regulatory harmonisation efforts have improved since the modeling exercise occurred, thus the </a:t>
            </a:r>
            <a:r>
              <a:rPr lang="en-US" sz="1400" b="1" dirty="0"/>
              <a:t>baseline model scenario may underestimate the recent progress</a:t>
            </a:r>
            <a:r>
              <a:rPr lang="en-US" sz="1400" dirty="0"/>
              <a:t>. </a:t>
            </a:r>
          </a:p>
        </p:txBody>
      </p:sp>
      <p:sp>
        <p:nvSpPr>
          <p:cNvPr id="3" name="Text Placeholder 2"/>
          <p:cNvSpPr>
            <a:spLocks noGrp="1"/>
          </p:cNvSpPr>
          <p:nvPr>
            <p:ph type="body" sz="quarter" idx="10"/>
          </p:nvPr>
        </p:nvSpPr>
        <p:spPr/>
        <p:txBody>
          <a:bodyPr/>
          <a:lstStyle/>
          <a:p>
            <a:endParaRPr lang="en-US"/>
          </a:p>
        </p:txBody>
      </p:sp>
      <p:sp>
        <p:nvSpPr>
          <p:cNvPr id="4" name="Text Placeholder 3"/>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669057854"/>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F4AC28BB-34C2-6442-8980-D8F11F502B76}"/>
              </a:ext>
            </a:extLst>
          </p:cNvPr>
          <p:cNvSpPr txBox="1"/>
          <p:nvPr/>
        </p:nvSpPr>
        <p:spPr>
          <a:xfrm>
            <a:off x="571500" y="3457576"/>
            <a:ext cx="284607" cy="358560"/>
          </a:xfrm>
          <a:prstGeom prst="rect">
            <a:avLst/>
          </a:prstGeom>
          <a:noFill/>
        </p:spPr>
        <p:txBody>
          <a:bodyPr wrap="square" lIns="0" tIns="0" rIns="0" bIns="0" rtlCol="0" anchor="t">
            <a:spAutoFit/>
          </a:bodyPr>
          <a:lstStyle/>
          <a:p>
            <a:pPr>
              <a:lnSpc>
                <a:spcPts val="3000"/>
              </a:lnSpc>
              <a:spcAft>
                <a:spcPts val="900"/>
              </a:spcAft>
            </a:pPr>
            <a:r>
              <a:rPr lang="en-US" sz="2400" dirty="0">
                <a:solidFill>
                  <a:srgbClr val="F84F4F"/>
                </a:solidFill>
                <a:cs typeface="Arial" panose="020B0604020202020204" pitchFamily="34" charset="0"/>
              </a:rPr>
              <a:t>1</a:t>
            </a:r>
            <a:endParaRPr lang="en-US" sz="1050" dirty="0">
              <a:cs typeface="Arial" panose="020B0604020202020204" pitchFamily="34" charset="0"/>
            </a:endParaRPr>
          </a:p>
        </p:txBody>
      </p:sp>
      <p:sp>
        <p:nvSpPr>
          <p:cNvPr id="6" name="TextBox 5">
            <a:extLst>
              <a:ext uri="{FF2B5EF4-FFF2-40B4-BE49-F238E27FC236}">
                <a16:creationId xmlns:a16="http://schemas.microsoft.com/office/drawing/2014/main" id="{F4AC28BB-34C2-6442-8980-D8F11F502B76}"/>
              </a:ext>
            </a:extLst>
          </p:cNvPr>
          <p:cNvSpPr txBox="1"/>
          <p:nvPr/>
        </p:nvSpPr>
        <p:spPr>
          <a:xfrm>
            <a:off x="2071116" y="3457576"/>
            <a:ext cx="4218848" cy="358560"/>
          </a:xfrm>
          <a:prstGeom prst="rect">
            <a:avLst/>
          </a:prstGeom>
          <a:noFill/>
        </p:spPr>
        <p:txBody>
          <a:bodyPr wrap="square" lIns="0" tIns="0" rIns="0" bIns="0" rtlCol="0" anchor="t">
            <a:spAutoFit/>
          </a:bodyPr>
          <a:lstStyle/>
          <a:p>
            <a:pPr>
              <a:lnSpc>
                <a:spcPts val="3000"/>
              </a:lnSpc>
              <a:spcAft>
                <a:spcPts val="900"/>
              </a:spcAft>
            </a:pPr>
            <a:r>
              <a:rPr lang="en-US" sz="2400" dirty="0">
                <a:cs typeface="Arial" panose="020B0604020202020204" pitchFamily="34" charset="0"/>
              </a:rPr>
              <a:t>Background</a:t>
            </a:r>
            <a:endParaRPr lang="en-US" sz="1050" dirty="0">
              <a:cs typeface="Arial" panose="020B0604020202020204" pitchFamily="34" charset="0"/>
            </a:endParaRPr>
          </a:p>
        </p:txBody>
      </p:sp>
      <p:sp>
        <p:nvSpPr>
          <p:cNvPr id="9" name="TextBox 8">
            <a:extLst>
              <a:ext uri="{FF2B5EF4-FFF2-40B4-BE49-F238E27FC236}">
                <a16:creationId xmlns:a16="http://schemas.microsoft.com/office/drawing/2014/main" id="{F4AC28BB-34C2-6442-8980-D8F11F502B76}"/>
              </a:ext>
            </a:extLst>
          </p:cNvPr>
          <p:cNvSpPr txBox="1"/>
          <p:nvPr/>
        </p:nvSpPr>
        <p:spPr>
          <a:xfrm>
            <a:off x="571500" y="4009052"/>
            <a:ext cx="284607" cy="358560"/>
          </a:xfrm>
          <a:prstGeom prst="rect">
            <a:avLst/>
          </a:prstGeom>
          <a:noFill/>
        </p:spPr>
        <p:txBody>
          <a:bodyPr wrap="square" lIns="0" tIns="0" rIns="0" bIns="0" rtlCol="0" anchor="t">
            <a:spAutoFit/>
          </a:bodyPr>
          <a:lstStyle/>
          <a:p>
            <a:pPr>
              <a:lnSpc>
                <a:spcPts val="3000"/>
              </a:lnSpc>
              <a:spcAft>
                <a:spcPts val="900"/>
              </a:spcAft>
            </a:pPr>
            <a:r>
              <a:rPr lang="en-US" sz="2400" dirty="0">
                <a:solidFill>
                  <a:srgbClr val="F84F4F"/>
                </a:solidFill>
                <a:cs typeface="Arial" panose="020B0604020202020204" pitchFamily="34" charset="0"/>
              </a:rPr>
              <a:t>2</a:t>
            </a:r>
            <a:endParaRPr lang="en-US" sz="1050" dirty="0">
              <a:cs typeface="Arial" panose="020B0604020202020204" pitchFamily="34" charset="0"/>
            </a:endParaRPr>
          </a:p>
        </p:txBody>
      </p:sp>
      <p:sp>
        <p:nvSpPr>
          <p:cNvPr id="10" name="TextBox 9">
            <a:extLst>
              <a:ext uri="{FF2B5EF4-FFF2-40B4-BE49-F238E27FC236}">
                <a16:creationId xmlns:a16="http://schemas.microsoft.com/office/drawing/2014/main" id="{F4AC28BB-34C2-6442-8980-D8F11F502B76}"/>
              </a:ext>
            </a:extLst>
          </p:cNvPr>
          <p:cNvSpPr txBox="1"/>
          <p:nvPr/>
        </p:nvSpPr>
        <p:spPr>
          <a:xfrm>
            <a:off x="2071116" y="4007048"/>
            <a:ext cx="6200048" cy="358560"/>
          </a:xfrm>
          <a:prstGeom prst="rect">
            <a:avLst/>
          </a:prstGeom>
          <a:noFill/>
        </p:spPr>
        <p:txBody>
          <a:bodyPr wrap="square" lIns="0" tIns="0" rIns="0" bIns="0" rtlCol="0" anchor="t">
            <a:spAutoFit/>
          </a:bodyPr>
          <a:lstStyle/>
          <a:p>
            <a:pPr>
              <a:lnSpc>
                <a:spcPts val="3000"/>
              </a:lnSpc>
              <a:spcAft>
                <a:spcPts val="900"/>
              </a:spcAft>
            </a:pPr>
            <a:r>
              <a:rPr lang="en-US" sz="2400" dirty="0">
                <a:cs typeface="Arial" panose="020B0604020202020204" pitchFamily="34" charset="0"/>
              </a:rPr>
              <a:t>Context</a:t>
            </a:r>
            <a:endParaRPr lang="en-US" sz="1050" dirty="0">
              <a:cs typeface="Arial" panose="020B0604020202020204" pitchFamily="34" charset="0"/>
            </a:endParaRPr>
          </a:p>
        </p:txBody>
      </p:sp>
      <p:sp>
        <p:nvSpPr>
          <p:cNvPr id="11" name="TextBox 10">
            <a:extLst>
              <a:ext uri="{FF2B5EF4-FFF2-40B4-BE49-F238E27FC236}">
                <a16:creationId xmlns:a16="http://schemas.microsoft.com/office/drawing/2014/main" id="{F4AC28BB-34C2-6442-8980-D8F11F502B76}"/>
              </a:ext>
            </a:extLst>
          </p:cNvPr>
          <p:cNvSpPr txBox="1"/>
          <p:nvPr/>
        </p:nvSpPr>
        <p:spPr>
          <a:xfrm>
            <a:off x="571500" y="4560528"/>
            <a:ext cx="284607" cy="358560"/>
          </a:xfrm>
          <a:prstGeom prst="rect">
            <a:avLst/>
          </a:prstGeom>
          <a:noFill/>
        </p:spPr>
        <p:txBody>
          <a:bodyPr wrap="square" lIns="0" tIns="0" rIns="0" bIns="0" rtlCol="0" anchor="t">
            <a:spAutoFit/>
          </a:bodyPr>
          <a:lstStyle/>
          <a:p>
            <a:pPr>
              <a:lnSpc>
                <a:spcPts val="3000"/>
              </a:lnSpc>
              <a:spcAft>
                <a:spcPts val="900"/>
              </a:spcAft>
            </a:pPr>
            <a:r>
              <a:rPr lang="en-US" sz="2400" dirty="0">
                <a:solidFill>
                  <a:srgbClr val="F84F4F"/>
                </a:solidFill>
                <a:cs typeface="Arial" panose="020B0604020202020204" pitchFamily="34" charset="0"/>
              </a:rPr>
              <a:t>3</a:t>
            </a:r>
            <a:endParaRPr lang="en-US" sz="1050" dirty="0">
              <a:cs typeface="Arial" panose="020B0604020202020204" pitchFamily="34" charset="0"/>
            </a:endParaRPr>
          </a:p>
        </p:txBody>
      </p:sp>
      <p:sp>
        <p:nvSpPr>
          <p:cNvPr id="13" name="TextBox 12">
            <a:extLst>
              <a:ext uri="{FF2B5EF4-FFF2-40B4-BE49-F238E27FC236}">
                <a16:creationId xmlns:a16="http://schemas.microsoft.com/office/drawing/2014/main" id="{F4AC28BB-34C2-6442-8980-D8F11F502B76}"/>
              </a:ext>
            </a:extLst>
          </p:cNvPr>
          <p:cNvSpPr txBox="1"/>
          <p:nvPr/>
        </p:nvSpPr>
        <p:spPr>
          <a:xfrm>
            <a:off x="2071116" y="4556520"/>
            <a:ext cx="4773029" cy="358560"/>
          </a:xfrm>
          <a:prstGeom prst="rect">
            <a:avLst/>
          </a:prstGeom>
          <a:noFill/>
        </p:spPr>
        <p:txBody>
          <a:bodyPr wrap="square" lIns="0" tIns="0" rIns="0" bIns="0" rtlCol="0" anchor="t">
            <a:spAutoFit/>
          </a:bodyPr>
          <a:lstStyle>
            <a:defPPr>
              <a:defRPr lang="en-US"/>
            </a:defPPr>
            <a:lvl1pPr>
              <a:lnSpc>
                <a:spcPts val="3000"/>
              </a:lnSpc>
              <a:spcAft>
                <a:spcPts val="900"/>
              </a:spcAft>
              <a:defRPr sz="2400">
                <a:cs typeface="Arial" panose="020B0604020202020204" pitchFamily="34" charset="0"/>
              </a:defRPr>
            </a:lvl1pPr>
          </a:lstStyle>
          <a:p>
            <a:r>
              <a:rPr lang="en-US" dirty="0"/>
              <a:t>Methods</a:t>
            </a:r>
          </a:p>
        </p:txBody>
      </p:sp>
      <p:sp>
        <p:nvSpPr>
          <p:cNvPr id="8" name="TextBox 7">
            <a:extLst>
              <a:ext uri="{FF2B5EF4-FFF2-40B4-BE49-F238E27FC236}">
                <a16:creationId xmlns:a16="http://schemas.microsoft.com/office/drawing/2014/main" id="{F4AC28BB-34C2-6442-8980-D8F11F502B76}"/>
              </a:ext>
            </a:extLst>
          </p:cNvPr>
          <p:cNvSpPr txBox="1"/>
          <p:nvPr/>
        </p:nvSpPr>
        <p:spPr>
          <a:xfrm>
            <a:off x="571500" y="5112004"/>
            <a:ext cx="284607" cy="358560"/>
          </a:xfrm>
          <a:prstGeom prst="rect">
            <a:avLst/>
          </a:prstGeom>
          <a:noFill/>
        </p:spPr>
        <p:txBody>
          <a:bodyPr wrap="square" lIns="0" tIns="0" rIns="0" bIns="0" rtlCol="0" anchor="t">
            <a:spAutoFit/>
          </a:bodyPr>
          <a:lstStyle/>
          <a:p>
            <a:pPr>
              <a:lnSpc>
                <a:spcPts val="3000"/>
              </a:lnSpc>
              <a:spcAft>
                <a:spcPts val="900"/>
              </a:spcAft>
            </a:pPr>
            <a:r>
              <a:rPr lang="en-US" sz="2400" dirty="0">
                <a:solidFill>
                  <a:srgbClr val="F84F4F"/>
                </a:solidFill>
                <a:cs typeface="Arial" panose="020B0604020202020204" pitchFamily="34" charset="0"/>
              </a:rPr>
              <a:t>4</a:t>
            </a:r>
            <a:endParaRPr lang="en-US" sz="1050" dirty="0">
              <a:cs typeface="Arial" panose="020B0604020202020204" pitchFamily="34" charset="0"/>
            </a:endParaRPr>
          </a:p>
        </p:txBody>
      </p:sp>
      <p:sp>
        <p:nvSpPr>
          <p:cNvPr id="14" name="TextBox 13">
            <a:extLst>
              <a:ext uri="{FF2B5EF4-FFF2-40B4-BE49-F238E27FC236}">
                <a16:creationId xmlns:a16="http://schemas.microsoft.com/office/drawing/2014/main" id="{F4AC28BB-34C2-6442-8980-D8F11F502B76}"/>
              </a:ext>
            </a:extLst>
          </p:cNvPr>
          <p:cNvSpPr txBox="1"/>
          <p:nvPr/>
        </p:nvSpPr>
        <p:spPr>
          <a:xfrm>
            <a:off x="2071115" y="5105992"/>
            <a:ext cx="4773029" cy="358560"/>
          </a:xfrm>
          <a:prstGeom prst="rect">
            <a:avLst/>
          </a:prstGeom>
          <a:noFill/>
        </p:spPr>
        <p:txBody>
          <a:bodyPr wrap="square" lIns="0" tIns="0" rIns="0" bIns="0" rtlCol="0" anchor="t">
            <a:spAutoFit/>
          </a:bodyPr>
          <a:lstStyle/>
          <a:p>
            <a:pPr>
              <a:lnSpc>
                <a:spcPts val="3000"/>
              </a:lnSpc>
              <a:spcAft>
                <a:spcPts val="900"/>
              </a:spcAft>
            </a:pPr>
            <a:r>
              <a:rPr lang="en-US" sz="2400" dirty="0">
                <a:cs typeface="Arial" panose="020B0604020202020204" pitchFamily="34" charset="0"/>
              </a:rPr>
              <a:t>Results</a:t>
            </a:r>
            <a:endParaRPr lang="en-US" sz="1050" dirty="0">
              <a:cs typeface="Arial" panose="020B0604020202020204" pitchFamily="34" charset="0"/>
            </a:endParaRPr>
          </a:p>
        </p:txBody>
      </p:sp>
      <p:sp>
        <p:nvSpPr>
          <p:cNvPr id="15" name="TextBox 14">
            <a:extLst>
              <a:ext uri="{FF2B5EF4-FFF2-40B4-BE49-F238E27FC236}">
                <a16:creationId xmlns:a16="http://schemas.microsoft.com/office/drawing/2014/main" id="{0C2E4AE6-5FE4-425F-B8E0-80CAE85CFAB6}"/>
              </a:ext>
            </a:extLst>
          </p:cNvPr>
          <p:cNvSpPr txBox="1"/>
          <p:nvPr/>
        </p:nvSpPr>
        <p:spPr>
          <a:xfrm>
            <a:off x="571500" y="5663479"/>
            <a:ext cx="284607" cy="358560"/>
          </a:xfrm>
          <a:prstGeom prst="rect">
            <a:avLst/>
          </a:prstGeom>
          <a:noFill/>
        </p:spPr>
        <p:txBody>
          <a:bodyPr wrap="square" lIns="0" tIns="0" rIns="0" bIns="0" rtlCol="0" anchor="t">
            <a:spAutoFit/>
          </a:bodyPr>
          <a:lstStyle/>
          <a:p>
            <a:pPr>
              <a:lnSpc>
                <a:spcPts val="3000"/>
              </a:lnSpc>
              <a:spcAft>
                <a:spcPts val="900"/>
              </a:spcAft>
            </a:pPr>
            <a:r>
              <a:rPr lang="en-US" sz="2400" dirty="0">
                <a:solidFill>
                  <a:srgbClr val="F84F4F"/>
                </a:solidFill>
                <a:cs typeface="Arial" panose="020B0604020202020204" pitchFamily="34" charset="0"/>
              </a:rPr>
              <a:t>5</a:t>
            </a:r>
            <a:endParaRPr lang="en-US" sz="1050" dirty="0">
              <a:cs typeface="Arial" panose="020B0604020202020204" pitchFamily="34" charset="0"/>
            </a:endParaRPr>
          </a:p>
        </p:txBody>
      </p:sp>
      <p:sp>
        <p:nvSpPr>
          <p:cNvPr id="16" name="TextBox 15">
            <a:extLst>
              <a:ext uri="{FF2B5EF4-FFF2-40B4-BE49-F238E27FC236}">
                <a16:creationId xmlns:a16="http://schemas.microsoft.com/office/drawing/2014/main" id="{B3AFEA51-1D18-4E30-B711-E223D0E841C7}"/>
              </a:ext>
            </a:extLst>
          </p:cNvPr>
          <p:cNvSpPr txBox="1"/>
          <p:nvPr/>
        </p:nvSpPr>
        <p:spPr>
          <a:xfrm>
            <a:off x="2071115" y="5655465"/>
            <a:ext cx="4773029" cy="358560"/>
          </a:xfrm>
          <a:prstGeom prst="rect">
            <a:avLst/>
          </a:prstGeom>
          <a:noFill/>
        </p:spPr>
        <p:txBody>
          <a:bodyPr wrap="square" lIns="0" tIns="0" rIns="0" bIns="0" rtlCol="0" anchor="t">
            <a:spAutoFit/>
          </a:bodyPr>
          <a:lstStyle/>
          <a:p>
            <a:pPr>
              <a:lnSpc>
                <a:spcPts val="3000"/>
              </a:lnSpc>
              <a:spcAft>
                <a:spcPts val="900"/>
              </a:spcAft>
            </a:pPr>
            <a:r>
              <a:rPr lang="en-US" sz="2400" dirty="0">
                <a:cs typeface="Arial" panose="020B0604020202020204" pitchFamily="34" charset="0"/>
              </a:rPr>
              <a:t>Recommendations</a:t>
            </a:r>
            <a:endParaRPr lang="en-US" sz="1050" dirty="0">
              <a:cs typeface="Arial" panose="020B0604020202020204" pitchFamily="34" charset="0"/>
            </a:endParaRPr>
          </a:p>
        </p:txBody>
      </p:sp>
    </p:spTree>
    <p:extLst>
      <p:ext uri="{BB962C8B-B14F-4D97-AF65-F5344CB8AC3E}">
        <p14:creationId xmlns:p14="http://schemas.microsoft.com/office/powerpoint/2010/main" val="51454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0CCB575A-BD69-D444-B52D-46065F55E7E9}"/>
              </a:ext>
            </a:extLst>
          </p:cNvPr>
          <p:cNvSpPr txBox="1"/>
          <p:nvPr/>
        </p:nvSpPr>
        <p:spPr>
          <a:xfrm>
            <a:off x="571499" y="782439"/>
            <a:ext cx="8039101" cy="478144"/>
          </a:xfrm>
          <a:prstGeom prst="rect">
            <a:avLst/>
          </a:prstGeom>
          <a:noFill/>
        </p:spPr>
        <p:txBody>
          <a:bodyPr wrap="square" lIns="0" tIns="0" rIns="0" bIns="0" rtlCol="0" anchor="t">
            <a:spAutoFit/>
          </a:bodyPr>
          <a:lstStyle/>
          <a:p>
            <a:pPr>
              <a:lnSpc>
                <a:spcPts val="4000"/>
              </a:lnSpc>
              <a:spcAft>
                <a:spcPts val="1800"/>
              </a:spcAft>
            </a:pPr>
            <a:r>
              <a:rPr lang="en-US" sz="3200" dirty="0">
                <a:solidFill>
                  <a:srgbClr val="F65050"/>
                </a:solidFill>
                <a:latin typeface="Arial" panose="020B0604020202020204" pitchFamily="34" charset="0"/>
                <a:cs typeface="Arial" panose="020B0604020202020204" pitchFamily="34" charset="0"/>
              </a:rPr>
              <a:t>Background</a:t>
            </a:r>
          </a:p>
        </p:txBody>
      </p:sp>
      <p:sp>
        <p:nvSpPr>
          <p:cNvPr id="7" name="TextBox 6">
            <a:extLst>
              <a:ext uri="{FF2B5EF4-FFF2-40B4-BE49-F238E27FC236}">
                <a16:creationId xmlns:a16="http://schemas.microsoft.com/office/drawing/2014/main" id="{9DACEC5F-006D-D64E-B235-E9EE5F3D7527}"/>
              </a:ext>
            </a:extLst>
          </p:cNvPr>
          <p:cNvSpPr txBox="1"/>
          <p:nvPr/>
        </p:nvSpPr>
        <p:spPr>
          <a:xfrm>
            <a:off x="2428601" y="1552828"/>
            <a:ext cx="6591300" cy="1050737"/>
          </a:xfrm>
          <a:prstGeom prst="rect">
            <a:avLst/>
          </a:prstGeom>
          <a:noFill/>
        </p:spPr>
        <p:txBody>
          <a:bodyPr wrap="square" lIns="0" tIns="0" rIns="0" bIns="0" rtlCol="0" anchor="t">
            <a:spAutoFit/>
          </a:bodyPr>
          <a:lstStyle/>
          <a:p>
            <a:pPr marL="171450" indent="-171450">
              <a:lnSpc>
                <a:spcPts val="2100"/>
              </a:lnSpc>
              <a:spcAft>
                <a:spcPts val="600"/>
              </a:spcAft>
              <a:buFont typeface="Wingdings" panose="05000000000000000000" pitchFamily="2" charset="2"/>
              <a:buChar char="Ø"/>
            </a:pPr>
            <a:r>
              <a:rPr lang="en-US" sz="1400" dirty="0">
                <a:cs typeface="Arial" panose="020B0604020202020204" pitchFamily="34" charset="0"/>
              </a:rPr>
              <a:t>In Africa, </a:t>
            </a:r>
            <a:r>
              <a:rPr lang="en-US" sz="1400" b="1" dirty="0">
                <a:cs typeface="Arial" panose="020B0604020202020204" pitchFamily="34" charset="0"/>
              </a:rPr>
              <a:t>lack of harmonised regulatory processes is a critical barrier to timely access to essential medicines</a:t>
            </a:r>
            <a:r>
              <a:rPr lang="en-US" sz="1400" dirty="0">
                <a:cs typeface="Arial" panose="020B0604020202020204" pitchFamily="34" charset="0"/>
              </a:rPr>
              <a:t>. Different regulatory processes result in delays for researchers and manufacturers, who must navigate multiple regulatory systems to register the same health product across multiple countries.</a:t>
            </a:r>
          </a:p>
        </p:txBody>
      </p:sp>
      <p:sp>
        <p:nvSpPr>
          <p:cNvPr id="3" name="Text Placeholder 2"/>
          <p:cNvSpPr>
            <a:spLocks noGrp="1"/>
          </p:cNvSpPr>
          <p:nvPr>
            <p:ph type="body" sz="quarter" idx="10"/>
          </p:nvPr>
        </p:nvSpPr>
        <p:spPr/>
        <p:txBody>
          <a:bodyPr/>
          <a:lstStyle/>
          <a:p>
            <a:endParaRPr lang="en-US"/>
          </a:p>
        </p:txBody>
      </p:sp>
      <p:sp>
        <p:nvSpPr>
          <p:cNvPr id="4" name="Text Placeholder 3"/>
          <p:cNvSpPr>
            <a:spLocks noGrp="1"/>
          </p:cNvSpPr>
          <p:nvPr>
            <p:ph type="body" sz="quarter" idx="11"/>
          </p:nvPr>
        </p:nvSpPr>
        <p:spPr>
          <a:xfrm>
            <a:off x="748940" y="6233157"/>
            <a:ext cx="7132320" cy="196632"/>
          </a:xfrm>
        </p:spPr>
        <p:txBody>
          <a:bodyPr/>
          <a:lstStyle/>
          <a:p>
            <a:pPr marL="228600" indent="-228600">
              <a:buFont typeface="+mj-lt"/>
              <a:buAutoNum type="arabicPeriod"/>
            </a:pPr>
            <a:r>
              <a:rPr lang="en-US" sz="800" dirty="0">
                <a:solidFill>
                  <a:schemeClr val="tx1"/>
                </a:solidFill>
                <a:hlinkClick r:id="rId3">
                  <a:extLst>
                    <a:ext uri="{A12FA001-AC4F-418D-AE19-62706E023703}">
                      <ahyp:hlinkClr xmlns:ahyp="http://schemas.microsoft.com/office/drawing/2018/hyperlinkcolor" val="tx"/>
                    </a:ext>
                  </a:extLst>
                </a:hlinkClick>
              </a:rPr>
              <a:t>http://www.nepad.org/resource/situation-analysis-study-medicines-registration-harmonisation-africa-final-report-east</a:t>
            </a:r>
            <a:r>
              <a:rPr lang="en-US" sz="800" dirty="0">
                <a:solidFill>
                  <a:schemeClr val="tx1"/>
                </a:solidFill>
              </a:rPr>
              <a:t>.</a:t>
            </a:r>
          </a:p>
          <a:p>
            <a:pPr marL="228600" indent="-228600">
              <a:buFont typeface="+mj-lt"/>
              <a:buAutoNum type="arabicPeriod"/>
            </a:pPr>
            <a:r>
              <a:rPr lang="en-US" sz="800" dirty="0">
                <a:solidFill>
                  <a:schemeClr val="tx1"/>
                </a:solidFill>
                <a:hlinkClick r:id="rId4">
                  <a:extLst>
                    <a:ext uri="{A12FA001-AC4F-418D-AE19-62706E023703}">
                      <ahyp:hlinkClr xmlns:ahyp="http://schemas.microsoft.com/office/drawing/2018/hyperlinkcolor" val="tx"/>
                    </a:ext>
                  </a:extLst>
                </a:hlinkClick>
              </a:rPr>
              <a:t>https://pink.pharmaintelligence.informa.com/PS119980/Janssen-Pilot-Speeds-Up-African-Approvals-As-Harmonization-Project-Expands</a:t>
            </a:r>
            <a:r>
              <a:rPr lang="en-US" sz="800" dirty="0">
                <a:solidFill>
                  <a:schemeClr val="tx1"/>
                </a:solidFill>
              </a:rPr>
              <a:t>.</a:t>
            </a:r>
          </a:p>
          <a:p>
            <a:pPr marL="228600" indent="-228600">
              <a:buFont typeface="+mj-lt"/>
              <a:buAutoNum type="arabicPeriod"/>
            </a:pPr>
            <a:r>
              <a:rPr lang="en-US" sz="800" dirty="0">
                <a:solidFill>
                  <a:schemeClr val="tx1"/>
                </a:solidFill>
              </a:rPr>
              <a:t>AU Model Law: African Union Model Law on Medical Products Regulation. While this law is not the most appropriate guide for all countries, which may already have regulatory systems in place that are more advanced, it is a good guide for countries that are in need of assistance and guidance. </a:t>
            </a:r>
          </a:p>
        </p:txBody>
      </p:sp>
      <p:sp>
        <p:nvSpPr>
          <p:cNvPr id="11" name="TextBox 10">
            <a:extLst>
              <a:ext uri="{FF2B5EF4-FFF2-40B4-BE49-F238E27FC236}">
                <a16:creationId xmlns:a16="http://schemas.microsoft.com/office/drawing/2014/main" id="{9A7E82B6-B1A3-47D3-AD44-B5A49C68CD1A}"/>
              </a:ext>
            </a:extLst>
          </p:cNvPr>
          <p:cNvSpPr txBox="1"/>
          <p:nvPr/>
        </p:nvSpPr>
        <p:spPr>
          <a:xfrm>
            <a:off x="2428601" y="2863270"/>
            <a:ext cx="6591300" cy="1935594"/>
          </a:xfrm>
          <a:prstGeom prst="rect">
            <a:avLst/>
          </a:prstGeom>
          <a:noFill/>
        </p:spPr>
        <p:txBody>
          <a:bodyPr wrap="square" lIns="0" tIns="0" rIns="0" bIns="0" rtlCol="0" anchor="t">
            <a:spAutoFit/>
          </a:bodyPr>
          <a:lstStyle/>
          <a:p>
            <a:pPr marL="171450" indent="-171450">
              <a:lnSpc>
                <a:spcPts val="2100"/>
              </a:lnSpc>
              <a:spcAft>
                <a:spcPts val="600"/>
              </a:spcAft>
              <a:buFont typeface="Wingdings" panose="05000000000000000000" pitchFamily="2" charset="2"/>
              <a:buChar char="Ø"/>
            </a:pPr>
            <a:r>
              <a:rPr lang="en-US" sz="1400" dirty="0">
                <a:cs typeface="Arial" panose="020B0604020202020204" pitchFamily="34" charset="0"/>
              </a:rPr>
              <a:t>Without regulatory harmonisation, the average registration time for medicines in the East African Community is two years. </a:t>
            </a:r>
            <a:r>
              <a:rPr lang="en-US" sz="1400" b="1" dirty="0">
                <a:cs typeface="Arial" panose="020B0604020202020204" pitchFamily="34" charset="0"/>
              </a:rPr>
              <a:t>Regional regulatory harmonisation could accelerate this review timeline </a:t>
            </a:r>
            <a:r>
              <a:rPr lang="en-US" sz="1400" dirty="0">
                <a:cs typeface="Arial" panose="020B0604020202020204" pitchFamily="34" charset="0"/>
              </a:rPr>
              <a:t>by 40% to 60%.</a:t>
            </a:r>
            <a:r>
              <a:rPr lang="en-US" sz="1400" baseline="30000" dirty="0">
                <a:cs typeface="Arial" panose="020B0604020202020204" pitchFamily="34" charset="0"/>
              </a:rPr>
              <a:t>1,2</a:t>
            </a:r>
          </a:p>
          <a:p>
            <a:pPr marL="171450" indent="-171450">
              <a:lnSpc>
                <a:spcPts val="2100"/>
              </a:lnSpc>
              <a:spcAft>
                <a:spcPts val="600"/>
              </a:spcAft>
              <a:buFont typeface="Wingdings" panose="05000000000000000000" pitchFamily="2" charset="2"/>
              <a:buChar char="Ø"/>
            </a:pPr>
            <a:r>
              <a:rPr lang="en-US" sz="1400" dirty="0">
                <a:cs typeface="Arial" panose="020B0604020202020204" pitchFamily="34" charset="0"/>
              </a:rPr>
              <a:t>The </a:t>
            </a:r>
            <a:r>
              <a:rPr lang="en-US" sz="1400" b="1" dirty="0">
                <a:cs typeface="Arial" panose="020B0604020202020204" pitchFamily="34" charset="0"/>
              </a:rPr>
              <a:t>AU Model Law</a:t>
            </a:r>
            <a:r>
              <a:rPr lang="en-US" sz="1400" dirty="0">
                <a:cs typeface="Arial" panose="020B0604020202020204" pitchFamily="34" charset="0"/>
              </a:rPr>
              <a:t>,</a:t>
            </a:r>
            <a:r>
              <a:rPr lang="en-US" sz="1400" baseline="30000" dirty="0">
                <a:cs typeface="Arial" panose="020B0604020202020204" pitchFamily="34" charset="0"/>
              </a:rPr>
              <a:t>3</a:t>
            </a:r>
            <a:r>
              <a:rPr lang="en-US" sz="1400" dirty="0">
                <a:cs typeface="Arial" panose="020B0604020202020204" pitchFamily="34" charset="0"/>
              </a:rPr>
              <a:t> adopted in January 2016, provided a framework for member states to increase collaboration, strengthen regulatory capacities, and accelerate product registration. However, implementation will require sustained and long-term commitments, funding, and political action.</a:t>
            </a:r>
          </a:p>
        </p:txBody>
      </p:sp>
      <p:sp>
        <p:nvSpPr>
          <p:cNvPr id="12" name="TextBox 11">
            <a:extLst>
              <a:ext uri="{FF2B5EF4-FFF2-40B4-BE49-F238E27FC236}">
                <a16:creationId xmlns:a16="http://schemas.microsoft.com/office/drawing/2014/main" id="{8743F871-6705-4F2E-A009-CD727CF32378}"/>
              </a:ext>
            </a:extLst>
          </p:cNvPr>
          <p:cNvSpPr txBox="1"/>
          <p:nvPr/>
        </p:nvSpPr>
        <p:spPr>
          <a:xfrm>
            <a:off x="2428601" y="5076020"/>
            <a:ext cx="6591300" cy="781432"/>
          </a:xfrm>
          <a:prstGeom prst="rect">
            <a:avLst/>
          </a:prstGeom>
          <a:noFill/>
        </p:spPr>
        <p:txBody>
          <a:bodyPr wrap="square" lIns="0" tIns="0" rIns="0" bIns="0" rtlCol="0" anchor="t">
            <a:spAutoFit/>
          </a:bodyPr>
          <a:lstStyle/>
          <a:p>
            <a:pPr marL="171450" indent="-171450">
              <a:lnSpc>
                <a:spcPts val="2100"/>
              </a:lnSpc>
              <a:spcAft>
                <a:spcPts val="600"/>
              </a:spcAft>
              <a:buFont typeface="Wingdings" panose="05000000000000000000" pitchFamily="2" charset="2"/>
              <a:buChar char="Ø"/>
            </a:pPr>
            <a:r>
              <a:rPr lang="en-US" sz="1400" dirty="0">
                <a:cs typeface="Arial" panose="020B0604020202020204" pitchFamily="34" charset="0"/>
              </a:rPr>
              <a:t>The purpose of this study was to </a:t>
            </a:r>
            <a:r>
              <a:rPr lang="en-US" sz="1400" b="1" dirty="0">
                <a:cs typeface="Arial" panose="020B0604020202020204" pitchFamily="34" charset="0"/>
              </a:rPr>
              <a:t>model the potential health impact of increasing regulatory harmonisation </a:t>
            </a:r>
            <a:r>
              <a:rPr lang="en-US" sz="1400" dirty="0">
                <a:cs typeface="Arial" panose="020B0604020202020204" pitchFamily="34" charset="0"/>
              </a:rPr>
              <a:t>across two regional economic communities in sub-Saharan Africa.</a:t>
            </a:r>
          </a:p>
        </p:txBody>
      </p:sp>
      <p:sp>
        <p:nvSpPr>
          <p:cNvPr id="5" name="Pentagon 4">
            <a:extLst>
              <a:ext uri="{FF2B5EF4-FFF2-40B4-BE49-F238E27FC236}">
                <a16:creationId xmlns:a16="http://schemas.microsoft.com/office/drawing/2014/main" id="{BBCA19AF-F60F-49E1-9300-14320EA38FC3}"/>
              </a:ext>
            </a:extLst>
          </p:cNvPr>
          <p:cNvSpPr/>
          <p:nvPr/>
        </p:nvSpPr>
        <p:spPr>
          <a:xfrm>
            <a:off x="788669" y="1359915"/>
            <a:ext cx="1463040" cy="1371600"/>
          </a:xfrm>
          <a:prstGeom prst="pentagon">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9010A66-4D34-46F5-ABE7-957F1763290A}"/>
              </a:ext>
            </a:extLst>
          </p:cNvPr>
          <p:cNvSpPr/>
          <p:nvPr/>
        </p:nvSpPr>
        <p:spPr>
          <a:xfrm>
            <a:off x="880109" y="3105247"/>
            <a:ext cx="1280160" cy="1280160"/>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3" name="Hexagon 12">
            <a:extLst>
              <a:ext uri="{FF2B5EF4-FFF2-40B4-BE49-F238E27FC236}">
                <a16:creationId xmlns:a16="http://schemas.microsoft.com/office/drawing/2014/main" id="{E13217DA-8960-4334-8BE6-91E6D54EDD7B}"/>
              </a:ext>
            </a:extLst>
          </p:cNvPr>
          <p:cNvSpPr/>
          <p:nvPr/>
        </p:nvSpPr>
        <p:spPr>
          <a:xfrm>
            <a:off x="742949" y="4759138"/>
            <a:ext cx="1554480" cy="1371600"/>
          </a:xfrm>
          <a:prstGeom prst="hexagon">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B656157D-437C-415F-95E2-A4B8653AE1BB}"/>
              </a:ext>
            </a:extLst>
          </p:cNvPr>
          <p:cNvSpPr txBox="1"/>
          <p:nvPr/>
        </p:nvSpPr>
        <p:spPr>
          <a:xfrm>
            <a:off x="925829" y="1810040"/>
            <a:ext cx="1188720" cy="478144"/>
          </a:xfrm>
          <a:prstGeom prst="rect">
            <a:avLst/>
          </a:prstGeom>
          <a:noFill/>
        </p:spPr>
        <p:txBody>
          <a:bodyPr wrap="square" lIns="0" tIns="0" rIns="0" bIns="0" rtlCol="0" anchor="ctr">
            <a:noAutofit/>
          </a:bodyPr>
          <a:lstStyle/>
          <a:p>
            <a:pPr algn="ctr"/>
            <a:r>
              <a:rPr lang="en-US" sz="2000" dirty="0">
                <a:solidFill>
                  <a:schemeClr val="bg1"/>
                </a:solidFill>
                <a:latin typeface="+mj-lt"/>
              </a:rPr>
              <a:t>Need</a:t>
            </a:r>
          </a:p>
        </p:txBody>
      </p:sp>
      <p:sp>
        <p:nvSpPr>
          <p:cNvPr id="15" name="TextBox 14">
            <a:extLst>
              <a:ext uri="{FF2B5EF4-FFF2-40B4-BE49-F238E27FC236}">
                <a16:creationId xmlns:a16="http://schemas.microsoft.com/office/drawing/2014/main" id="{F9B99B72-8200-41E1-8AC1-281912FDB771}"/>
              </a:ext>
            </a:extLst>
          </p:cNvPr>
          <p:cNvSpPr txBox="1"/>
          <p:nvPr/>
        </p:nvSpPr>
        <p:spPr>
          <a:xfrm>
            <a:off x="919841" y="3538912"/>
            <a:ext cx="1188720" cy="478144"/>
          </a:xfrm>
          <a:prstGeom prst="rect">
            <a:avLst/>
          </a:prstGeom>
          <a:noFill/>
        </p:spPr>
        <p:txBody>
          <a:bodyPr wrap="square" lIns="0" tIns="0" rIns="0" bIns="0" rtlCol="0" anchor="ctr">
            <a:noAutofit/>
          </a:bodyPr>
          <a:lstStyle/>
          <a:p>
            <a:pPr algn="ctr"/>
            <a:r>
              <a:rPr lang="en-US" sz="2000" dirty="0">
                <a:solidFill>
                  <a:schemeClr val="bg1"/>
                </a:solidFill>
                <a:latin typeface="+mj-lt"/>
              </a:rPr>
              <a:t>Evidence</a:t>
            </a:r>
          </a:p>
        </p:txBody>
      </p:sp>
      <p:sp>
        <p:nvSpPr>
          <p:cNvPr id="16" name="TextBox 15">
            <a:extLst>
              <a:ext uri="{FF2B5EF4-FFF2-40B4-BE49-F238E27FC236}">
                <a16:creationId xmlns:a16="http://schemas.microsoft.com/office/drawing/2014/main" id="{A6D9CE2C-358D-4A16-B0C7-E11040DF346A}"/>
              </a:ext>
            </a:extLst>
          </p:cNvPr>
          <p:cNvSpPr txBox="1"/>
          <p:nvPr/>
        </p:nvSpPr>
        <p:spPr>
          <a:xfrm>
            <a:off x="919841" y="5205866"/>
            <a:ext cx="1188720" cy="478144"/>
          </a:xfrm>
          <a:prstGeom prst="rect">
            <a:avLst/>
          </a:prstGeom>
          <a:noFill/>
        </p:spPr>
        <p:txBody>
          <a:bodyPr wrap="square" lIns="0" tIns="0" rIns="0" bIns="0" rtlCol="0" anchor="ctr">
            <a:noAutofit/>
          </a:bodyPr>
          <a:lstStyle/>
          <a:p>
            <a:pPr algn="ctr"/>
            <a:r>
              <a:rPr lang="en-US" sz="2000" dirty="0">
                <a:solidFill>
                  <a:schemeClr val="bg1"/>
                </a:solidFill>
                <a:latin typeface="+mj-lt"/>
              </a:rPr>
              <a:t>Purpose</a:t>
            </a:r>
          </a:p>
        </p:txBody>
      </p:sp>
    </p:spTree>
    <p:extLst>
      <p:ext uri="{BB962C8B-B14F-4D97-AF65-F5344CB8AC3E}">
        <p14:creationId xmlns:p14="http://schemas.microsoft.com/office/powerpoint/2010/main" val="2202293880"/>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0CCB575A-BD69-D444-B52D-46065F55E7E9}"/>
              </a:ext>
            </a:extLst>
          </p:cNvPr>
          <p:cNvSpPr txBox="1"/>
          <p:nvPr/>
        </p:nvSpPr>
        <p:spPr>
          <a:xfrm>
            <a:off x="571499" y="782439"/>
            <a:ext cx="8039101" cy="478144"/>
          </a:xfrm>
          <a:prstGeom prst="rect">
            <a:avLst/>
          </a:prstGeom>
          <a:noFill/>
        </p:spPr>
        <p:txBody>
          <a:bodyPr wrap="square" lIns="0" tIns="0" rIns="0" bIns="0" rtlCol="0" anchor="t">
            <a:spAutoFit/>
          </a:bodyPr>
          <a:lstStyle/>
          <a:p>
            <a:pPr>
              <a:lnSpc>
                <a:spcPts val="4000"/>
              </a:lnSpc>
              <a:spcAft>
                <a:spcPts val="1800"/>
              </a:spcAft>
            </a:pPr>
            <a:r>
              <a:rPr lang="en-US" sz="3200" dirty="0">
                <a:solidFill>
                  <a:srgbClr val="F65050"/>
                </a:solidFill>
                <a:latin typeface="Arial" panose="020B0604020202020204" pitchFamily="34" charset="0"/>
                <a:cs typeface="Arial" panose="020B0604020202020204" pitchFamily="34" charset="0"/>
              </a:rPr>
              <a:t>Context</a:t>
            </a:r>
          </a:p>
        </p:txBody>
      </p:sp>
      <p:sp>
        <p:nvSpPr>
          <p:cNvPr id="3" name="Text Placeholder 2"/>
          <p:cNvSpPr>
            <a:spLocks noGrp="1"/>
          </p:cNvSpPr>
          <p:nvPr>
            <p:ph type="body" sz="quarter" idx="10"/>
          </p:nvPr>
        </p:nvSpPr>
        <p:spPr/>
        <p:txBody>
          <a:bodyPr/>
          <a:lstStyle/>
          <a:p>
            <a:endParaRPr lang="en-US"/>
          </a:p>
        </p:txBody>
      </p:sp>
      <p:graphicFrame>
        <p:nvGraphicFramePr>
          <p:cNvPr id="2" name="Diagram 1">
            <a:extLst>
              <a:ext uri="{FF2B5EF4-FFF2-40B4-BE49-F238E27FC236}">
                <a16:creationId xmlns:a16="http://schemas.microsoft.com/office/drawing/2014/main" id="{5678FB45-2002-4C74-9A9B-4F008619C085}"/>
              </a:ext>
            </a:extLst>
          </p:cNvPr>
          <p:cNvGraphicFramePr/>
          <p:nvPr>
            <p:extLst>
              <p:ext uri="{D42A27DB-BD31-4B8C-83A1-F6EECF244321}">
                <p14:modId xmlns:p14="http://schemas.microsoft.com/office/powerpoint/2010/main" val="3276914897"/>
              </p:ext>
            </p:extLst>
          </p:nvPr>
        </p:nvGraphicFramePr>
        <p:xfrm>
          <a:off x="240638" y="3429928"/>
          <a:ext cx="8662724" cy="25817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 Placeholder 9">
            <a:extLst>
              <a:ext uri="{FF2B5EF4-FFF2-40B4-BE49-F238E27FC236}">
                <a16:creationId xmlns:a16="http://schemas.microsoft.com/office/drawing/2014/main" id="{F92784BD-EF28-44FA-B4D2-D370BD43C1B9}"/>
              </a:ext>
            </a:extLst>
          </p:cNvPr>
          <p:cNvSpPr>
            <a:spLocks noGrp="1"/>
          </p:cNvSpPr>
          <p:nvPr>
            <p:ph type="body" sz="quarter" idx="11"/>
          </p:nvPr>
        </p:nvSpPr>
        <p:spPr>
          <a:xfrm>
            <a:off x="748940" y="6437267"/>
            <a:ext cx="7223760" cy="165100"/>
          </a:xfrm>
        </p:spPr>
        <p:txBody>
          <a:bodyPr/>
          <a:lstStyle/>
          <a:p>
            <a:r>
              <a:rPr lang="en-US" dirty="0"/>
              <a:t>*Private sector actors represent regulatory sponsors. Sponsors are entities that initiate and take responsibility for clinical investigations, and request the authorization of new health tools from regulatory authorities. Sponsors include pharmaceutical companies, academic institutions, private organizations, etc.</a:t>
            </a:r>
          </a:p>
        </p:txBody>
      </p:sp>
      <p:sp>
        <p:nvSpPr>
          <p:cNvPr id="18" name="TextBox 17">
            <a:extLst>
              <a:ext uri="{FF2B5EF4-FFF2-40B4-BE49-F238E27FC236}">
                <a16:creationId xmlns:a16="http://schemas.microsoft.com/office/drawing/2014/main" id="{40FE46E3-8F92-4D68-A320-695EDD7FBC34}"/>
              </a:ext>
            </a:extLst>
          </p:cNvPr>
          <p:cNvSpPr txBox="1"/>
          <p:nvPr/>
        </p:nvSpPr>
        <p:spPr>
          <a:xfrm>
            <a:off x="568452" y="1352033"/>
            <a:ext cx="8042148" cy="1744067"/>
          </a:xfrm>
          <a:prstGeom prst="rect">
            <a:avLst/>
          </a:prstGeom>
          <a:noFill/>
        </p:spPr>
        <p:txBody>
          <a:bodyPr wrap="square" lIns="0" tIns="0" rIns="0" bIns="0" rtlCol="0" anchor="t">
            <a:spAutoFit/>
          </a:bodyPr>
          <a:lstStyle/>
          <a:p>
            <a:pPr>
              <a:lnSpc>
                <a:spcPts val="1400"/>
              </a:lnSpc>
              <a:spcAft>
                <a:spcPts val="600"/>
              </a:spcAft>
            </a:pPr>
            <a:r>
              <a:rPr lang="en-US" sz="1400" dirty="0">
                <a:cs typeface="Arial" panose="020B0604020202020204" pitchFamily="34" charset="0"/>
              </a:rPr>
              <a:t>Regulatory harmonization can involve…</a:t>
            </a:r>
          </a:p>
          <a:p>
            <a:pPr marL="285750" indent="-285750">
              <a:lnSpc>
                <a:spcPts val="1400"/>
              </a:lnSpc>
              <a:spcAft>
                <a:spcPts val="600"/>
              </a:spcAft>
              <a:buFont typeface="Arial" panose="020B0604020202020204" pitchFamily="34" charset="0"/>
              <a:buChar char="•"/>
            </a:pPr>
            <a:r>
              <a:rPr lang="en-US" sz="1400" b="1" dirty="0">
                <a:cs typeface="Arial" panose="020B0604020202020204" pitchFamily="34" charset="0"/>
              </a:rPr>
              <a:t>Sharing of information </a:t>
            </a:r>
            <a:r>
              <a:rPr lang="en-US" sz="1400" dirty="0">
                <a:cs typeface="Arial" panose="020B0604020202020204" pitchFamily="34" charset="0"/>
              </a:rPr>
              <a:t>such as inspection findings between regulatory authorities</a:t>
            </a:r>
          </a:p>
          <a:p>
            <a:pPr marL="285750" indent="-285750">
              <a:lnSpc>
                <a:spcPts val="1400"/>
              </a:lnSpc>
              <a:spcAft>
                <a:spcPts val="600"/>
              </a:spcAft>
              <a:buFont typeface="Arial" panose="020B0604020202020204" pitchFamily="34" charset="0"/>
              <a:buChar char="•"/>
            </a:pPr>
            <a:r>
              <a:rPr lang="en-US" sz="1400" b="1" dirty="0">
                <a:cs typeface="Arial" panose="020B0604020202020204" pitchFamily="34" charset="0"/>
              </a:rPr>
              <a:t>Aligning safety and efficacy </a:t>
            </a:r>
            <a:r>
              <a:rPr lang="en-US" sz="1400" dirty="0">
                <a:cs typeface="Arial" panose="020B0604020202020204" pitchFamily="34" charset="0"/>
              </a:rPr>
              <a:t>standards and processes used to assess and monitor research and products</a:t>
            </a:r>
          </a:p>
          <a:p>
            <a:pPr marL="285750" indent="-285750">
              <a:lnSpc>
                <a:spcPts val="1400"/>
              </a:lnSpc>
              <a:spcAft>
                <a:spcPts val="600"/>
              </a:spcAft>
              <a:buFont typeface="Arial" panose="020B0604020202020204" pitchFamily="34" charset="0"/>
              <a:buChar char="•"/>
            </a:pPr>
            <a:r>
              <a:rPr lang="en-US" sz="1400" b="1" dirty="0">
                <a:cs typeface="Arial" panose="020B0604020202020204" pitchFamily="34" charset="0"/>
              </a:rPr>
              <a:t>Conducting joint reviews </a:t>
            </a:r>
            <a:r>
              <a:rPr lang="en-US" sz="1400" dirty="0">
                <a:cs typeface="Arial" panose="020B0604020202020204" pitchFamily="34" charset="0"/>
              </a:rPr>
              <a:t>of research protocols and product dossiers and inspections of research and manufacturing sites</a:t>
            </a:r>
          </a:p>
          <a:p>
            <a:pPr marL="285750" indent="-285750">
              <a:lnSpc>
                <a:spcPts val="1400"/>
              </a:lnSpc>
              <a:spcAft>
                <a:spcPts val="600"/>
              </a:spcAft>
              <a:buFont typeface="Arial" panose="020B0604020202020204" pitchFamily="34" charset="0"/>
              <a:buChar char="•"/>
            </a:pPr>
            <a:r>
              <a:rPr lang="en-US" sz="1400" b="1" dirty="0">
                <a:cs typeface="Arial" panose="020B0604020202020204" pitchFamily="34" charset="0"/>
              </a:rPr>
              <a:t>Mutual recognition of assessments and inspections </a:t>
            </a:r>
            <a:r>
              <a:rPr lang="en-US" sz="1400" dirty="0">
                <a:cs typeface="Arial" panose="020B0604020202020204" pitchFamily="34" charset="0"/>
              </a:rPr>
              <a:t>conducted and decisions made by other regulatory authorities</a:t>
            </a:r>
          </a:p>
        </p:txBody>
      </p:sp>
    </p:spTree>
    <p:extLst>
      <p:ext uri="{BB962C8B-B14F-4D97-AF65-F5344CB8AC3E}">
        <p14:creationId xmlns:p14="http://schemas.microsoft.com/office/powerpoint/2010/main" val="982850464"/>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0CCB575A-BD69-D444-B52D-46065F55E7E9}"/>
              </a:ext>
            </a:extLst>
          </p:cNvPr>
          <p:cNvSpPr txBox="1"/>
          <p:nvPr/>
        </p:nvSpPr>
        <p:spPr>
          <a:xfrm>
            <a:off x="571499" y="782439"/>
            <a:ext cx="8039101" cy="478144"/>
          </a:xfrm>
          <a:prstGeom prst="rect">
            <a:avLst/>
          </a:prstGeom>
          <a:noFill/>
        </p:spPr>
        <p:txBody>
          <a:bodyPr wrap="square" lIns="0" tIns="0" rIns="0" bIns="0" rtlCol="0" anchor="t">
            <a:spAutoFit/>
          </a:bodyPr>
          <a:lstStyle/>
          <a:p>
            <a:pPr>
              <a:lnSpc>
                <a:spcPts val="4000"/>
              </a:lnSpc>
              <a:spcAft>
                <a:spcPts val="1800"/>
              </a:spcAft>
            </a:pPr>
            <a:r>
              <a:rPr lang="en-US" sz="3200" dirty="0">
                <a:solidFill>
                  <a:srgbClr val="F65050"/>
                </a:solidFill>
                <a:latin typeface="Arial" panose="020B0604020202020204" pitchFamily="34" charset="0"/>
                <a:cs typeface="Arial" panose="020B0604020202020204" pitchFamily="34" charset="0"/>
              </a:rPr>
              <a:t>Methods</a:t>
            </a:r>
          </a:p>
        </p:txBody>
      </p:sp>
      <p:sp>
        <p:nvSpPr>
          <p:cNvPr id="3" name="Text Placeholder 2"/>
          <p:cNvSpPr>
            <a:spLocks noGrp="1"/>
          </p:cNvSpPr>
          <p:nvPr>
            <p:ph type="body" sz="quarter" idx="10"/>
          </p:nvPr>
        </p:nvSpPr>
        <p:spPr/>
        <p:txBody>
          <a:bodyPr/>
          <a:lstStyle/>
          <a:p>
            <a:endParaRPr lang="en-US"/>
          </a:p>
        </p:txBody>
      </p:sp>
      <p:sp>
        <p:nvSpPr>
          <p:cNvPr id="14" name="TextBox 13">
            <a:extLst>
              <a:ext uri="{FF2B5EF4-FFF2-40B4-BE49-F238E27FC236}">
                <a16:creationId xmlns:a16="http://schemas.microsoft.com/office/drawing/2014/main" id="{B656157D-437C-415F-95E2-A4B8653AE1BB}"/>
              </a:ext>
            </a:extLst>
          </p:cNvPr>
          <p:cNvSpPr txBox="1"/>
          <p:nvPr/>
        </p:nvSpPr>
        <p:spPr>
          <a:xfrm>
            <a:off x="712469" y="1911724"/>
            <a:ext cx="1188720" cy="478144"/>
          </a:xfrm>
          <a:prstGeom prst="rect">
            <a:avLst/>
          </a:prstGeom>
          <a:noFill/>
        </p:spPr>
        <p:txBody>
          <a:bodyPr wrap="square" lIns="0" tIns="0" rIns="0" bIns="0" rtlCol="0" anchor="ctr">
            <a:noAutofit/>
          </a:bodyPr>
          <a:lstStyle/>
          <a:p>
            <a:pPr algn="ctr"/>
            <a:r>
              <a:rPr lang="en-US" sz="2000" dirty="0">
                <a:solidFill>
                  <a:schemeClr val="bg1"/>
                </a:solidFill>
                <a:latin typeface="Helvetica" pitchFamily="2" charset="0"/>
              </a:rPr>
              <a:t>Lives Saved Tool (LiST)</a:t>
            </a:r>
          </a:p>
        </p:txBody>
      </p:sp>
      <p:sp>
        <p:nvSpPr>
          <p:cNvPr id="8" name="Text Placeholder 7">
            <a:extLst>
              <a:ext uri="{FF2B5EF4-FFF2-40B4-BE49-F238E27FC236}">
                <a16:creationId xmlns:a16="http://schemas.microsoft.com/office/drawing/2014/main" id="{330CD20C-E5C2-458E-80E9-EA1AF8C92AE5}"/>
              </a:ext>
            </a:extLst>
          </p:cNvPr>
          <p:cNvSpPr>
            <a:spLocks noGrp="1"/>
          </p:cNvSpPr>
          <p:nvPr>
            <p:ph type="body" sz="quarter" idx="11"/>
          </p:nvPr>
        </p:nvSpPr>
        <p:spPr/>
        <p:txBody>
          <a:bodyPr/>
          <a:lstStyle/>
          <a:p>
            <a:pPr lvl="0">
              <a:defRPr/>
            </a:pPr>
            <a:r>
              <a:rPr lang="en-US" dirty="0">
                <a:solidFill>
                  <a:prstClr val="black"/>
                </a:solidFill>
              </a:rPr>
              <a:t>Amoxicillin photo: Health Communication Capacity Collaborative website. </a:t>
            </a:r>
            <a:r>
              <a:rPr lang="en-US" dirty="0">
                <a:solidFill>
                  <a:prstClr val="black"/>
                </a:solidFill>
                <a:hlinkClick r:id="rId3">
                  <a:extLst>
                    <a:ext uri="{A12FA001-AC4F-418D-AE19-62706E023703}">
                      <ahyp:hlinkClr xmlns:ahyp="http://schemas.microsoft.com/office/drawing/2018/hyperlinkcolor" val="tx"/>
                    </a:ext>
                  </a:extLst>
                </a:hlinkClick>
              </a:rPr>
              <a:t>https://sbccimplementationkits.org/demandrmnch/about-amox/</a:t>
            </a:r>
            <a:r>
              <a:rPr lang="en-US" dirty="0">
                <a:solidFill>
                  <a:prstClr val="black"/>
                </a:solidFill>
              </a:rPr>
              <a:t>.</a:t>
            </a:r>
          </a:p>
          <a:p>
            <a:pPr lvl="0">
              <a:defRPr/>
            </a:pPr>
            <a:r>
              <a:rPr lang="en-US" dirty="0">
                <a:solidFill>
                  <a:prstClr val="black"/>
                </a:solidFill>
              </a:rPr>
              <a:t>Carbetocin photo: Widmer M, Piaggio G, Nguyen TMH, et al. </a:t>
            </a:r>
            <a:r>
              <a:rPr lang="en-US" dirty="0">
                <a:solidFill>
                  <a:prstClr val="black"/>
                </a:solidFill>
                <a:latin typeface="Calibri"/>
                <a:hlinkClick r:id="rId4">
                  <a:extLst>
                    <a:ext uri="{A12FA001-AC4F-418D-AE19-62706E023703}">
                      <ahyp:hlinkClr xmlns:ahyp="http://schemas.microsoft.com/office/drawing/2018/hyperlinkcolor" val="tx"/>
                    </a:ext>
                  </a:extLst>
                </a:hlinkClick>
              </a:rPr>
              <a:t>https://www.nejm.org/doi/full/10.1056/NEJMoa1805489</a:t>
            </a:r>
            <a:r>
              <a:rPr lang="en-US" dirty="0">
                <a:solidFill>
                  <a:prstClr val="black"/>
                </a:solidFill>
                <a:latin typeface="Calibri"/>
              </a:rPr>
              <a:t>.</a:t>
            </a:r>
            <a:endParaRPr lang="en-US" dirty="0"/>
          </a:p>
        </p:txBody>
      </p:sp>
      <p:pic>
        <p:nvPicPr>
          <p:cNvPr id="20" name="Picture 19">
            <a:extLst>
              <a:ext uri="{FF2B5EF4-FFF2-40B4-BE49-F238E27FC236}">
                <a16:creationId xmlns:a16="http://schemas.microsoft.com/office/drawing/2014/main" id="{789DDAA2-870E-4A19-84D0-93F20B9C405A}"/>
              </a:ext>
            </a:extLst>
          </p:cNvPr>
          <p:cNvPicPr>
            <a:picLocks noChangeAspect="1"/>
          </p:cNvPicPr>
          <p:nvPr/>
        </p:nvPicPr>
        <p:blipFill rotWithShape="1">
          <a:blip r:embed="rId5">
            <a:extLst>
              <a:ext uri="{28A0092B-C50C-407E-A947-70E740481C1C}">
                <a14:useLocalDpi xmlns:a14="http://schemas.microsoft.com/office/drawing/2010/main" val="0"/>
              </a:ext>
            </a:extLst>
          </a:blip>
          <a:srcRect l="34767" t="15025" r="36540" b="13779"/>
          <a:stretch/>
        </p:blipFill>
        <p:spPr>
          <a:xfrm>
            <a:off x="748940" y="2127575"/>
            <a:ext cx="1524000" cy="1620701"/>
          </a:xfrm>
          <a:prstGeom prst="rect">
            <a:avLst/>
          </a:prstGeom>
        </p:spPr>
      </p:pic>
      <p:sp>
        <p:nvSpPr>
          <p:cNvPr id="21" name="Oval 20">
            <a:extLst>
              <a:ext uri="{FF2B5EF4-FFF2-40B4-BE49-F238E27FC236}">
                <a16:creationId xmlns:a16="http://schemas.microsoft.com/office/drawing/2014/main" id="{9EC1F400-6EBE-4D37-934F-3B119B5B53E8}"/>
              </a:ext>
            </a:extLst>
          </p:cNvPr>
          <p:cNvSpPr/>
          <p:nvPr/>
        </p:nvSpPr>
        <p:spPr>
          <a:xfrm>
            <a:off x="1601173" y="2789868"/>
            <a:ext cx="533400" cy="463292"/>
          </a:xfrm>
          <a:prstGeom prst="ellipse">
            <a:avLst/>
          </a:prstGeom>
          <a:noFill/>
          <a:ln>
            <a:solidFill>
              <a:srgbClr val="DC12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84F4F"/>
              </a:solidFill>
              <a:effectLst/>
              <a:uLnTx/>
              <a:uFillTx/>
              <a:latin typeface="Calibri"/>
              <a:ea typeface="+mn-ea"/>
              <a:cs typeface="+mn-cs"/>
            </a:endParaRPr>
          </a:p>
        </p:txBody>
      </p:sp>
      <p:sp>
        <p:nvSpPr>
          <p:cNvPr id="22" name="Oval 21">
            <a:extLst>
              <a:ext uri="{FF2B5EF4-FFF2-40B4-BE49-F238E27FC236}">
                <a16:creationId xmlns:a16="http://schemas.microsoft.com/office/drawing/2014/main" id="{1CE06DF1-6474-45AD-B9E6-824246811A4D}"/>
              </a:ext>
            </a:extLst>
          </p:cNvPr>
          <p:cNvSpPr/>
          <p:nvPr/>
        </p:nvSpPr>
        <p:spPr>
          <a:xfrm>
            <a:off x="1282340" y="3166132"/>
            <a:ext cx="611758" cy="582144"/>
          </a:xfrm>
          <a:prstGeom prst="ellipse">
            <a:avLst/>
          </a:prstGeom>
          <a:noFill/>
          <a:ln>
            <a:solidFill>
              <a:srgbClr val="DC12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84F4F"/>
              </a:solidFill>
              <a:effectLst/>
              <a:uLnTx/>
              <a:uFillTx/>
              <a:latin typeface="Calibri"/>
              <a:ea typeface="+mn-ea"/>
              <a:cs typeface="+mn-cs"/>
            </a:endParaRPr>
          </a:p>
        </p:txBody>
      </p:sp>
      <p:sp>
        <p:nvSpPr>
          <p:cNvPr id="23" name="TextBox 22">
            <a:extLst>
              <a:ext uri="{FF2B5EF4-FFF2-40B4-BE49-F238E27FC236}">
                <a16:creationId xmlns:a16="http://schemas.microsoft.com/office/drawing/2014/main" id="{C4D1C561-CDB3-45AF-AAFA-358927965D7E}"/>
              </a:ext>
            </a:extLst>
          </p:cNvPr>
          <p:cNvSpPr txBox="1"/>
          <p:nvPr/>
        </p:nvSpPr>
        <p:spPr>
          <a:xfrm>
            <a:off x="2232473" y="2667000"/>
            <a:ext cx="1152185" cy="7386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prstClr val="black"/>
                </a:solidFill>
                <a:effectLst/>
                <a:uLnTx/>
                <a:uFillTx/>
                <a:latin typeface="Calibri"/>
                <a:ea typeface="+mn-ea"/>
                <a:cs typeface="+mn-cs"/>
              </a:rPr>
              <a:t>East African Community (EAC) </a:t>
            </a:r>
          </a:p>
        </p:txBody>
      </p:sp>
      <p:sp>
        <p:nvSpPr>
          <p:cNvPr id="24" name="TextBox 23">
            <a:extLst>
              <a:ext uri="{FF2B5EF4-FFF2-40B4-BE49-F238E27FC236}">
                <a16:creationId xmlns:a16="http://schemas.microsoft.com/office/drawing/2014/main" id="{425744AD-9895-4274-B993-F808ED1FEE45}"/>
              </a:ext>
            </a:extLst>
          </p:cNvPr>
          <p:cNvSpPr txBox="1"/>
          <p:nvPr/>
        </p:nvSpPr>
        <p:spPr>
          <a:xfrm>
            <a:off x="1139671" y="3730823"/>
            <a:ext cx="897095"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prstClr val="black"/>
                </a:solidFill>
                <a:effectLst/>
                <a:uLnTx/>
                <a:uFillTx/>
                <a:latin typeface="Calibri"/>
                <a:ea typeface="+mn-ea"/>
                <a:cs typeface="+mn-cs"/>
              </a:rPr>
              <a:t>Zazibona</a:t>
            </a:r>
          </a:p>
        </p:txBody>
      </p:sp>
      <p:pic>
        <p:nvPicPr>
          <p:cNvPr id="25" name="Picture 4" descr="Amoxicillin ">
            <a:extLst>
              <a:ext uri="{FF2B5EF4-FFF2-40B4-BE49-F238E27FC236}">
                <a16:creationId xmlns:a16="http://schemas.microsoft.com/office/drawing/2014/main" id="{7206A380-73F1-443A-BFA1-23AA084104BF}"/>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7406" t="20599" r="15921" b="5093"/>
          <a:stretch/>
        </p:blipFill>
        <p:spPr bwMode="auto">
          <a:xfrm>
            <a:off x="3523025" y="2133600"/>
            <a:ext cx="1770753" cy="1159605"/>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C10D02C7-FC16-4E31-8991-B3BCCE108FAA}"/>
              </a:ext>
            </a:extLst>
          </p:cNvPr>
          <p:cNvSpPr txBox="1"/>
          <p:nvPr/>
        </p:nvSpPr>
        <p:spPr>
          <a:xfrm>
            <a:off x="912524" y="1542288"/>
            <a:ext cx="1188720" cy="478144"/>
          </a:xfrm>
          <a:prstGeom prst="rect">
            <a:avLst/>
          </a:prstGeom>
          <a:noFill/>
          <a:ln w="38100">
            <a:solidFill>
              <a:schemeClr val="tx1"/>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i="0" u="none" strike="noStrike" kern="1200" cap="none" spc="0" normalizeH="0" baseline="0" noProof="0" dirty="0">
                <a:ln>
                  <a:noFill/>
                </a:ln>
                <a:solidFill>
                  <a:srgbClr val="F84F4F"/>
                </a:solidFill>
                <a:effectLst/>
                <a:uLnTx/>
                <a:uFillTx/>
                <a:latin typeface="+mj-lt"/>
                <a:ea typeface="+mn-ea"/>
                <a:cs typeface="+mn-cs"/>
              </a:rPr>
              <a:t>Regions</a:t>
            </a:r>
          </a:p>
        </p:txBody>
      </p:sp>
      <p:pic>
        <p:nvPicPr>
          <p:cNvPr id="27" name="Picture 6" descr="The Lives Saved Tool">
            <a:extLst>
              <a:ext uri="{FF2B5EF4-FFF2-40B4-BE49-F238E27FC236}">
                <a16:creationId xmlns:a16="http://schemas.microsoft.com/office/drawing/2014/main" id="{2B4D143E-0B36-481D-AB4E-570E8C999776}"/>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213782" y="2478002"/>
            <a:ext cx="2549218" cy="52002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28" name="TextBox 27">
            <a:extLst>
              <a:ext uri="{FF2B5EF4-FFF2-40B4-BE49-F238E27FC236}">
                <a16:creationId xmlns:a16="http://schemas.microsoft.com/office/drawing/2014/main" id="{4088C03E-8DD5-44F3-954F-116F911CED70}"/>
              </a:ext>
            </a:extLst>
          </p:cNvPr>
          <p:cNvSpPr txBox="1"/>
          <p:nvPr/>
        </p:nvSpPr>
        <p:spPr>
          <a:xfrm>
            <a:off x="2383970" y="4360616"/>
            <a:ext cx="6379029" cy="1892826"/>
          </a:xfrm>
          <a:prstGeom prst="rect">
            <a:avLst/>
          </a:prstGeom>
          <a:noFill/>
        </p:spPr>
        <p:txBody>
          <a:bodyPr wrap="square" lIns="0" tIns="0" rIns="0" bIns="0" rtlCol="0" anchor="t">
            <a:spAutoFit/>
          </a:bodyPr>
          <a:lstStyle/>
          <a:p>
            <a:pPr marL="171450" marR="0" lvl="0" indent="-1714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0" lang="en-US" sz="1400" b="0"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Model results analyzed from </a:t>
            </a:r>
            <a:r>
              <a:rPr kumimoji="0" lang="en-US" sz="1400" b="1"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2018–2023</a:t>
            </a:r>
          </a:p>
          <a:p>
            <a:pPr marL="171450" marR="0" lvl="0" indent="-1714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0" lang="en-US" sz="1400" b="1"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Peak coverage of 20% </a:t>
            </a:r>
            <a:r>
              <a:rPr kumimoji="0" lang="en-US" sz="1400" b="0"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increase over the baseline estimated to occur 5 years after launch</a:t>
            </a:r>
          </a:p>
          <a:p>
            <a:pPr marL="171450" marR="0" lvl="0" indent="-1714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0" lang="en-US" sz="1400" b="1"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Three scenarios</a:t>
            </a:r>
            <a:r>
              <a:rPr kumimoji="0" lang="en-US" sz="1400" b="0"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 were run:</a:t>
            </a:r>
          </a:p>
          <a:p>
            <a:pPr marL="628650" marR="0" lvl="1" indent="-1714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0" lang="en-US" sz="1400" b="0"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Status quo launch time (no regulatory harmonisation)</a:t>
            </a:r>
          </a:p>
          <a:p>
            <a:pPr marL="628650" marR="0" lvl="1" indent="-1714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0" lang="en-US" sz="1400" b="0"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One year faster (with regulatory harmonisation)</a:t>
            </a:r>
          </a:p>
          <a:p>
            <a:pPr marL="628650" marR="0" lvl="1" indent="-1714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0" lang="en-US" sz="1400" b="0"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Two years faster (with regulatory harmonisation)</a:t>
            </a:r>
          </a:p>
        </p:txBody>
      </p:sp>
      <p:pic>
        <p:nvPicPr>
          <p:cNvPr id="29" name="Picture 2" descr="Image result for heat stable carbetocin">
            <a:extLst>
              <a:ext uri="{FF2B5EF4-FFF2-40B4-BE49-F238E27FC236}">
                <a16:creationId xmlns:a16="http://schemas.microsoft.com/office/drawing/2014/main" id="{35FCA046-5AB4-471E-B6C2-EE682B8BAD89}"/>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l="48912" t="5757" r="-315" b="27043"/>
          <a:stretch/>
        </p:blipFill>
        <p:spPr bwMode="auto">
          <a:xfrm>
            <a:off x="4374557" y="2841426"/>
            <a:ext cx="1371600" cy="1195405"/>
          </a:xfrm>
          <a:prstGeom prst="rect">
            <a:avLst/>
          </a:prstGeom>
          <a:noFill/>
          <a:extLst>
            <a:ext uri="{909E8E84-426E-40DD-AFC4-6F175D3DCCD1}">
              <a14:hiddenFill xmlns:a14="http://schemas.microsoft.com/office/drawing/2010/main">
                <a:solidFill>
                  <a:srgbClr val="FFFFFF"/>
                </a:solidFill>
              </a14:hiddenFill>
            </a:ext>
          </a:extLst>
        </p:spPr>
      </p:pic>
      <p:sp>
        <p:nvSpPr>
          <p:cNvPr id="30" name="TextBox 29">
            <a:extLst>
              <a:ext uri="{FF2B5EF4-FFF2-40B4-BE49-F238E27FC236}">
                <a16:creationId xmlns:a16="http://schemas.microsoft.com/office/drawing/2014/main" id="{9A940D6F-776D-4392-ABA0-2F1A2AD67DF0}"/>
              </a:ext>
            </a:extLst>
          </p:cNvPr>
          <p:cNvSpPr txBox="1"/>
          <p:nvPr/>
        </p:nvSpPr>
        <p:spPr>
          <a:xfrm>
            <a:off x="3889900" y="1542288"/>
            <a:ext cx="1188720" cy="478144"/>
          </a:xfrm>
          <a:prstGeom prst="rect">
            <a:avLst/>
          </a:prstGeom>
          <a:noFill/>
          <a:ln w="38100">
            <a:solidFill>
              <a:schemeClr val="tx1"/>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i="0" u="none" strike="noStrike" kern="1200" cap="none" spc="0" normalizeH="0" baseline="0" noProof="0" dirty="0">
                <a:ln>
                  <a:noFill/>
                </a:ln>
                <a:solidFill>
                  <a:srgbClr val="F84F4F"/>
                </a:solidFill>
                <a:effectLst/>
                <a:uLnTx/>
                <a:uFillTx/>
                <a:latin typeface="+mj-lt"/>
                <a:ea typeface="+mn-ea"/>
                <a:cs typeface="+mn-cs"/>
              </a:rPr>
              <a:t>Products</a:t>
            </a:r>
          </a:p>
        </p:txBody>
      </p:sp>
      <p:sp>
        <p:nvSpPr>
          <p:cNvPr id="31" name="TextBox 30">
            <a:extLst>
              <a:ext uri="{FF2B5EF4-FFF2-40B4-BE49-F238E27FC236}">
                <a16:creationId xmlns:a16="http://schemas.microsoft.com/office/drawing/2014/main" id="{CE1D1DF4-6E5C-49A5-A52C-DE736F5B49BB}"/>
              </a:ext>
            </a:extLst>
          </p:cNvPr>
          <p:cNvSpPr txBox="1"/>
          <p:nvPr/>
        </p:nvSpPr>
        <p:spPr>
          <a:xfrm>
            <a:off x="6867276" y="1542288"/>
            <a:ext cx="1188720" cy="478144"/>
          </a:xfrm>
          <a:prstGeom prst="rect">
            <a:avLst/>
          </a:prstGeom>
          <a:noFill/>
          <a:ln w="38100">
            <a:solidFill>
              <a:schemeClr val="tx1"/>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i="0" u="none" strike="noStrike" kern="1200" cap="none" spc="0" normalizeH="0" baseline="0" noProof="0" dirty="0">
                <a:ln>
                  <a:noFill/>
                </a:ln>
                <a:solidFill>
                  <a:srgbClr val="F84F4F"/>
                </a:solidFill>
                <a:effectLst/>
                <a:uLnTx/>
                <a:uFillTx/>
                <a:latin typeface="+mj-lt"/>
                <a:ea typeface="+mn-ea"/>
                <a:cs typeface="+mn-cs"/>
              </a:rPr>
              <a:t>Model</a:t>
            </a:r>
          </a:p>
        </p:txBody>
      </p:sp>
      <p:sp>
        <p:nvSpPr>
          <p:cNvPr id="32" name="TextBox 31">
            <a:extLst>
              <a:ext uri="{FF2B5EF4-FFF2-40B4-BE49-F238E27FC236}">
                <a16:creationId xmlns:a16="http://schemas.microsoft.com/office/drawing/2014/main" id="{EFCA09DA-4853-460B-8DEC-8B17698C6486}"/>
              </a:ext>
            </a:extLst>
          </p:cNvPr>
          <p:cNvSpPr txBox="1"/>
          <p:nvPr/>
        </p:nvSpPr>
        <p:spPr>
          <a:xfrm>
            <a:off x="801208" y="4596323"/>
            <a:ext cx="1411351" cy="965072"/>
          </a:xfrm>
          <a:prstGeom prst="rect">
            <a:avLst/>
          </a:prstGeom>
          <a:noFill/>
          <a:ln w="38100">
            <a:solidFill>
              <a:schemeClr val="tx1"/>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i="0" u="none" strike="noStrike" kern="1200" cap="none" spc="0" normalizeH="0" baseline="0" noProof="0" dirty="0">
                <a:ln>
                  <a:noFill/>
                </a:ln>
                <a:solidFill>
                  <a:srgbClr val="F84F4F"/>
                </a:solidFill>
                <a:effectLst/>
                <a:uLnTx/>
                <a:uFillTx/>
                <a:latin typeface="+mj-lt"/>
                <a:ea typeface="+mn-ea"/>
                <a:cs typeface="+mn-cs"/>
              </a:rPr>
              <a:t>Timeline and Scenarios</a:t>
            </a:r>
          </a:p>
        </p:txBody>
      </p:sp>
      <p:pic>
        <p:nvPicPr>
          <p:cNvPr id="33" name="Picture 2" descr="Image result for johns hopkins bloomberg school of public health">
            <a:extLst>
              <a:ext uri="{FF2B5EF4-FFF2-40B4-BE49-F238E27FC236}">
                <a16:creationId xmlns:a16="http://schemas.microsoft.com/office/drawing/2014/main" id="{FF029D49-F863-4364-8C6D-7427D339DA28}"/>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8478" t="22173" r="3868" b="17637"/>
          <a:stretch/>
        </p:blipFill>
        <p:spPr bwMode="auto">
          <a:xfrm>
            <a:off x="6497791" y="3124200"/>
            <a:ext cx="1981200" cy="61496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7534290"/>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0CCB575A-BD69-D444-B52D-46065F55E7E9}"/>
              </a:ext>
            </a:extLst>
          </p:cNvPr>
          <p:cNvSpPr txBox="1"/>
          <p:nvPr/>
        </p:nvSpPr>
        <p:spPr>
          <a:xfrm>
            <a:off x="571499" y="782439"/>
            <a:ext cx="8039101" cy="478144"/>
          </a:xfrm>
          <a:prstGeom prst="rect">
            <a:avLst/>
          </a:prstGeom>
          <a:noFill/>
        </p:spPr>
        <p:txBody>
          <a:bodyPr wrap="square" lIns="0" tIns="0" rIns="0" bIns="0" rtlCol="0" anchor="t">
            <a:spAutoFit/>
          </a:bodyPr>
          <a:lstStyle/>
          <a:p>
            <a:pPr>
              <a:lnSpc>
                <a:spcPts val="4000"/>
              </a:lnSpc>
              <a:spcAft>
                <a:spcPts val="1800"/>
              </a:spcAft>
            </a:pPr>
            <a:r>
              <a:rPr lang="en-US" sz="3200" dirty="0">
                <a:solidFill>
                  <a:srgbClr val="F65050"/>
                </a:solidFill>
                <a:latin typeface="Arial" panose="020B0604020202020204" pitchFamily="34" charset="0"/>
                <a:cs typeface="Arial" panose="020B0604020202020204" pitchFamily="34" charset="0"/>
              </a:rPr>
              <a:t>Results</a:t>
            </a:r>
          </a:p>
        </p:txBody>
      </p:sp>
      <p:sp>
        <p:nvSpPr>
          <p:cNvPr id="7" name="TextBox 6">
            <a:extLst>
              <a:ext uri="{FF2B5EF4-FFF2-40B4-BE49-F238E27FC236}">
                <a16:creationId xmlns:a16="http://schemas.microsoft.com/office/drawing/2014/main" id="{9DACEC5F-006D-D64E-B235-E9EE5F3D7527}"/>
              </a:ext>
            </a:extLst>
          </p:cNvPr>
          <p:cNvSpPr txBox="1"/>
          <p:nvPr/>
        </p:nvSpPr>
        <p:spPr>
          <a:xfrm>
            <a:off x="568452" y="1352033"/>
            <a:ext cx="8042148" cy="444802"/>
          </a:xfrm>
          <a:prstGeom prst="rect">
            <a:avLst/>
          </a:prstGeom>
          <a:noFill/>
        </p:spPr>
        <p:txBody>
          <a:bodyPr wrap="square" lIns="0" tIns="0" rIns="0" bIns="0" rtlCol="0" anchor="t">
            <a:spAutoFit/>
          </a:bodyPr>
          <a:lstStyle/>
          <a:p>
            <a:pPr>
              <a:lnSpc>
                <a:spcPts val="1800"/>
              </a:lnSpc>
              <a:spcAft>
                <a:spcPts val="1800"/>
              </a:spcAft>
            </a:pPr>
            <a:r>
              <a:rPr lang="en-US" sz="1400" dirty="0">
                <a:cs typeface="Arial" panose="020B0604020202020204" pitchFamily="34" charset="0"/>
              </a:rPr>
              <a:t>Total annual lives saved from launching amoxicillin dispersible tablets and heat-stable carbetocin in the EAC and </a:t>
            </a:r>
            <a:r>
              <a:rPr lang="en-US" sz="1400" dirty="0" err="1">
                <a:cs typeface="Arial" panose="020B0604020202020204" pitchFamily="34" charset="0"/>
              </a:rPr>
              <a:t>Zazibona</a:t>
            </a:r>
            <a:r>
              <a:rPr lang="en-US" sz="1400" dirty="0">
                <a:cs typeface="Arial" panose="020B0604020202020204" pitchFamily="34" charset="0"/>
              </a:rPr>
              <a:t> from 2018-2023:</a:t>
            </a:r>
            <a:endParaRPr lang="en-US" sz="1400" dirty="0">
              <a:latin typeface="Arial" panose="020B0604020202020204" pitchFamily="34" charset="0"/>
              <a:cs typeface="Arial" panose="020B0604020202020204" pitchFamily="34" charset="0"/>
            </a:endParaRPr>
          </a:p>
        </p:txBody>
      </p:sp>
      <p:sp>
        <p:nvSpPr>
          <p:cNvPr id="3" name="Text Placeholder 2"/>
          <p:cNvSpPr>
            <a:spLocks noGrp="1"/>
          </p:cNvSpPr>
          <p:nvPr>
            <p:ph type="body" sz="quarter" idx="10"/>
          </p:nvPr>
        </p:nvSpPr>
        <p:spPr/>
        <p:txBody>
          <a:bodyPr/>
          <a:lstStyle/>
          <a:p>
            <a:endParaRPr lang="en-US"/>
          </a:p>
        </p:txBody>
      </p:sp>
      <p:sp>
        <p:nvSpPr>
          <p:cNvPr id="4" name="Text Placeholder 3"/>
          <p:cNvSpPr>
            <a:spLocks noGrp="1"/>
          </p:cNvSpPr>
          <p:nvPr>
            <p:ph type="body" sz="quarter" idx="11"/>
          </p:nvPr>
        </p:nvSpPr>
        <p:spPr/>
        <p:txBody>
          <a:bodyPr/>
          <a:lstStyle/>
          <a:p>
            <a:endParaRPr lang="en-US"/>
          </a:p>
        </p:txBody>
      </p:sp>
      <p:pic>
        <p:nvPicPr>
          <p:cNvPr id="2" name="Picture 1">
            <a:extLst>
              <a:ext uri="{FF2B5EF4-FFF2-40B4-BE49-F238E27FC236}">
                <a16:creationId xmlns:a16="http://schemas.microsoft.com/office/drawing/2014/main" id="{036ECDC5-6EE3-49CC-8251-D9B03F700BEC}"/>
              </a:ext>
            </a:extLst>
          </p:cNvPr>
          <p:cNvPicPr>
            <a:picLocks noChangeAspect="1"/>
          </p:cNvPicPr>
          <p:nvPr/>
        </p:nvPicPr>
        <p:blipFill>
          <a:blip r:embed="rId3"/>
          <a:stretch>
            <a:fillRect/>
          </a:stretch>
        </p:blipFill>
        <p:spPr>
          <a:xfrm>
            <a:off x="748940" y="2041116"/>
            <a:ext cx="7410450" cy="3028950"/>
          </a:xfrm>
          <a:prstGeom prst="rect">
            <a:avLst/>
          </a:prstGeom>
        </p:spPr>
      </p:pic>
      <p:sp>
        <p:nvSpPr>
          <p:cNvPr id="5" name="TextBox 4">
            <a:extLst>
              <a:ext uri="{FF2B5EF4-FFF2-40B4-BE49-F238E27FC236}">
                <a16:creationId xmlns:a16="http://schemas.microsoft.com/office/drawing/2014/main" id="{E75F96FD-A613-4143-BE8B-64AE43AED38A}"/>
              </a:ext>
            </a:extLst>
          </p:cNvPr>
          <p:cNvSpPr txBox="1"/>
          <p:nvPr/>
        </p:nvSpPr>
        <p:spPr>
          <a:xfrm>
            <a:off x="1539189" y="5320118"/>
            <a:ext cx="2743200" cy="640080"/>
          </a:xfrm>
          <a:prstGeom prst="rect">
            <a:avLst/>
          </a:prstGeom>
          <a:noFill/>
          <a:ln w="50800">
            <a:solidFill>
              <a:srgbClr val="F84F4F"/>
            </a:solidFill>
          </a:ln>
        </p:spPr>
        <p:txBody>
          <a:bodyPr wrap="square" lIns="0" tIns="0" rIns="0" bIns="0" rtlCol="0" anchor="ctr">
            <a:noAutofit/>
          </a:bodyPr>
          <a:lstStyle/>
          <a:p>
            <a:pPr algn="ctr"/>
            <a:r>
              <a:rPr lang="en-US" sz="1600" dirty="0">
                <a:solidFill>
                  <a:srgbClr val="454E60"/>
                </a:solidFill>
                <a:latin typeface="+mj-lt"/>
              </a:rPr>
              <a:t>Total incremental lives saved (1 year faster): </a:t>
            </a:r>
            <a:r>
              <a:rPr lang="en-US" sz="1600" b="1" dirty="0">
                <a:solidFill>
                  <a:srgbClr val="454E60"/>
                </a:solidFill>
                <a:latin typeface="+mj-lt"/>
              </a:rPr>
              <a:t>11,778</a:t>
            </a:r>
          </a:p>
        </p:txBody>
      </p:sp>
      <p:sp>
        <p:nvSpPr>
          <p:cNvPr id="8" name="TextBox 7">
            <a:extLst>
              <a:ext uri="{FF2B5EF4-FFF2-40B4-BE49-F238E27FC236}">
                <a16:creationId xmlns:a16="http://schemas.microsoft.com/office/drawing/2014/main" id="{C8FF7CC1-2F14-4306-A019-58E161489D43}"/>
              </a:ext>
            </a:extLst>
          </p:cNvPr>
          <p:cNvSpPr txBox="1"/>
          <p:nvPr/>
        </p:nvSpPr>
        <p:spPr>
          <a:xfrm>
            <a:off x="4879632" y="5320118"/>
            <a:ext cx="2743200" cy="640080"/>
          </a:xfrm>
          <a:prstGeom prst="rect">
            <a:avLst/>
          </a:prstGeom>
          <a:noFill/>
          <a:ln w="50800">
            <a:solidFill>
              <a:srgbClr val="F84F4F"/>
            </a:solidFill>
          </a:ln>
        </p:spPr>
        <p:txBody>
          <a:bodyPr wrap="square" lIns="0" tIns="0" rIns="0" bIns="0" rtlCol="0" anchor="ctr">
            <a:noAutofit/>
          </a:bodyPr>
          <a:lstStyle/>
          <a:p>
            <a:pPr algn="ctr"/>
            <a:r>
              <a:rPr lang="en-US" sz="1600" dirty="0">
                <a:solidFill>
                  <a:srgbClr val="454E60"/>
                </a:solidFill>
                <a:latin typeface="+mj-lt"/>
              </a:rPr>
              <a:t>Total incremental lives saved (2 years faster): </a:t>
            </a:r>
            <a:r>
              <a:rPr lang="en-US" sz="1600" b="1" dirty="0">
                <a:solidFill>
                  <a:srgbClr val="454E60"/>
                </a:solidFill>
                <a:latin typeface="+mj-lt"/>
              </a:rPr>
              <a:t>23,391</a:t>
            </a:r>
          </a:p>
        </p:txBody>
      </p:sp>
    </p:spTree>
    <p:extLst>
      <p:ext uri="{BB962C8B-B14F-4D97-AF65-F5344CB8AC3E}">
        <p14:creationId xmlns:p14="http://schemas.microsoft.com/office/powerpoint/2010/main" val="123809548"/>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0CCB575A-BD69-D444-B52D-46065F55E7E9}"/>
              </a:ext>
            </a:extLst>
          </p:cNvPr>
          <p:cNvSpPr txBox="1"/>
          <p:nvPr/>
        </p:nvSpPr>
        <p:spPr>
          <a:xfrm>
            <a:off x="571499" y="782439"/>
            <a:ext cx="8039101" cy="478144"/>
          </a:xfrm>
          <a:prstGeom prst="rect">
            <a:avLst/>
          </a:prstGeom>
          <a:noFill/>
        </p:spPr>
        <p:txBody>
          <a:bodyPr wrap="square" lIns="0" tIns="0" rIns="0" bIns="0" rtlCol="0" anchor="t">
            <a:spAutoFit/>
          </a:bodyPr>
          <a:lstStyle/>
          <a:p>
            <a:pPr>
              <a:lnSpc>
                <a:spcPts val="4000"/>
              </a:lnSpc>
              <a:spcAft>
                <a:spcPts val="1800"/>
              </a:spcAft>
            </a:pPr>
            <a:r>
              <a:rPr lang="en-US" sz="3200" dirty="0">
                <a:solidFill>
                  <a:srgbClr val="F65050"/>
                </a:solidFill>
                <a:latin typeface="Arial" panose="020B0604020202020204" pitchFamily="34" charset="0"/>
                <a:cs typeface="Arial" panose="020B0604020202020204" pitchFamily="34" charset="0"/>
              </a:rPr>
              <a:t>Recommendations</a:t>
            </a:r>
          </a:p>
        </p:txBody>
      </p:sp>
      <p:sp>
        <p:nvSpPr>
          <p:cNvPr id="3" name="Text Placeholder 2"/>
          <p:cNvSpPr>
            <a:spLocks noGrp="1"/>
          </p:cNvSpPr>
          <p:nvPr>
            <p:ph type="body" sz="quarter" idx="10"/>
          </p:nvPr>
        </p:nvSpPr>
        <p:spPr/>
        <p:txBody>
          <a:bodyPr/>
          <a:lstStyle/>
          <a:p>
            <a:endParaRPr lang="en-US"/>
          </a:p>
        </p:txBody>
      </p:sp>
      <p:sp>
        <p:nvSpPr>
          <p:cNvPr id="4" name="Text Placeholder 3"/>
          <p:cNvSpPr>
            <a:spLocks noGrp="1"/>
          </p:cNvSpPr>
          <p:nvPr>
            <p:ph type="body" sz="quarter" idx="11"/>
          </p:nvPr>
        </p:nvSpPr>
        <p:spPr/>
        <p:txBody>
          <a:bodyPr/>
          <a:lstStyle/>
          <a:p>
            <a:endParaRPr lang="en-US"/>
          </a:p>
        </p:txBody>
      </p:sp>
      <p:sp>
        <p:nvSpPr>
          <p:cNvPr id="10" name="Pentagon 9">
            <a:extLst>
              <a:ext uri="{FF2B5EF4-FFF2-40B4-BE49-F238E27FC236}">
                <a16:creationId xmlns:a16="http://schemas.microsoft.com/office/drawing/2014/main" id="{E9DE4298-5B5D-42C3-8E94-B54D08A7316E}"/>
              </a:ext>
            </a:extLst>
          </p:cNvPr>
          <p:cNvSpPr/>
          <p:nvPr/>
        </p:nvSpPr>
        <p:spPr>
          <a:xfrm>
            <a:off x="403860" y="2776658"/>
            <a:ext cx="2651760" cy="2468880"/>
          </a:xfrm>
          <a:prstGeom prst="pentagon">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34DE4FBB-19D1-47FC-B088-C030AFEF2167}"/>
              </a:ext>
            </a:extLst>
          </p:cNvPr>
          <p:cNvSpPr/>
          <p:nvPr/>
        </p:nvSpPr>
        <p:spPr>
          <a:xfrm>
            <a:off x="3364230" y="2776658"/>
            <a:ext cx="2468880" cy="2468880"/>
          </a:xfrm>
          <a:prstGeom prst="rect">
            <a:avLst/>
          </a:prstGeom>
          <a:solidFill>
            <a:srgbClr val="5154CA"/>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2" name="Hexagon 11">
            <a:extLst>
              <a:ext uri="{FF2B5EF4-FFF2-40B4-BE49-F238E27FC236}">
                <a16:creationId xmlns:a16="http://schemas.microsoft.com/office/drawing/2014/main" id="{08DF7BB8-91AF-4F92-8664-B58FBBD7BBE5}"/>
              </a:ext>
            </a:extLst>
          </p:cNvPr>
          <p:cNvSpPr/>
          <p:nvPr/>
        </p:nvSpPr>
        <p:spPr>
          <a:xfrm>
            <a:off x="6141720" y="2776658"/>
            <a:ext cx="2651760" cy="2468880"/>
          </a:xfrm>
          <a:prstGeom prst="hexagon">
            <a:avLst/>
          </a:prstGeom>
          <a:solidFill>
            <a:schemeClr val="bg1">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3F4D8410-BD98-48C0-BF34-5C3FCB27F54D}"/>
              </a:ext>
            </a:extLst>
          </p:cNvPr>
          <p:cNvSpPr txBox="1"/>
          <p:nvPr/>
        </p:nvSpPr>
        <p:spPr>
          <a:xfrm>
            <a:off x="541020" y="4032235"/>
            <a:ext cx="2377440" cy="478144"/>
          </a:xfrm>
          <a:prstGeom prst="rect">
            <a:avLst/>
          </a:prstGeom>
          <a:noFill/>
        </p:spPr>
        <p:txBody>
          <a:bodyPr wrap="square" lIns="0" tIns="0" rIns="0" bIns="0" rtlCol="0" anchor="ctr">
            <a:noAutofit/>
          </a:bodyPr>
          <a:lstStyle/>
          <a:p>
            <a:pPr algn="ctr"/>
            <a:r>
              <a:rPr lang="en-US" sz="2000" dirty="0">
                <a:solidFill>
                  <a:schemeClr val="bg1"/>
                </a:solidFill>
                <a:latin typeface="+mj-lt"/>
              </a:rPr>
              <a:t>Invest in regulatory harmonisation domestically and across Africa to enable scale-up</a:t>
            </a:r>
          </a:p>
        </p:txBody>
      </p:sp>
      <p:sp>
        <p:nvSpPr>
          <p:cNvPr id="16" name="TextBox 15">
            <a:extLst>
              <a:ext uri="{FF2B5EF4-FFF2-40B4-BE49-F238E27FC236}">
                <a16:creationId xmlns:a16="http://schemas.microsoft.com/office/drawing/2014/main" id="{0A9619BE-2AA2-40C4-9532-F839C4B81E63}"/>
              </a:ext>
            </a:extLst>
          </p:cNvPr>
          <p:cNvSpPr txBox="1"/>
          <p:nvPr/>
        </p:nvSpPr>
        <p:spPr>
          <a:xfrm>
            <a:off x="3474720" y="3772026"/>
            <a:ext cx="2194560" cy="478144"/>
          </a:xfrm>
          <a:prstGeom prst="rect">
            <a:avLst/>
          </a:prstGeom>
          <a:noFill/>
        </p:spPr>
        <p:txBody>
          <a:bodyPr wrap="square" lIns="0" tIns="0" rIns="0" bIns="0" rtlCol="0" anchor="ctr">
            <a:noAutofit/>
          </a:bodyPr>
          <a:lstStyle/>
          <a:p>
            <a:pPr algn="ctr"/>
            <a:r>
              <a:rPr lang="en-US" sz="2000" dirty="0">
                <a:solidFill>
                  <a:schemeClr val="bg1"/>
                </a:solidFill>
                <a:latin typeface="+mj-lt"/>
              </a:rPr>
              <a:t>Ensure all regulatory phases and functions are harmonised across products</a:t>
            </a:r>
          </a:p>
        </p:txBody>
      </p:sp>
      <p:sp>
        <p:nvSpPr>
          <p:cNvPr id="17" name="TextBox 16">
            <a:extLst>
              <a:ext uri="{FF2B5EF4-FFF2-40B4-BE49-F238E27FC236}">
                <a16:creationId xmlns:a16="http://schemas.microsoft.com/office/drawing/2014/main" id="{AFF3B4B1-4352-4555-8CDB-E1372FD5964E}"/>
              </a:ext>
            </a:extLst>
          </p:cNvPr>
          <p:cNvSpPr txBox="1"/>
          <p:nvPr/>
        </p:nvSpPr>
        <p:spPr>
          <a:xfrm>
            <a:off x="6427470" y="3793163"/>
            <a:ext cx="2080260" cy="478144"/>
          </a:xfrm>
          <a:prstGeom prst="rect">
            <a:avLst/>
          </a:prstGeom>
          <a:noFill/>
        </p:spPr>
        <p:txBody>
          <a:bodyPr wrap="square" lIns="0" tIns="0" rIns="0" bIns="0" rtlCol="0" anchor="ctr">
            <a:noAutofit/>
          </a:bodyPr>
          <a:lstStyle/>
          <a:p>
            <a:pPr algn="ctr"/>
            <a:r>
              <a:rPr lang="en-US" sz="2000" dirty="0">
                <a:solidFill>
                  <a:schemeClr val="bg1"/>
                </a:solidFill>
                <a:latin typeface="+mj-lt"/>
              </a:rPr>
              <a:t>Domesticate the AU Model Law in all AU member states</a:t>
            </a:r>
          </a:p>
        </p:txBody>
      </p:sp>
      <p:sp>
        <p:nvSpPr>
          <p:cNvPr id="18" name="TextBox 17">
            <a:extLst>
              <a:ext uri="{FF2B5EF4-FFF2-40B4-BE49-F238E27FC236}">
                <a16:creationId xmlns:a16="http://schemas.microsoft.com/office/drawing/2014/main" id="{E6BED27B-707D-4378-8323-D9A3AE841718}"/>
              </a:ext>
            </a:extLst>
          </p:cNvPr>
          <p:cNvSpPr txBox="1"/>
          <p:nvPr/>
        </p:nvSpPr>
        <p:spPr>
          <a:xfrm>
            <a:off x="568452" y="1352033"/>
            <a:ext cx="8042148" cy="906467"/>
          </a:xfrm>
          <a:prstGeom prst="rect">
            <a:avLst/>
          </a:prstGeom>
          <a:noFill/>
        </p:spPr>
        <p:txBody>
          <a:bodyPr wrap="square" lIns="0" tIns="0" rIns="0" bIns="0" rtlCol="0" anchor="t">
            <a:spAutoFit/>
          </a:bodyPr>
          <a:lstStyle/>
          <a:p>
            <a:pPr>
              <a:lnSpc>
                <a:spcPts val="1800"/>
              </a:lnSpc>
              <a:spcAft>
                <a:spcPts val="1800"/>
              </a:spcAft>
            </a:pPr>
            <a:r>
              <a:rPr lang="en-US" sz="1400" dirty="0"/>
              <a:t>Accelerating access to two products due to regulatory harmonisation could lead to </a:t>
            </a:r>
            <a:r>
              <a:rPr lang="en-US" sz="1400" b="1" dirty="0"/>
              <a:t>&gt; 23,000 lives saved in Eastern and Southern Africa</a:t>
            </a:r>
            <a:r>
              <a:rPr lang="en-US" sz="1400" dirty="0"/>
              <a:t>. In order to fully realize this potential health impact across Africa, </a:t>
            </a:r>
            <a:r>
              <a:rPr lang="en-US" sz="1400" b="1" dirty="0"/>
              <a:t>sustained commitments—political, financial, and technical—are required from policymakers and donors</a:t>
            </a:r>
            <a:r>
              <a:rPr lang="en-US" sz="1400" dirty="0"/>
              <a:t> alike. </a:t>
            </a:r>
          </a:p>
        </p:txBody>
      </p:sp>
    </p:spTree>
    <p:extLst>
      <p:ext uri="{BB962C8B-B14F-4D97-AF65-F5344CB8AC3E}">
        <p14:creationId xmlns:p14="http://schemas.microsoft.com/office/powerpoint/2010/main" val="842907013"/>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EDC6F821-2A9C-6F43-A124-0EC7817D152E}"/>
              </a:ext>
            </a:extLst>
          </p:cNvPr>
          <p:cNvSpPr txBox="1"/>
          <p:nvPr/>
        </p:nvSpPr>
        <p:spPr>
          <a:xfrm>
            <a:off x="571501" y="2743200"/>
            <a:ext cx="3305907" cy="1504066"/>
          </a:xfrm>
          <a:prstGeom prst="rect">
            <a:avLst/>
          </a:prstGeom>
          <a:noFill/>
        </p:spPr>
        <p:txBody>
          <a:bodyPr wrap="square" lIns="0" tIns="0" rIns="0" bIns="0" rtlCol="0" anchor="t">
            <a:spAutoFit/>
          </a:bodyPr>
          <a:lstStyle/>
          <a:p>
            <a:pPr>
              <a:lnSpc>
                <a:spcPts val="4000"/>
              </a:lnSpc>
              <a:spcAft>
                <a:spcPts val="1800"/>
              </a:spcAft>
            </a:pPr>
            <a:r>
              <a:rPr lang="en-US" sz="3200" dirty="0">
                <a:solidFill>
                  <a:srgbClr val="F65050"/>
                </a:solidFill>
                <a:latin typeface="Arial" panose="020B0604020202020204" pitchFamily="34" charset="0"/>
                <a:cs typeface="Arial" panose="020B0604020202020204" pitchFamily="34" charset="0"/>
              </a:rPr>
              <a:t>For more information contact:</a:t>
            </a:r>
          </a:p>
        </p:txBody>
      </p:sp>
      <p:sp>
        <p:nvSpPr>
          <p:cNvPr id="7" name="TextBox 6">
            <a:extLst>
              <a:ext uri="{FF2B5EF4-FFF2-40B4-BE49-F238E27FC236}">
                <a16:creationId xmlns:a16="http://schemas.microsoft.com/office/drawing/2014/main" id="{7181F69A-7416-CD44-9459-D73822EAD616}"/>
              </a:ext>
            </a:extLst>
          </p:cNvPr>
          <p:cNvSpPr txBox="1"/>
          <p:nvPr/>
        </p:nvSpPr>
        <p:spPr>
          <a:xfrm>
            <a:off x="4645152" y="1964985"/>
            <a:ext cx="3965448" cy="2831544"/>
          </a:xfrm>
          <a:prstGeom prst="rect">
            <a:avLst/>
          </a:prstGeom>
          <a:noFill/>
        </p:spPr>
        <p:txBody>
          <a:bodyPr wrap="square" lIns="0" tIns="0" rIns="0" bIns="0" rtlCol="0" anchor="t">
            <a:spAutoFit/>
          </a:bodyPr>
          <a:lstStyle/>
          <a:p>
            <a:pPr>
              <a:spcAft>
                <a:spcPts val="600"/>
              </a:spcAft>
            </a:pPr>
            <a:r>
              <a:rPr lang="en-US" sz="1200" b="1" dirty="0">
                <a:cs typeface="Arial" panose="020B0604020202020204" pitchFamily="34" charset="0"/>
              </a:rPr>
              <a:t>Tara Herrick</a:t>
            </a:r>
          </a:p>
          <a:p>
            <a:pPr>
              <a:spcAft>
                <a:spcPts val="600"/>
              </a:spcAft>
            </a:pPr>
            <a:r>
              <a:rPr lang="en-US" sz="1200" dirty="0">
                <a:cs typeface="Arial" panose="020B0604020202020204" pitchFamily="34" charset="0"/>
              </a:rPr>
              <a:t>therrick@path.org </a:t>
            </a:r>
          </a:p>
          <a:p>
            <a:pPr>
              <a:spcAft>
                <a:spcPts val="600"/>
              </a:spcAft>
            </a:pPr>
            <a:endParaRPr lang="en-US" sz="1200" b="1" dirty="0">
              <a:cs typeface="Arial" panose="020B0604020202020204" pitchFamily="34" charset="0"/>
            </a:endParaRPr>
          </a:p>
          <a:p>
            <a:pPr>
              <a:spcAft>
                <a:spcPts val="600"/>
              </a:spcAft>
            </a:pPr>
            <a:r>
              <a:rPr lang="en-US" sz="1200" b="1" dirty="0">
                <a:cs typeface="Arial" panose="020B0604020202020204" pitchFamily="34" charset="0"/>
              </a:rPr>
              <a:t>Pauline Irungu</a:t>
            </a:r>
          </a:p>
          <a:p>
            <a:pPr>
              <a:spcAft>
                <a:spcPts val="600"/>
              </a:spcAft>
            </a:pPr>
            <a:r>
              <a:rPr lang="en-US" sz="1200" dirty="0">
                <a:cs typeface="Arial" panose="020B0604020202020204" pitchFamily="34" charset="0"/>
              </a:rPr>
              <a:t>pirungu@path.org</a:t>
            </a:r>
            <a:br>
              <a:rPr lang="en-US" sz="1200" b="1" dirty="0">
                <a:latin typeface="Arial" panose="020B0604020202020204" pitchFamily="34" charset="0"/>
                <a:cs typeface="Arial" panose="020B0604020202020204" pitchFamily="34" charset="0"/>
              </a:rPr>
            </a:br>
            <a:endParaRPr lang="en-US" sz="1200" b="1" dirty="0">
              <a:latin typeface="Arial" panose="020B0604020202020204" pitchFamily="34" charset="0"/>
              <a:cs typeface="Arial" panose="020B0604020202020204" pitchFamily="34" charset="0"/>
            </a:endParaRPr>
          </a:p>
          <a:p>
            <a:pPr>
              <a:spcAft>
                <a:spcPts val="600"/>
              </a:spcAft>
            </a:pPr>
            <a:r>
              <a:rPr lang="en-US" sz="1200" b="1" dirty="0">
                <a:cs typeface="Arial" panose="020B0604020202020204" pitchFamily="34" charset="0"/>
              </a:rPr>
              <a:t>Link to complete PATH publication:</a:t>
            </a:r>
            <a:endParaRPr lang="en-US" sz="1200" b="1" dirty="0">
              <a:latin typeface="Arial" panose="020B0604020202020204" pitchFamily="34" charset="0"/>
              <a:cs typeface="Arial" panose="020B0604020202020204" pitchFamily="34" charset="0"/>
            </a:endParaRPr>
          </a:p>
          <a:p>
            <a:pPr>
              <a:spcAft>
                <a:spcPts val="600"/>
              </a:spcAft>
            </a:pPr>
            <a:r>
              <a:rPr lang="en-US" sz="1200" dirty="0">
                <a:cs typeface="Arial" panose="020B0604020202020204" pitchFamily="34" charset="0"/>
                <a:hlinkClick r:id="rId2"/>
              </a:rPr>
              <a:t>https://www.path.org/resources/making-case-how-regulatory-harmonisation-can-save-lives-africa/</a:t>
            </a:r>
            <a:br>
              <a:rPr lang="en-US" sz="1200" b="1" dirty="0">
                <a:cs typeface="Arial" panose="020B0604020202020204" pitchFamily="34" charset="0"/>
              </a:rPr>
            </a:br>
            <a:endParaRPr lang="en-US" sz="1200" b="1" dirty="0">
              <a:cs typeface="Arial" panose="020B0604020202020204" pitchFamily="34" charset="0"/>
            </a:endParaRPr>
          </a:p>
          <a:p>
            <a:pPr>
              <a:spcAft>
                <a:spcPts val="600"/>
              </a:spcAft>
            </a:pPr>
            <a:r>
              <a:rPr lang="en-US" sz="1200" b="1" dirty="0">
                <a:cs typeface="Arial" panose="020B0604020202020204" pitchFamily="34" charset="0"/>
              </a:rPr>
              <a:t>Link to the Lives Saved Tool (LiST):</a:t>
            </a:r>
          </a:p>
          <a:p>
            <a:pPr>
              <a:spcAft>
                <a:spcPts val="600"/>
              </a:spcAft>
            </a:pPr>
            <a:r>
              <a:rPr lang="en-US" sz="1200" dirty="0">
                <a:cs typeface="Arial" panose="020B0604020202020204" pitchFamily="34" charset="0"/>
                <a:hlinkClick r:id="rId3"/>
              </a:rPr>
              <a:t>https://www.livessavedtool.org/</a:t>
            </a:r>
            <a:r>
              <a:rPr lang="en-US" sz="1200" dirty="0">
                <a:cs typeface="Arial" panose="020B0604020202020204" pitchFamily="34" charset="0"/>
              </a:rPr>
              <a:t> </a:t>
            </a:r>
          </a:p>
        </p:txBody>
      </p:sp>
      <p:sp>
        <p:nvSpPr>
          <p:cNvPr id="4" name="Text Placeholder 3"/>
          <p:cNvSpPr>
            <a:spLocks noGrp="1"/>
          </p:cNvSpPr>
          <p:nvPr>
            <p:ph type="body" sz="quarter" idx="10"/>
          </p:nvPr>
        </p:nvSpPr>
        <p:spPr/>
        <p:txBody>
          <a:bodyPr/>
          <a:lstStyle/>
          <a:p>
            <a:endParaRPr lang="en-US"/>
          </a:p>
        </p:txBody>
      </p:sp>
      <p:sp>
        <p:nvSpPr>
          <p:cNvPr id="5" name="Text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57807792"/>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7F1EB"/>
        </a:soli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3CADAC3E-E746-7A41-A1E2-85B0A460054E}"/>
              </a:ext>
            </a:extLst>
          </p:cNvPr>
          <p:cNvPicPr>
            <a:picLocks noChangeAspect="1"/>
          </p:cNvPicPr>
          <p:nvPr/>
        </p:nvPicPr>
        <p:blipFill>
          <a:blip r:embed="rId2"/>
          <a:stretch>
            <a:fillRect/>
          </a:stretch>
        </p:blipFill>
        <p:spPr>
          <a:xfrm>
            <a:off x="3519051" y="2977251"/>
            <a:ext cx="2105898" cy="886489"/>
          </a:xfrm>
          <a:prstGeom prst="rect">
            <a:avLst/>
          </a:prstGeom>
        </p:spPr>
      </p:pic>
    </p:spTree>
    <p:extLst>
      <p:ext uri="{BB962C8B-B14F-4D97-AF65-F5344CB8AC3E}">
        <p14:creationId xmlns:p14="http://schemas.microsoft.com/office/powerpoint/2010/main" val="3762006987"/>
      </p:ext>
    </p:extLst>
  </p:cSld>
  <p:clrMapOvr>
    <a:masterClrMapping/>
  </p:clrMapOvr>
</p:sld>
</file>

<file path=ppt/theme/theme1.xml><?xml version="1.0" encoding="utf-8"?>
<a:theme xmlns:a="http://schemas.openxmlformats.org/drawingml/2006/main" name="PATH2018_ColorTheme1">
  <a:themeElements>
    <a:clrScheme name="PATH2018_Core">
      <a:dk1>
        <a:srgbClr val="000000"/>
      </a:dk1>
      <a:lt1>
        <a:srgbClr val="FFFFFF"/>
      </a:lt1>
      <a:dk2>
        <a:srgbClr val="464F61"/>
      </a:dk2>
      <a:lt2>
        <a:srgbClr val="E1E3E4"/>
      </a:lt2>
      <a:accent1>
        <a:srgbClr val="F65050"/>
      </a:accent1>
      <a:accent2>
        <a:srgbClr val="A8001E"/>
      </a:accent2>
      <a:accent3>
        <a:srgbClr val="EDE7DC"/>
      </a:accent3>
      <a:accent4>
        <a:srgbClr val="464F61"/>
      </a:accent4>
      <a:accent5>
        <a:srgbClr val="E1E3E4"/>
      </a:accent5>
      <a:accent6>
        <a:srgbClr val="9096A0"/>
      </a:accent6>
      <a:hlink>
        <a:srgbClr val="F65050"/>
      </a:hlink>
      <a:folHlink>
        <a:srgbClr val="F6505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9525">
          <a:solidFill>
            <a:srgbClr val="454E60"/>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noAutofit/>
      </a:bodyPr>
      <a:lstStyle>
        <a:defPPr algn="l">
          <a:defRPr sz="1600" dirty="0" err="1" smtClean="0">
            <a:solidFill>
              <a:srgbClr val="454E60"/>
            </a:solidFill>
            <a:latin typeface="Helvetica" pitchFamily="2" charset="0"/>
          </a:defRPr>
        </a:defPPr>
      </a:lstStyle>
    </a:txDef>
  </a:objectDefaults>
  <a:extraClrSchemeLst/>
  <a:extLst>
    <a:ext uri="{05A4C25C-085E-4340-85A3-A5531E510DB2}">
      <thm15:themeFamily xmlns:thm15="http://schemas.microsoft.com/office/thememl/2012/main" name="PATH_presentation_template_4x3_rev03" id="{DD810CF0-0563-4C71-A527-1878F933DF7C}" vid="{D731BA55-B203-40F7-945D-8681D7D19C0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ssetType xmlns="f61b9584-0ea4-4571-9587-91c405500ef0">Other</AssetType>
    <SharedWithUsers xmlns="7ab6d668-eac3-402f-9dc2-c915c05e954b">
      <UserInfo>
        <DisplayName>Johnson, Carly (Temp)</DisplayName>
        <AccountId>1162</AccountId>
        <AccountType/>
      </UserInfo>
      <UserInfo>
        <DisplayName>Mertes, Kelsey</DisplayName>
        <AccountId>233</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2D96239C7973D468520FF7DB6E09A33" ma:contentTypeVersion="10" ma:contentTypeDescription="Create a new document." ma:contentTypeScope="" ma:versionID="9fcd70cffedc22e78d9325f236c7bef6">
  <xsd:schema xmlns:xsd="http://www.w3.org/2001/XMLSchema" xmlns:xs="http://www.w3.org/2001/XMLSchema" xmlns:p="http://schemas.microsoft.com/office/2006/metadata/properties" xmlns:ns2="f61b9584-0ea4-4571-9587-91c405500ef0" xmlns:ns3="7ab6d668-eac3-402f-9dc2-c915c05e954b" targetNamespace="http://schemas.microsoft.com/office/2006/metadata/properties" ma:root="true" ma:fieldsID="b5c4f3c4f91e22199f3582c384426ef1" ns2:_="" ns3:_="">
    <xsd:import namespace="f61b9584-0ea4-4571-9587-91c405500ef0"/>
    <xsd:import namespace="7ab6d668-eac3-402f-9dc2-c915c05e954b"/>
    <xsd:element name="properties">
      <xsd:complexType>
        <xsd:sequence>
          <xsd:element name="documentManagement">
            <xsd:complexType>
              <xsd:all>
                <xsd:element ref="ns2:AssetType" minOccurs="0"/>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EventHashCode" minOccurs="0"/>
                <xsd:element ref="ns2:MediaServiceGenerationTim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1b9584-0ea4-4571-9587-91c405500ef0" elementFormDefault="qualified">
    <xsd:import namespace="http://schemas.microsoft.com/office/2006/documentManagement/types"/>
    <xsd:import namespace="http://schemas.microsoft.com/office/infopath/2007/PartnerControls"/>
    <xsd:element name="AssetType" ma:index="8" nillable="true" ma:displayName="Asset Type" ma:default="Other" ma:format="Dropdown" ma:internalName="AssetType">
      <xsd:simpleType>
        <xsd:restriction base="dms:Choice">
          <xsd:enumeration value="Template"/>
          <xsd:enumeration value="Logo"/>
          <xsd:enumeration value="Brand Guide"/>
          <xsd:enumeration value="Other"/>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ab6d668-eac3-402f-9dc2-c915c05e954b"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FC0C8C7-2068-46C9-AB5C-89F5439EEC13}">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7ab6d668-eac3-402f-9dc2-c915c05e954b"/>
    <ds:schemaRef ds:uri="f61b9584-0ea4-4571-9587-91c405500ef0"/>
    <ds:schemaRef ds:uri="http://www.w3.org/XML/1998/namespace"/>
  </ds:schemaRefs>
</ds:datastoreItem>
</file>

<file path=customXml/itemProps2.xml><?xml version="1.0" encoding="utf-8"?>
<ds:datastoreItem xmlns:ds="http://schemas.openxmlformats.org/officeDocument/2006/customXml" ds:itemID="{86EBD561-3639-4BBD-8607-3C73F09DE3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1b9584-0ea4-4571-9587-91c405500ef0"/>
    <ds:schemaRef ds:uri="7ab6d668-eac3-402f-9dc2-c915c05e954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8795798-E480-4FEF-A1F1-6B006538319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PATH_presentation_template_4x3_rev03 (4)</Template>
  <TotalTime>478</TotalTime>
  <Words>1028</Words>
  <Application>Microsoft Office PowerPoint</Application>
  <PresentationFormat>On-screen Show (4:3)</PresentationFormat>
  <Paragraphs>118</Paragraphs>
  <Slides>13</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Helvetica</vt:lpstr>
      <vt:lpstr>Wingdings</vt:lpstr>
      <vt:lpstr>PATH2018_ColorTheme1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Gannon, Sarah</dc:creator>
  <cp:lastModifiedBy>James Kimotho</cp:lastModifiedBy>
  <cp:revision>68</cp:revision>
  <cp:lastPrinted>2018-06-05T20:48:37Z</cp:lastPrinted>
  <dcterms:created xsi:type="dcterms:W3CDTF">2019-02-12T19:48:02Z</dcterms:created>
  <dcterms:modified xsi:type="dcterms:W3CDTF">2019-03-28T19:54:38Z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0x01010042D96239C7973D468520FF7DB6E09A33</vt:lpwstr>
  </property>
</Properties>
</file>