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3" r:id="rId17"/>
  </p:sldIdLst>
  <p:sldSz cx="9144000" cy="5143500" type="screen16x9"/>
  <p:notesSz cx="6858000" cy="9144000"/>
  <p:embeddedFontLs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Baloo Bhaina" panose="020B0604020202020204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uli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54198E1-064E-5A41-91B4-5F9B7B95D587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8"/>
            <p14:sldId id="269"/>
            <p14:sldId id="267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67F439-7897-4B5F-843D-93D295B53ECD}">
  <a:tblStyle styleId="{BE67F439-7897-4B5F-843D-93D295B53E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my aunt, </a:t>
            </a:r>
            <a:r>
              <a:rPr lang="en" dirty="0" err="1"/>
              <a:t>Hawa</a:t>
            </a:r>
            <a:r>
              <a:rPr lang="en" dirty="0"/>
              <a:t> </a:t>
            </a:r>
            <a:r>
              <a:rPr lang="en" dirty="0" err="1"/>
              <a:t>Dagaa</a:t>
            </a:r>
            <a:r>
              <a:rPr lang="en" dirty="0"/>
              <a:t>. She owns a Retail pharmacy at </a:t>
            </a:r>
            <a:r>
              <a:rPr lang="en" dirty="0" err="1"/>
              <a:t>Tandale</a:t>
            </a:r>
            <a:r>
              <a:rPr lang="en" dirty="0"/>
              <a:t> area in Dar </a:t>
            </a:r>
            <a:r>
              <a:rPr lang="en" dirty="0" err="1"/>
              <a:t>es</a:t>
            </a:r>
            <a:r>
              <a:rPr lang="en" dirty="0"/>
              <a:t> salaam. She face challenges and wastes a lot of</a:t>
            </a:r>
            <a:r>
              <a:rPr lang="en" b="1" dirty="0"/>
              <a:t> time</a:t>
            </a:r>
            <a:r>
              <a:rPr lang="en" dirty="0"/>
              <a:t> in </a:t>
            </a:r>
            <a:r>
              <a:rPr lang="en" b="1" dirty="0"/>
              <a:t>ordering </a:t>
            </a:r>
            <a:r>
              <a:rPr lang="en" dirty="0"/>
              <a:t>drugs from wholesale pharmacies which almost all are located in </a:t>
            </a:r>
            <a:r>
              <a:rPr lang="en" dirty="0" err="1"/>
              <a:t>kariakoo</a:t>
            </a:r>
            <a:r>
              <a:rPr lang="en" dirty="0"/>
              <a:t> area, </a:t>
            </a:r>
            <a:r>
              <a:rPr lang="en" dirty="0" err="1"/>
              <a:t>dar</a:t>
            </a:r>
            <a:r>
              <a:rPr lang="en" dirty="0"/>
              <a:t> </a:t>
            </a:r>
            <a:r>
              <a:rPr lang="en" dirty="0" err="1"/>
              <a:t>es</a:t>
            </a:r>
            <a:r>
              <a:rPr lang="en" dirty="0"/>
              <a:t> salaam city center.</a:t>
            </a:r>
            <a:r>
              <a:rPr lang="en" b="1" dirty="0"/>
              <a:t> Delivery</a:t>
            </a:r>
            <a:r>
              <a:rPr lang="en" dirty="0"/>
              <a:t> of her packages is very </a:t>
            </a:r>
            <a:r>
              <a:rPr lang="en" b="1" dirty="0" err="1"/>
              <a:t>unpredictable</a:t>
            </a:r>
            <a:r>
              <a:rPr lang="en" dirty="0" err="1"/>
              <a:t>,with</a:t>
            </a:r>
            <a:r>
              <a:rPr lang="en" dirty="0"/>
              <a:t> a lot of </a:t>
            </a:r>
            <a:r>
              <a:rPr lang="en" b="1" dirty="0"/>
              <a:t>misplaced orders</a:t>
            </a:r>
            <a:r>
              <a:rPr lang="en" dirty="0"/>
              <a:t>. The prices of similar drug are very fluctuating from one wholesale shop to another.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Considering those plus many other challenges faced by Pharmacy sector in Tanzania, </a:t>
            </a:r>
            <a:r>
              <a:rPr lang="en" b="1" dirty="0" err="1"/>
              <a:t>PharmLinkers</a:t>
            </a:r>
            <a:r>
              <a:rPr lang="en" dirty="0"/>
              <a:t> are working really hard to use innovation and technology in improving the sector.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ADDO - Accredited Drug Dispensing Outlets</a:t>
            </a:r>
            <a:r>
              <a:rPr lang="en"/>
              <a:t>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</a:t>
            </a:r>
            <a:r>
              <a:rPr lang="en" b="1"/>
              <a:t> drug stores</a:t>
            </a:r>
            <a:r>
              <a:rPr lang="en"/>
              <a:t>, lower ranked compared to pharmacies. They are allowed to sell only certain types of medicines (mostly </a:t>
            </a:r>
            <a:r>
              <a:rPr lang="en" b="1"/>
              <a:t>essential medicines</a:t>
            </a:r>
            <a:r>
              <a:rPr lang="en"/>
              <a:t>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90% of ADDO owners are WOMEN.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 rot="10800000" flipH="1">
            <a:off x="259950" y="274425"/>
            <a:ext cx="8624100" cy="45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roid Serif"/>
              <a:buNone/>
              <a:defRPr sz="1200" b="0" i="1" u="none" strike="noStrike" cap="none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-Bima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558124" y="550425"/>
            <a:ext cx="8028300" cy="404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106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70318" y="24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59950" y="274275"/>
            <a:ext cx="8624100" cy="45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81052" y="956004"/>
            <a:ext cx="36219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4652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818062" y="805650"/>
            <a:ext cx="7507800" cy="353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391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259"/>
                </a:lnTo>
                <a:lnTo>
                  <a:pt x="71609" y="259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None/>
              <a:defRPr sz="24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59950" y="274275"/>
            <a:ext cx="8624100" cy="45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20"/>
              <a:buFont typeface="Droid Serif"/>
              <a:buChar char="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rgbClr val="43434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59950" y="274275"/>
            <a:ext cx="8624100" cy="45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50"/>
              <a:buFont typeface="Droid Serif"/>
              <a:buChar char="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50"/>
              <a:buFont typeface="Droid Serif"/>
              <a:buChar char="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885291" y="971550"/>
            <a:ext cx="2440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50"/>
              <a:buFont typeface="Droid Serif"/>
              <a:buChar char="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59950" y="274275"/>
            <a:ext cx="8624100" cy="459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680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80531" y="0"/>
                </a:lnTo>
              </a:path>
            </a:pathLst>
          </a:custGeom>
          <a:noFill/>
          <a:ln w="76200" cap="flat" cmpd="sng">
            <a:solidFill>
              <a:srgbClr val="F46524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PharmLinks</a:t>
            </a:r>
            <a:endParaRPr sz="36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e-Pharmacy </a:t>
            </a:r>
            <a:r>
              <a:rPr lang="en" sz="1800" i="1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Solutions</a:t>
            </a:r>
            <a:r>
              <a:rPr lang="en" sz="1800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/>
            </a:r>
            <a:br>
              <a:rPr lang="en" sz="1800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/>
            </a:r>
            <a:b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en" sz="1800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/>
            </a:r>
            <a:br>
              <a:rPr lang="en" sz="1800" dirty="0" smtClean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en" sz="1800" dirty="0" smtClean="0">
                <a:solidFill>
                  <a:srgbClr val="002060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Social media: @PharmLinksTz</a:t>
            </a:r>
            <a:br>
              <a:rPr lang="en" sz="1800" dirty="0" smtClean="0">
                <a:solidFill>
                  <a:srgbClr val="002060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en" sz="1800" dirty="0" smtClean="0">
                <a:solidFill>
                  <a:srgbClr val="002060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info@pharmlinks.com</a:t>
            </a: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/>
            </a:r>
            <a:b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902775" y="185057"/>
            <a:ext cx="5718600" cy="620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PharmLink UNIQUE VALUE PROPOSITION</a:t>
            </a: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902775" y="631371"/>
            <a:ext cx="5798700" cy="4209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Saving Time and Resources | 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No needs to make phone calls or travel long distance to place your orders.</a:t>
            </a:r>
            <a:b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Timely Delivery 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| The ordered package will be delivered in time to the intended shop. </a:t>
            </a:r>
            <a:b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Managing of Inventory and Keep Records 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| Managing of data, </a:t>
            </a:r>
            <a:r>
              <a:rPr lang="en" dirty="0" err="1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e.g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consumer consumption of drugs will be made easier.</a:t>
            </a:r>
            <a:b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Improving The Client Base of The Wholesalers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| Ensuring clients to the wholesalers. </a:t>
            </a:r>
            <a:b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Reducing Costs of Operations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| Cutting down the  resource needed by the business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➜"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Tracking authenticity of medicines trafficked</a:t>
            </a: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en" dirty="0">
                <a:solidFill>
                  <a:schemeClr val="lt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| this will greatly reduce the supply and consumption of expired  medicines. </a:t>
            </a:r>
            <a:endParaRPr dirty="0">
              <a:solidFill>
                <a:schemeClr val="lt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➜"/>
            </a:pPr>
            <a:r>
              <a:rPr lang="en" b="1" dirty="0">
                <a:solidFill>
                  <a:schemeClr val="lt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Drug abuse prevention</a:t>
            </a:r>
            <a:r>
              <a:rPr lang="en" dirty="0">
                <a:solidFill>
                  <a:schemeClr val="lt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| technology enabled tracking system assist in back tracing the channel of counterfeit medicines </a:t>
            </a:r>
            <a:endParaRPr dirty="0">
              <a:solidFill>
                <a:schemeClr val="lt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5379985" y="489825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4101900" cy="4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ANDROID PROJECT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PharmLink Prototype Android Version. 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469700" y="839000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F080D-C889-C442-B16C-5A306B03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489800"/>
            <a:ext cx="2749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DESKTOP PROJECT</a:t>
            </a:r>
            <a:endParaRPr sz="12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PharmLink Application Web Version. 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5C28-2907-A244-A4DD-34DAEDB4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97825" y="302375"/>
            <a:ext cx="7756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ENTRANCE STRATEGY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97825" y="958000"/>
            <a:ext cx="6577800" cy="10767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First | Targeting Dar es Salaam Market (with 120 Wholesale Pharmacies, 624 retail pharmacies and some peri urban</a:t>
            </a: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ADDO shops)</a:t>
            </a:r>
            <a:endParaRPr sz="18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97825" y="2472900"/>
            <a:ext cx="6577800" cy="8997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Second | Urban,Peri Urban and Rural Markets From Across The Country (Where 75% of people lives and Use ADDO)</a:t>
            </a:r>
            <a:endParaRPr sz="18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197825" y="3845300"/>
            <a:ext cx="6577800" cy="9342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Third | Targeting East African Regional Market.</a:t>
            </a:r>
            <a:r>
              <a:rPr lang="en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2400" b="1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6" name="Shape 156"/>
          <p:cNvCxnSpPr/>
          <p:nvPr/>
        </p:nvCxnSpPr>
        <p:spPr>
          <a:xfrm>
            <a:off x="4572000" y="1928075"/>
            <a:ext cx="0" cy="594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7" name="Shape 157"/>
          <p:cNvCxnSpPr>
            <a:endCxn id="155" idx="0"/>
          </p:cNvCxnSpPr>
          <p:nvPr/>
        </p:nvCxnSpPr>
        <p:spPr>
          <a:xfrm>
            <a:off x="3486725" y="3251000"/>
            <a:ext cx="0" cy="594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659150" y="0"/>
            <a:ext cx="5962200" cy="1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674EA7"/>
                </a:solidFill>
              </a:rPr>
              <a:t>THE FUTURE</a:t>
            </a:r>
            <a:r>
              <a:rPr lang="en">
                <a:solidFill>
                  <a:srgbClr val="674EA7"/>
                </a:solidFill>
              </a:rPr>
              <a:t>  </a:t>
            </a:r>
            <a:endParaRPr>
              <a:solidFill>
                <a:srgbClr val="674EA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AREAS TO DIVERSIFY!!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559275" y="957943"/>
            <a:ext cx="6584700" cy="4110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e-Pharmacy model will diversify into providing service to: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Anyone in need of Drugs to reach a pharmacy via our platform (e-pharmacy for everyone)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Drug dictionary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e- Prescription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e- Dispensing 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Drug monitoring and Drug reminders</a:t>
            </a:r>
            <a:endParaRPr dirty="0"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ONLINE CONSULTATION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68450" y="345399"/>
            <a:ext cx="8807100" cy="464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106" y="24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70318" y="24"/>
                </a:lnTo>
              </a:path>
            </a:pathLst>
          </a:custGeom>
          <a:solidFill>
            <a:srgbClr val="00B2FF"/>
          </a:solidFill>
          <a:ln w="76200" cap="flat" cmpd="sng">
            <a:solidFill>
              <a:srgbClr val="00FFFF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8" name="Shape 198"/>
          <p:cNvSpPr txBox="1"/>
          <p:nvPr/>
        </p:nvSpPr>
        <p:spPr>
          <a:xfrm>
            <a:off x="3750587" y="-82892"/>
            <a:ext cx="1642800" cy="604500"/>
          </a:xfrm>
          <a:prstGeom prst="rect">
            <a:avLst/>
          </a:prstGeom>
          <a:noFill/>
          <a:ln w="9525" cap="flat" cmpd="sng">
            <a:solidFill>
              <a:srgbClr val="4A86E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 sz="3600" b="0" i="0" u="none" strike="noStrike" cap="none">
                <a:solidFill>
                  <a:srgbClr val="00FFFF"/>
                </a:solidFill>
                <a:latin typeface="Baloo Bhaina"/>
                <a:ea typeface="Baloo Bhaina"/>
                <a:cs typeface="Baloo Bhaina"/>
                <a:sym typeface="Baloo Bhaina"/>
              </a:rPr>
              <a:t>TEAM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562075" y="3264125"/>
            <a:ext cx="1482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Frank Arabi</a:t>
            </a:r>
            <a:endParaRPr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20675" y="960600"/>
            <a:ext cx="984600" cy="98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093250" y="960600"/>
            <a:ext cx="984600" cy="98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368200" y="3264125"/>
            <a:ext cx="164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Castory Munishi</a:t>
            </a:r>
            <a:endParaRPr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6999975" y="3264113"/>
            <a:ext cx="1482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Zainab Patel</a:t>
            </a:r>
            <a:endParaRPr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2607950" y="3358925"/>
            <a:ext cx="14826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Daniel Lyatuu</a:t>
            </a:r>
            <a:endParaRPr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2607950" y="3216725"/>
            <a:ext cx="1642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endParaRPr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l="34892" t="11781" r="47326" b="57806"/>
          <a:stretch/>
        </p:blipFill>
        <p:spPr>
          <a:xfrm>
            <a:off x="483100" y="704750"/>
            <a:ext cx="1372426" cy="22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28025" y="3841225"/>
            <a:ext cx="1482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 sz="1800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Team Lead, CEO</a:t>
            </a: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096725" y="3841225"/>
            <a:ext cx="164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297575" y="3841325"/>
            <a:ext cx="1482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 sz="1800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COO</a:t>
            </a: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6839775" y="3801475"/>
            <a:ext cx="16428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 sz="1800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       CFO</a:t>
            </a: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494438" y="3841225"/>
            <a:ext cx="14826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Font typeface="Baloo Bhaina"/>
              <a:buNone/>
            </a:pPr>
            <a:r>
              <a:rPr lang="en" sz="1800">
                <a:solidFill>
                  <a:schemeClr val="lt1"/>
                </a:solidFill>
                <a:latin typeface="Baloo Bhaina"/>
                <a:ea typeface="Baloo Bhaina"/>
                <a:cs typeface="Baloo Bhaina"/>
                <a:sym typeface="Baloo Bhaina"/>
              </a:rPr>
              <a:t>Software Developer,            CTO</a:t>
            </a:r>
            <a:endParaRPr sz="1800">
              <a:solidFill>
                <a:schemeClr val="lt1"/>
              </a:solidFill>
              <a:latin typeface="Baloo Bhaina"/>
              <a:ea typeface="Baloo Bhaina"/>
              <a:cs typeface="Baloo Bhaina"/>
              <a:sym typeface="Baloo Bhaina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l="43790" t="14891" r="36892" b="41554"/>
          <a:stretch/>
        </p:blipFill>
        <p:spPr>
          <a:xfrm>
            <a:off x="2466100" y="704750"/>
            <a:ext cx="1766324" cy="2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5450" y="704750"/>
            <a:ext cx="1622400" cy="227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425" y="704750"/>
            <a:ext cx="1766324" cy="22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725" y="0"/>
            <a:ext cx="43769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6150" y="0"/>
            <a:ext cx="89517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Approximately 75% of Tanzanians live in rural and peri-urban communities (where ADDO are the main drug outlets in those areas)</a:t>
            </a:r>
            <a:endParaRPr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There are more than 10,000</a:t>
            </a:r>
            <a:r>
              <a:rPr lang="en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ADDOs in Tanzania</a:t>
            </a:r>
            <a:endParaRPr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(Source: Management Sciences for Health Report,2014)</a:t>
            </a:r>
            <a:endParaRPr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Full service pharmacies are located in major urban areas where 60-70% are in Dar es Salaam alone!!</a:t>
            </a:r>
            <a:endParaRPr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8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RESULTS OF MARKET SURVEY IN DAR ES SALAAM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902950" y="1153450"/>
            <a:ext cx="5718600" cy="3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➜"/>
            </a:pP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73.3% Pharmacies reported to face challenges in the current method of procuring &amp; delivery of Drugs</a:t>
            </a: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➜"/>
            </a:pP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74.2% of pharmacies visited has Internet connection</a:t>
            </a: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➜"/>
            </a:pP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54.8% of the respondents have a idea of online commerce (e-commerce)</a:t>
            </a: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➜"/>
            </a:pP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90% of the respondents were ready to use PharmLink</a:t>
            </a:r>
            <a:endParaRPr sz="18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ctrTitle" idx="4294967295"/>
          </p:nvPr>
        </p:nvSpPr>
        <p:spPr>
          <a:xfrm>
            <a:off x="74450" y="0"/>
            <a:ext cx="7852500" cy="13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00B2FF"/>
                </a:solidFill>
                <a:latin typeface="Century Gothic" panose="020B0502020202020204" pitchFamily="34" charset="0"/>
              </a:rPr>
              <a:t>Mission</a:t>
            </a:r>
            <a:endParaRPr sz="9600" dirty="0">
              <a:solidFill>
                <a:srgbClr val="00B2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0" y="1139371"/>
            <a:ext cx="7297547" cy="381152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●"/>
            </a:pPr>
            <a:r>
              <a:rPr lang="en" sz="24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To Provide Convenience and increase productivity in Buying and Selling of DRUGS</a:t>
            </a:r>
            <a:r>
              <a:rPr lang="en" sz="24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</a:t>
            </a:r>
            <a:r>
              <a:rPr lang="en" sz="24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Medical &amp; other Pharmaceutical Products in Africa using Our Digital platform.</a:t>
            </a:r>
            <a:endParaRPr sz="2400" b="1" dirty="0">
              <a:solidFill>
                <a:srgbClr val="FFFFFF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FFFFFF"/>
              </a:solidFill>
              <a:latin typeface="Century Gothic" panose="020B0502020202020204" pitchFamily="34" charset="0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Century Gothic" panose="020B0502020202020204" pitchFamily="34" charset="0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Muli"/>
                <a:cs typeface="Muli"/>
                <a:sym typeface="Muli"/>
              </a:rPr>
              <a:t>VISION</a:t>
            </a:r>
            <a:endParaRPr sz="2800" dirty="0">
              <a:solidFill>
                <a:schemeClr val="accent3"/>
              </a:solidFill>
              <a:latin typeface="Century Gothic" panose="020B0502020202020204" pitchFamily="34" charset="0"/>
              <a:ea typeface="Muli"/>
              <a:cs typeface="Muli"/>
              <a:sym typeface="Mul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 healthy community in which people get Drugs, medical and Pharmaceutical products of good quality according to their needs at the right time and place</a:t>
            </a:r>
            <a:endParaRPr sz="1800" b="1" dirty="0">
              <a:solidFill>
                <a:schemeClr val="tx1"/>
              </a:solidFill>
              <a:latin typeface="Century Gothic" panose="020B0502020202020204" pitchFamily="34" charset="0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959875" y="1961925"/>
            <a:ext cx="3086700" cy="20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Procuring Medicines From Wholesalers Can Be </a:t>
            </a:r>
            <a:r>
              <a:rPr lang="en" sz="180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Costly</a:t>
            </a: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</a:t>
            </a:r>
            <a:r>
              <a:rPr lang="en" sz="180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Time Consuming</a:t>
            </a: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and </a:t>
            </a:r>
            <a:r>
              <a:rPr lang="en" sz="180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Unpredictable</a:t>
            </a:r>
            <a:r>
              <a:rPr lang="en" sz="18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870875" y="1043925"/>
            <a:ext cx="30480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PROBLEM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920950" y="302375"/>
            <a:ext cx="37005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entury Gothic" panose="020B0502020202020204" pitchFamily="34" charset="0"/>
              </a:rPr>
              <a:t>SOLUTION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615543" y="1050950"/>
            <a:ext cx="4459832" cy="3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“We are bringing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PharmLink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a centralized system to link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Wholesale Pharmacies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to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Retail Pharmacies and ADDO Shops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. Providing Convenience in Ordering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Medical Products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Inventory Management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Tracking o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Medicine Outflow Data</a:t>
            </a:r>
            <a:r>
              <a:rPr lang="en" sz="180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tracking authenticity of medicines 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and 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Managing Transactions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through 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Digital Payment</a:t>
            </a:r>
            <a:r>
              <a:rPr lang="en" sz="1800" dirty="0">
                <a:solidFill>
                  <a:srgbClr val="FFFFFF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”</a:t>
            </a:r>
            <a:endParaRPr sz="1800" dirty="0">
              <a:solidFill>
                <a:srgbClr val="FFFFFF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902950" y="747475"/>
            <a:ext cx="59868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➜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Android Application Used By Retailers and ADDO 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○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For Ordering and Notifications.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○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Inventory Management</a:t>
            </a:r>
            <a:b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➜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Web Application Used By Wholesalers 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○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To Receive and Process Orders.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○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To Manage Inventory.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○"/>
            </a:pPr>
            <a:r>
              <a:rPr lang="en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To Track Drug Usage. </a:t>
            </a: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902950" y="185475"/>
            <a:ext cx="5718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highlight>
                  <a:srgbClr val="00B2FF"/>
                </a:highlight>
                <a:latin typeface="Century Gothic" panose="020B0502020202020204" pitchFamily="34" charset="0"/>
              </a:rPr>
              <a:t>FEATURES OF PharmLink</a:t>
            </a:r>
            <a:endParaRPr sz="3000" dirty="0">
              <a:solidFill>
                <a:srgbClr val="FFFFFF"/>
              </a:solidFill>
              <a:highlight>
                <a:srgbClr val="00B2FF"/>
              </a:highligh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5840729" y="1280875"/>
            <a:ext cx="2780700" cy="1886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Retailers and ADDO Shops.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We will charge based on the total purchases</a:t>
            </a:r>
            <a:endParaRPr b="1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TARGETED CUSTOMERS AND REVENUE STREAMS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902950" y="1280875"/>
            <a:ext cx="2780700" cy="147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Main Suppliers and Wholesalers. </a:t>
            </a:r>
            <a:endParaRPr b="1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We will be using a subscription model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Business intelligence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B0810-F272-8D42-A5EF-D83B559BC2EA}"/>
              </a:ext>
            </a:extLst>
          </p:cNvPr>
          <p:cNvSpPr txBox="1"/>
          <p:nvPr/>
        </p:nvSpPr>
        <p:spPr>
          <a:xfrm>
            <a:off x="3200400" y="3287486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model is not yet public -&gt; Still undergoing perfection.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605</Words>
  <Application>Microsoft Office PowerPoint</Application>
  <PresentationFormat>On-screen Show (16:9)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Droid Serif</vt:lpstr>
      <vt:lpstr>Raleway</vt:lpstr>
      <vt:lpstr>Baloo Bhaina</vt:lpstr>
      <vt:lpstr>Century Gothic</vt:lpstr>
      <vt:lpstr>Muli</vt:lpstr>
      <vt:lpstr>Montserrat</vt:lpstr>
      <vt:lpstr>Banquo template</vt:lpstr>
      <vt:lpstr>Perdita template</vt:lpstr>
      <vt:lpstr>PharmLinks e-Pharmacy Solutions   Social media: @PharmLinksTz info@pharmlinks.com </vt:lpstr>
      <vt:lpstr>PowerPoint Presentation</vt:lpstr>
      <vt:lpstr>PowerPoint Presentation</vt:lpstr>
      <vt:lpstr>RESULTS OF MARKET SURVEY IN DAR ES SALAAM</vt:lpstr>
      <vt:lpstr>Mission</vt:lpstr>
      <vt:lpstr>PROBLEM</vt:lpstr>
      <vt:lpstr>SOLUTION</vt:lpstr>
      <vt:lpstr>FEATURES OF PharmLink</vt:lpstr>
      <vt:lpstr>TARGETED CUSTOMERS AND REVENUE STREAMS</vt:lpstr>
      <vt:lpstr>PharmLink UNIQUE VALUE PROPOSITION</vt:lpstr>
      <vt:lpstr>PowerPoint Presentation</vt:lpstr>
      <vt:lpstr>PowerPoint Presentation</vt:lpstr>
      <vt:lpstr>MARKET ENTRANCE STRATEGY</vt:lpstr>
      <vt:lpstr>THE FUTURE   AREAS TO DIVERSIFY!!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PharmLink e-Pharmacy Solutions</dc:title>
  <cp:lastModifiedBy>adly</cp:lastModifiedBy>
  <cp:revision>6</cp:revision>
  <dcterms:modified xsi:type="dcterms:W3CDTF">2019-03-04T15:48:56Z</dcterms:modified>
</cp:coreProperties>
</file>