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8"/>
  </p:notesMasterIdLst>
  <p:handoutMasterIdLst>
    <p:handoutMasterId r:id="rId19"/>
  </p:handoutMasterIdLst>
  <p:sldIdLst>
    <p:sldId id="347" r:id="rId5"/>
    <p:sldId id="317" r:id="rId6"/>
    <p:sldId id="358" r:id="rId7"/>
    <p:sldId id="369" r:id="rId8"/>
    <p:sldId id="372" r:id="rId9"/>
    <p:sldId id="370" r:id="rId10"/>
    <p:sldId id="371" r:id="rId11"/>
    <p:sldId id="373" r:id="rId12"/>
    <p:sldId id="376" r:id="rId13"/>
    <p:sldId id="366" r:id="rId14"/>
    <p:sldId id="374" r:id="rId15"/>
    <p:sldId id="375" r:id="rId16"/>
    <p:sldId id="287"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6939"/>
    <a:srgbClr val="F84F4F"/>
    <a:srgbClr val="303279"/>
    <a:srgbClr val="933030"/>
    <a:srgbClr val="F5F9F9"/>
    <a:srgbClr val="5154CA"/>
    <a:srgbClr val="F7F1EB"/>
    <a:srgbClr val="B64548"/>
    <a:srgbClr val="F69B8F"/>
    <a:srgbClr val="FB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p:restoredTop sz="94647"/>
  </p:normalViewPr>
  <p:slideViewPr>
    <p:cSldViewPr snapToGrid="0" snapToObjects="1" showGuides="1">
      <p:cViewPr>
        <p:scale>
          <a:sx n="81" d="100"/>
          <a:sy n="81" d="100"/>
        </p:scale>
        <p:origin x="768" y="62"/>
      </p:cViewPr>
      <p:guideLst>
        <p:guide orient="horz" pos="144"/>
        <p:guide pos="48"/>
      </p:guideLst>
    </p:cSldViewPr>
  </p:slideViewPr>
  <p:notesTextViewPr>
    <p:cViewPr>
      <p:scale>
        <a:sx n="1" d="1"/>
        <a:sy n="1" d="1"/>
      </p:scale>
      <p:origin x="0" y="0"/>
    </p:cViewPr>
  </p:notesTextViewPr>
  <p:notesViewPr>
    <p:cSldViewPr snapToGrid="0" snapToObjects="1">
      <p:cViewPr varScale="1">
        <p:scale>
          <a:sx n="152" d="100"/>
          <a:sy n="152" d="100"/>
        </p:scale>
        <p:origin x="4592" y="200"/>
      </p:cViewPr>
      <p:guideLst/>
    </p:cSldViewPr>
  </p:notesViewPr>
  <p:gridSpacing cx="73152" cy="73152"/>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149F4E-6B91-CF4F-A903-687E1D47C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F5B058-1118-784A-A19F-CC9CED1183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C183A-93B6-884B-9376-627642F719B2}" type="datetime1">
              <a:rPr lang="en-US" smtClean="0"/>
              <a:t>3/28/2019</a:t>
            </a:fld>
            <a:endParaRPr lang="en-US"/>
          </a:p>
        </p:txBody>
      </p:sp>
      <p:sp>
        <p:nvSpPr>
          <p:cNvPr id="4" name="Footer Placeholder 3">
            <a:extLst>
              <a:ext uri="{FF2B5EF4-FFF2-40B4-BE49-F238E27FC236}">
                <a16:creationId xmlns:a16="http://schemas.microsoft.com/office/drawing/2014/main" id="{10D72566-7248-C04B-8FCB-84E564141E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E06C40-D4EB-AB44-B268-A66190479F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D73FD2-A9B1-844D-BE54-8813EC7EA117}" type="slidenum">
              <a:rPr lang="en-US" smtClean="0"/>
              <a:t>‹#›</a:t>
            </a:fld>
            <a:endParaRPr lang="en-US"/>
          </a:p>
        </p:txBody>
      </p:sp>
    </p:spTree>
    <p:extLst>
      <p:ext uri="{BB962C8B-B14F-4D97-AF65-F5344CB8AC3E}">
        <p14:creationId xmlns:p14="http://schemas.microsoft.com/office/powerpoint/2010/main" val="33457331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A44C7-5E44-374B-B603-8904A479430B}" type="datetime1">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80FF7-5471-054E-ABA0-7DACD7F178D9}" type="slidenum">
              <a:rPr lang="en-US" smtClean="0"/>
              <a:t>‹#›</a:t>
            </a:fld>
            <a:endParaRPr lang="en-US"/>
          </a:p>
        </p:txBody>
      </p:sp>
    </p:spTree>
    <p:extLst>
      <p:ext uri="{BB962C8B-B14F-4D97-AF65-F5344CB8AC3E}">
        <p14:creationId xmlns:p14="http://schemas.microsoft.com/office/powerpoint/2010/main" val="25220766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9C9A44C7-5E44-374B-B603-8904A479430B}" type="datetime1">
              <a:rPr lang="en-US" smtClean="0"/>
              <a:t>3/28/2019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a:t>
            </a:fld>
            <a:endParaRPr lang="en-US"/>
          </a:p>
        </p:txBody>
      </p:sp>
    </p:spTree>
    <p:extLst>
      <p:ext uri="{BB962C8B-B14F-4D97-AF65-F5344CB8AC3E}">
        <p14:creationId xmlns:p14="http://schemas.microsoft.com/office/powerpoint/2010/main" val="392098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3/28/2019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2</a:t>
            </a:fld>
            <a:endParaRPr lang="en-US"/>
          </a:p>
        </p:txBody>
      </p:sp>
    </p:spTree>
    <p:extLst>
      <p:ext uri="{BB962C8B-B14F-4D97-AF65-F5344CB8AC3E}">
        <p14:creationId xmlns:p14="http://schemas.microsoft.com/office/powerpoint/2010/main" val="192952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Please limit the usage of this slide as much as possible. Try to keep your points succinct, and use this as a presentation tool only - not a standalone document. However, we understand there are cases where a large amount of text is required - but please use sparingly.</a:t>
            </a:r>
          </a:p>
        </p:txBody>
      </p:sp>
      <p:sp>
        <p:nvSpPr>
          <p:cNvPr id="4" name="Date Placeholder 3"/>
          <p:cNvSpPr>
            <a:spLocks noGrp="1"/>
          </p:cNvSpPr>
          <p:nvPr>
            <p:ph type="dt" idx="10"/>
          </p:nvPr>
        </p:nvSpPr>
        <p:spPr/>
        <p:txBody>
          <a:bodyPr/>
          <a:lstStyle/>
          <a:p>
            <a:fld id="{9C9A44C7-5E44-374B-B603-8904A479430B}" type="datetime1">
              <a:rPr lang="en-US" smtClean="0"/>
              <a:t>3/28/2019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10</a:t>
            </a:fld>
            <a:endParaRPr lang="en-US"/>
          </a:p>
        </p:txBody>
      </p:sp>
    </p:spTree>
    <p:extLst>
      <p:ext uri="{BB962C8B-B14F-4D97-AF65-F5344CB8AC3E}">
        <p14:creationId xmlns:p14="http://schemas.microsoft.com/office/powerpoint/2010/main" val="177010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C9A44C7-5E44-374B-B603-8904A479430B}" type="datetime1">
              <a:rPr lang="en-US" smtClean="0"/>
              <a:t>3/28/2019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11</a:t>
            </a:fld>
            <a:endParaRPr lang="en-US"/>
          </a:p>
        </p:txBody>
      </p:sp>
    </p:spTree>
    <p:extLst>
      <p:ext uri="{BB962C8B-B14F-4D97-AF65-F5344CB8AC3E}">
        <p14:creationId xmlns:p14="http://schemas.microsoft.com/office/powerpoint/2010/main" val="288412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Please limit the usage of this slide as much as possible. Try to keep your points succinct, and use this as a presentation tool only - not a standalone document. However, we understand there are cases where a large amount of text is required - but please use sparingly.</a:t>
            </a:r>
          </a:p>
        </p:txBody>
      </p:sp>
      <p:sp>
        <p:nvSpPr>
          <p:cNvPr id="4" name="Date Placeholder 3"/>
          <p:cNvSpPr>
            <a:spLocks noGrp="1"/>
          </p:cNvSpPr>
          <p:nvPr>
            <p:ph type="dt" idx="10"/>
          </p:nvPr>
        </p:nvSpPr>
        <p:spPr/>
        <p:txBody>
          <a:bodyPr/>
          <a:lstStyle/>
          <a:p>
            <a:fld id="{9C9A44C7-5E44-374B-B603-8904A479430B}" type="datetime1">
              <a:rPr lang="en-US" smtClean="0"/>
              <a:t>3/28/2019</a:t>
            </a:fld>
            <a:endParaRPr lang="en-US"/>
          </a:p>
        </p:txBody>
      </p:sp>
      <p:sp>
        <p:nvSpPr>
          <p:cNvPr id="5" name="Slide Number Placeholder 4"/>
          <p:cNvSpPr>
            <a:spLocks noGrp="1"/>
          </p:cNvSpPr>
          <p:nvPr>
            <p:ph type="sldNum" sz="quarter" idx="11"/>
          </p:nvPr>
        </p:nvSpPr>
        <p:spPr/>
        <p:txBody>
          <a:bodyPr/>
          <a:lstStyle/>
          <a:p>
            <a:fld id="{CC780FF7-5471-054E-ABA0-7DACD7F178D9}" type="slidenum">
              <a:rPr lang="en-US" smtClean="0"/>
              <a:t>12</a:t>
            </a:fld>
            <a:endParaRPr lang="en-US"/>
          </a:p>
        </p:txBody>
      </p:sp>
    </p:spTree>
    <p:extLst>
      <p:ext uri="{BB962C8B-B14F-4D97-AF65-F5344CB8AC3E}">
        <p14:creationId xmlns:p14="http://schemas.microsoft.com/office/powerpoint/2010/main" val="393800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ATH: Base 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15300"/>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Text Placeholder 4"/>
          <p:cNvSpPr>
            <a:spLocks noGrp="1"/>
          </p:cNvSpPr>
          <p:nvPr>
            <p:ph type="body" sz="quarter" idx="13" hasCustomPrompt="1"/>
          </p:nvPr>
        </p:nvSpPr>
        <p:spPr>
          <a:xfrm>
            <a:off x="762000" y="716912"/>
            <a:ext cx="10743366" cy="1315450"/>
          </a:xfrm>
          <a:prstGeom prst="rect">
            <a:avLst/>
          </a:prstGeom>
        </p:spPr>
        <p:txBody>
          <a:bodyPr/>
          <a:lstStyle>
            <a:lvl1pPr>
              <a:defRPr sz="3200">
                <a:solidFill>
                  <a:schemeClr val="accent2"/>
                </a:solidFill>
              </a:defRPr>
            </a:lvl1pPr>
          </a:lstStyle>
          <a:p>
            <a:pPr lvl="0"/>
            <a:r>
              <a:rPr lang="en-US" dirty="0"/>
              <a:t>Single column w/ long title and body copy or large full page graphic</a:t>
            </a:r>
          </a:p>
        </p:txBody>
      </p:sp>
      <p:sp>
        <p:nvSpPr>
          <p:cNvPr id="10" name="Content Placeholder 2"/>
          <p:cNvSpPr>
            <a:spLocks noGrp="1"/>
          </p:cNvSpPr>
          <p:nvPr>
            <p:ph sz="quarter" idx="14" hasCustomPrompt="1"/>
          </p:nvPr>
        </p:nvSpPr>
        <p:spPr>
          <a:xfrm>
            <a:off x="762000" y="2019300"/>
            <a:ext cx="10718800" cy="4000500"/>
          </a:xfrm>
          <a:prstGeom prst="rect">
            <a:avLst/>
          </a:prstGeom>
        </p:spPr>
        <p:txBody>
          <a:bodyPr/>
          <a:lstStyle>
            <a:lvl1pPr>
              <a:spcBef>
                <a:spcPts val="0"/>
              </a:spcBef>
              <a:spcAft>
                <a:spcPts val="1800"/>
              </a:spcAft>
              <a:defRPr sz="1200"/>
            </a:lvl1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a:stretch>
            <a:fillRect/>
          </a:stretch>
        </p:blipFill>
        <p:spPr>
          <a:xfrm>
            <a:off x="10795491" y="6286500"/>
            <a:ext cx="685309" cy="294957"/>
          </a:xfrm>
          <a:prstGeom prst="rect">
            <a:avLst/>
          </a:prstGeom>
        </p:spPr>
      </p:pic>
      <p:sp>
        <p:nvSpPr>
          <p:cNvPr id="12"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5"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117678112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3640535380"/>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p:nvPr>
        </p:nvSpPr>
        <p:spPr>
          <a:xfrm>
            <a:off x="762000" y="1219200"/>
            <a:ext cx="5283200" cy="5067300"/>
          </a:xfrm>
          <a:prstGeom prst="rect">
            <a:avLst/>
          </a:prstGeom>
          <a:noFill/>
          <a:ln>
            <a:noFill/>
          </a:ln>
        </p:spPr>
        <p:txBody>
          <a:bodyPr/>
          <a:lstStyle/>
          <a:p>
            <a:pPr lvl="0"/>
            <a:endParaRPr lang="en-US" dirty="0"/>
          </a:p>
        </p:txBody>
      </p:sp>
      <p:sp>
        <p:nvSpPr>
          <p:cNvPr id="8" name="Content Placeholder 5"/>
          <p:cNvSpPr>
            <a:spLocks noGrp="1"/>
          </p:cNvSpPr>
          <p:nvPr>
            <p:ph sz="quarter" idx="14"/>
          </p:nvPr>
        </p:nvSpPr>
        <p:spPr>
          <a:xfrm>
            <a:off x="6197600" y="1219200"/>
            <a:ext cx="5283200" cy="5067300"/>
          </a:xfrm>
          <a:prstGeom prst="rect">
            <a:avLst/>
          </a:prstGeom>
          <a:noFill/>
          <a:ln>
            <a:noFill/>
          </a:ln>
        </p:spPr>
        <p:txBody>
          <a:bodyPr/>
          <a:lstStyle/>
          <a:p>
            <a:pPr lvl="0"/>
            <a:endParaRPr lang="en-US" dirty="0"/>
          </a:p>
        </p:txBody>
      </p:sp>
      <p:pic>
        <p:nvPicPr>
          <p:cNvPr id="12" name="Picture 11"/>
          <p:cNvPicPr>
            <a:picLocks noChangeAspect="1"/>
          </p:cNvPicPr>
          <p:nvPr userDrawn="1"/>
        </p:nvPicPr>
        <p:blipFill>
          <a:blip r:embed="rId2"/>
          <a:stretch>
            <a:fillRect/>
          </a:stretch>
        </p:blipFill>
        <p:spPr>
          <a:xfrm>
            <a:off x="10795491" y="6286500"/>
            <a:ext cx="685309" cy="294957"/>
          </a:xfrm>
          <a:prstGeom prst="rect">
            <a:avLst/>
          </a:prstGeom>
        </p:spPr>
      </p:pic>
      <p:sp>
        <p:nvSpPr>
          <p:cNvPr id="13"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5"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5"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79868208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dirty="0"/>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pPr>
            <a:r>
              <a:rPr lang="en-US" sz="3200" dirty="0">
                <a:solidFill>
                  <a:srgbClr val="F84F4F"/>
                </a:solidFill>
                <a:latin typeface="Arial" panose="020B0604020202020204" pitchFamily="34" charset="0"/>
                <a:cs typeface="Arial" panose="020B0604020202020204" pitchFamily="34" charset="0"/>
              </a:rPr>
              <a:t>This is a single thought you want to emphasize with a vertical image.</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11188392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a:extLst/>
          </p:cNvPr>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7">
            <a:extLst/>
          </p:cNvPr>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p:cNvPr>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userDrawn="1">
            <p:ph type="body" sz="quarter" idx="12" hasCustomPrompt="1"/>
          </p:nvPr>
        </p:nvSpPr>
        <p:spPr>
          <a:xfrm>
            <a:off x="4430081" y="2406422"/>
            <a:ext cx="3375025" cy="1200150"/>
          </a:xfrm>
          <a:prstGeom prst="rect">
            <a:avLst/>
          </a:prstGeom>
        </p:spPr>
        <p:txBody>
          <a:bodyPr/>
          <a:lstStyle>
            <a:lvl1pPr algn="ctr">
              <a:defRPr sz="8200">
                <a:solidFill>
                  <a:schemeClr val="accent2"/>
                </a:solidFill>
              </a:defRPr>
            </a:lvl1pPr>
          </a:lstStyle>
          <a:p>
            <a:pPr lvl="0"/>
            <a:r>
              <a:rPr lang="en-US" dirty="0"/>
              <a:t>100%</a:t>
            </a:r>
          </a:p>
        </p:txBody>
      </p:sp>
      <p:sp>
        <p:nvSpPr>
          <p:cNvPr id="15" name="Text Placeholder 13"/>
          <p:cNvSpPr>
            <a:spLocks noGrp="1"/>
          </p:cNvSpPr>
          <p:nvPr userDrawn="1">
            <p:ph type="body" sz="quarter" idx="13" hasCustomPrompt="1"/>
          </p:nvPr>
        </p:nvSpPr>
        <p:spPr>
          <a:xfrm>
            <a:off x="4430081" y="3654197"/>
            <a:ext cx="3375025" cy="928024"/>
          </a:xfrm>
          <a:prstGeom prst="rect">
            <a:avLst/>
          </a:prstGeom>
        </p:spPr>
        <p:txBody>
          <a:bodyPr/>
          <a:lstStyle>
            <a:lvl1pPr algn="ctr">
              <a:defRPr sz="1000">
                <a:solidFill>
                  <a:schemeClr val="accent2"/>
                </a:solidFill>
              </a:defRPr>
            </a:lvl1pPr>
          </a:lstStyle>
          <a:p>
            <a:pPr lvl="0"/>
            <a:r>
              <a:rPr lang="en-US" dirty="0"/>
              <a:t>Further context</a:t>
            </a:r>
          </a:p>
          <a:p>
            <a:pPr lvl="0"/>
            <a:r>
              <a:rPr lang="en-US" dirty="0"/>
              <a:t>For number(s)</a:t>
            </a:r>
          </a:p>
        </p:txBody>
      </p:sp>
      <p:pic>
        <p:nvPicPr>
          <p:cNvPr id="12" name="Picture 11"/>
          <p:cNvPicPr>
            <a:picLocks noChangeAspect="1"/>
          </p:cNvPicPr>
          <p:nvPr userDrawn="1"/>
        </p:nvPicPr>
        <p:blipFill>
          <a:blip r:embed="rId2"/>
          <a:stretch>
            <a:fillRect/>
          </a:stretch>
        </p:blipFill>
        <p:spPr>
          <a:xfrm>
            <a:off x="10795491" y="6286500"/>
            <a:ext cx="685309" cy="294956"/>
          </a:xfrm>
          <a:prstGeom prst="rect">
            <a:avLst/>
          </a:prstGeom>
        </p:spPr>
      </p:pic>
      <p:sp>
        <p:nvSpPr>
          <p:cNvPr id="13"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793737606"/>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p:cNvSpPr/>
          <p:nvPr userDrawn="1"/>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10795491" y="6286500"/>
            <a:ext cx="685309" cy="294956"/>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615036142"/>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7" name="Rectangle 6"/>
          <p:cNvSpPr/>
          <p:nvPr userDrawn="1"/>
        </p:nvSpPr>
        <p:spPr>
          <a:xfrm>
            <a:off x="7139" y="0"/>
            <a:ext cx="12192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488498" y="1801445"/>
            <a:ext cx="3240404" cy="3255110"/>
            <a:chOff x="3033544" y="1728371"/>
            <a:chExt cx="3240404" cy="3255110"/>
          </a:xfrm>
        </p:grpSpPr>
        <p:sp>
          <p:nvSpPr>
            <p:cNvPr id="10" name="Oval 9"/>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15" name="Picture 14"/>
          <p:cNvPicPr>
            <a:picLocks noChangeAspect="1"/>
          </p:cNvPicPr>
          <p:nvPr userDrawn="1"/>
        </p:nvPicPr>
        <p:blipFill>
          <a:blip r:embed="rId2"/>
          <a:stretch>
            <a:fillRect/>
          </a:stretch>
        </p:blipFill>
        <p:spPr>
          <a:xfrm>
            <a:off x="10795491" y="6286500"/>
            <a:ext cx="685309" cy="294956"/>
          </a:xfrm>
          <a:prstGeom prst="rect">
            <a:avLst/>
          </a:prstGeom>
        </p:spPr>
      </p:pic>
      <p:sp>
        <p:nvSpPr>
          <p:cNvPr id="16"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7"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135385212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5" name="Triangle 11">
            <a:extLst/>
          </p:cNvPr>
          <p:cNvSpPr/>
          <p:nvPr userDrawn="1"/>
        </p:nvSpPr>
        <p:spPr>
          <a:xfrm rot="5400000">
            <a:off x="4544758" y="2072835"/>
            <a:ext cx="3155716" cy="2720445"/>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pic>
        <p:nvPicPr>
          <p:cNvPr id="8" name="Picture 7"/>
          <p:cNvPicPr>
            <a:picLocks noChangeAspect="1"/>
          </p:cNvPicPr>
          <p:nvPr userDrawn="1"/>
        </p:nvPicPr>
        <p:blipFill>
          <a:blip r:embed="rId2"/>
          <a:stretch>
            <a:fillRect/>
          </a:stretch>
        </p:blipFill>
        <p:spPr>
          <a:xfrm>
            <a:off x="10795491" y="6286500"/>
            <a:ext cx="685309" cy="294956"/>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378522946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1" name="Group 40"/>
          <p:cNvGrpSpPr/>
          <p:nvPr userDrawn="1"/>
        </p:nvGrpSpPr>
        <p:grpSpPr>
          <a:xfrm>
            <a:off x="227013" y="995320"/>
            <a:ext cx="11623457" cy="5402992"/>
            <a:chOff x="227013" y="2359644"/>
            <a:chExt cx="8688387" cy="4038668"/>
          </a:xfrm>
        </p:grpSpPr>
        <p:grpSp>
          <p:nvGrpSpPr>
            <p:cNvPr id="3" name="Group 4">
              <a:extLst/>
            </p:cNvPr>
            <p:cNvGrpSpPr>
              <a:grpSpLocks/>
            </p:cNvGrpSpPr>
            <p:nvPr userDrawn="1"/>
          </p:nvGrpSpPr>
          <p:grpSpPr bwMode="auto">
            <a:xfrm>
              <a:off x="227014" y="2586658"/>
              <a:ext cx="8688386" cy="1034294"/>
              <a:chOff x="227013" y="1050711"/>
              <a:chExt cx="5214937" cy="1621331"/>
            </a:xfrm>
          </p:grpSpPr>
          <p:sp>
            <p:nvSpPr>
              <p:cNvPr id="4" name="Rectangle 3">
                <a:extLst/>
              </p:cNvPr>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5" name="Rectangle 4">
                <a:extLst/>
              </p:cNvPr>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Grey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6" name="Rectangle 5">
                <a:extLst/>
              </p:cNvPr>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Grey</a:t>
                </a:r>
              </a:p>
              <a:p>
                <a:pPr>
                  <a:defRPr/>
                </a:pPr>
                <a:r>
                  <a:rPr lang="en-US" sz="600" dirty="0">
                    <a:solidFill>
                      <a:srgbClr val="454E60"/>
                    </a:solidFill>
                    <a:latin typeface="Arial" panose="020B0604020202020204" pitchFamily="34" charset="0"/>
                    <a:cs typeface="Arial" panose="020B0604020202020204" pitchFamily="34" charset="0"/>
                  </a:rPr>
                  <a:t>RGB: 235, 237, 238</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EBEDEE</a:t>
                </a:r>
              </a:p>
            </p:txBody>
          </p:sp>
        </p:grpSp>
        <p:sp>
          <p:nvSpPr>
            <p:cNvPr id="7" name="TextBox 6">
              <a:extLst/>
            </p:cNvPr>
            <p:cNvSpPr txBox="1">
              <a:spLocks noChangeArrowheads="1"/>
            </p:cNvSpPr>
            <p:nvPr userDrawn="1"/>
          </p:nvSpPr>
          <p:spPr bwMode="auto">
            <a:xfrm>
              <a:off x="227013" y="2359644"/>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8" name="TextBox 7">
              <a:extLst/>
            </p:cNvPr>
            <p:cNvSpPr txBox="1">
              <a:spLocks noChangeArrowheads="1"/>
            </p:cNvSpPr>
            <p:nvPr userDrawn="1"/>
          </p:nvSpPr>
          <p:spPr bwMode="auto">
            <a:xfrm>
              <a:off x="227013" y="385400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a:extLst/>
            </p:cNvPr>
            <p:cNvSpPr/>
            <p:nvPr userDrawn="1"/>
          </p:nvSpPr>
          <p:spPr bwMode="auto">
            <a:xfrm>
              <a:off x="3487738" y="4094169"/>
              <a:ext cx="108585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Red Infographic 4</a:t>
              </a:r>
            </a:p>
            <a:p>
              <a:pPr>
                <a:defRPr/>
              </a:pPr>
              <a:r>
                <a:rPr lang="en-US" sz="600" dirty="0">
                  <a:solidFill>
                    <a:srgbClr val="00383D"/>
                  </a:solidFill>
                  <a:latin typeface="Arial" panose="020B0604020202020204" pitchFamily="34" charset="0"/>
                  <a:cs typeface="Arial" panose="020B0604020202020204" pitchFamily="34" charset="0"/>
                </a:rPr>
                <a:t>RGB: 253, 220, 220</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FDDCDC</a:t>
              </a:r>
            </a:p>
          </p:txBody>
        </p:sp>
        <p:sp>
          <p:nvSpPr>
            <p:cNvPr id="10" name="Rectangle 9">
              <a:extLst/>
            </p:cNvPr>
            <p:cNvSpPr/>
            <p:nvPr userDrawn="1"/>
          </p:nvSpPr>
          <p:spPr bwMode="auto">
            <a:xfrm>
              <a:off x="2405063" y="4094169"/>
              <a:ext cx="108585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3</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1" name="Rectangle 10">
              <a:extLst/>
            </p:cNvPr>
            <p:cNvSpPr/>
            <p:nvPr userDrawn="1"/>
          </p:nvSpPr>
          <p:spPr bwMode="auto">
            <a:xfrm>
              <a:off x="1323975" y="4094169"/>
              <a:ext cx="108585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2</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a:extLst/>
            </p:cNvPr>
            <p:cNvSpPr/>
            <p:nvPr userDrawn="1"/>
          </p:nvSpPr>
          <p:spPr bwMode="auto">
            <a:xfrm>
              <a:off x="239713" y="4094169"/>
              <a:ext cx="108585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1</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a:extLst/>
            </p:cNvPr>
            <p:cNvSpPr/>
            <p:nvPr userDrawn="1"/>
          </p:nvSpPr>
          <p:spPr bwMode="auto">
            <a:xfrm>
              <a:off x="7829550" y="4094169"/>
              <a:ext cx="108585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a:extLst/>
            </p:cNvPr>
            <p:cNvSpPr/>
            <p:nvPr userDrawn="1"/>
          </p:nvSpPr>
          <p:spPr bwMode="auto">
            <a:xfrm>
              <a:off x="6743700" y="4094169"/>
              <a:ext cx="108585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7</a:t>
              </a:r>
            </a:p>
            <a:p>
              <a:pPr>
                <a:defRPr/>
              </a:pPr>
              <a:r>
                <a:rPr lang="en-US" sz="600" dirty="0">
                  <a:latin typeface="Arial" panose="020B0604020202020204" pitchFamily="34" charset="0"/>
                  <a:cs typeface="Arial" panose="020B0604020202020204" pitchFamily="34" charset="0"/>
                </a:rPr>
                <a:t>RGB: 248,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F87272</a:t>
              </a:r>
            </a:p>
          </p:txBody>
        </p:sp>
        <p:sp>
          <p:nvSpPr>
            <p:cNvPr id="15" name="Rectangle 14">
              <a:extLst/>
            </p:cNvPr>
            <p:cNvSpPr/>
            <p:nvPr userDrawn="1"/>
          </p:nvSpPr>
          <p:spPr bwMode="auto">
            <a:xfrm>
              <a:off x="5659438" y="4094169"/>
              <a:ext cx="108585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6</a:t>
              </a:r>
            </a:p>
            <a:p>
              <a:pPr>
                <a:defRPr/>
              </a:pPr>
              <a:r>
                <a:rPr lang="en-US" sz="600" dirty="0">
                  <a:latin typeface="Arial" panose="020B0604020202020204" pitchFamily="34" charset="0"/>
                  <a:cs typeface="Arial" panose="020B0604020202020204" pitchFamily="34" charset="0"/>
                </a:rPr>
                <a:t>RGB: 251, 185, 185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FBB9B9</a:t>
              </a:r>
            </a:p>
          </p:txBody>
        </p:sp>
        <p:sp>
          <p:nvSpPr>
            <p:cNvPr id="16" name="Rectangle 15">
              <a:extLst/>
            </p:cNvPr>
            <p:cNvSpPr/>
            <p:nvPr userDrawn="1"/>
          </p:nvSpPr>
          <p:spPr bwMode="auto">
            <a:xfrm>
              <a:off x="4573588" y="4094169"/>
              <a:ext cx="108585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Red Infographic 5</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a:extLst/>
            </p:cNvPr>
            <p:cNvSpPr/>
            <p:nvPr userDrawn="1"/>
          </p:nvSpPr>
          <p:spPr bwMode="auto">
            <a:xfrm>
              <a:off x="3487738" y="5313369"/>
              <a:ext cx="108585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Teal Infographic 4</a:t>
              </a:r>
            </a:p>
            <a:p>
              <a:pPr>
                <a:defRPr/>
              </a:pPr>
              <a:r>
                <a:rPr lang="en-US" sz="600" dirty="0">
                  <a:solidFill>
                    <a:srgbClr val="00383D"/>
                  </a:solidFill>
                  <a:latin typeface="Arial" panose="020B0604020202020204" pitchFamily="34" charset="0"/>
                  <a:cs typeface="Arial" panose="020B0604020202020204" pitchFamily="34" charset="0"/>
                </a:rPr>
                <a:t>RGB: 207, 231, 239</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CFE7EF</a:t>
              </a:r>
            </a:p>
          </p:txBody>
        </p:sp>
        <p:sp>
          <p:nvSpPr>
            <p:cNvPr id="18" name="Rectangle 17">
              <a:extLst/>
            </p:cNvPr>
            <p:cNvSpPr/>
            <p:nvPr userDrawn="1"/>
          </p:nvSpPr>
          <p:spPr bwMode="auto">
            <a:xfrm>
              <a:off x="2405063" y="5313369"/>
              <a:ext cx="108585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3</a:t>
              </a:r>
            </a:p>
            <a:p>
              <a:pPr>
                <a:defRPr/>
              </a:pPr>
              <a:r>
                <a:rPr lang="en-US" sz="600" dirty="0">
                  <a:latin typeface="Arial" panose="020B0604020202020204" pitchFamily="34" charset="0"/>
                  <a:cs typeface="Arial" panose="020B0604020202020204" pitchFamily="34" charset="0"/>
                </a:rPr>
                <a:t>RGB: 111, 183, 207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6FB7CF</a:t>
              </a:r>
            </a:p>
          </p:txBody>
        </p:sp>
        <p:sp>
          <p:nvSpPr>
            <p:cNvPr id="19" name="Rectangle 18">
              <a:extLst/>
            </p:cNvPr>
            <p:cNvSpPr/>
            <p:nvPr userDrawn="1"/>
          </p:nvSpPr>
          <p:spPr bwMode="auto">
            <a:xfrm>
              <a:off x="1325563" y="5311925"/>
              <a:ext cx="108585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2</a:t>
              </a:r>
            </a:p>
            <a:p>
              <a:pPr>
                <a:defRPr/>
              </a:pPr>
              <a:r>
                <a:rPr lang="en-US" sz="600" dirty="0">
                  <a:latin typeface="Arial" panose="020B0604020202020204" pitchFamily="34" charset="0"/>
                  <a:cs typeface="Arial" panose="020B0604020202020204" pitchFamily="34" charset="0"/>
                </a:rPr>
                <a:t>RGB: 9, 81, 105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095169</a:t>
              </a:r>
            </a:p>
          </p:txBody>
        </p:sp>
        <p:sp>
          <p:nvSpPr>
            <p:cNvPr id="20" name="Rectangle 19">
              <a:extLst/>
            </p:cNvPr>
            <p:cNvSpPr/>
            <p:nvPr userDrawn="1"/>
          </p:nvSpPr>
          <p:spPr bwMode="auto">
            <a:xfrm>
              <a:off x="239713" y="5313369"/>
              <a:ext cx="108585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1</a:t>
              </a:r>
            </a:p>
            <a:p>
              <a:pPr>
                <a:defRPr/>
              </a:pPr>
              <a:r>
                <a:rPr lang="en-US" sz="600" dirty="0">
                  <a:latin typeface="Arial" panose="020B0604020202020204" pitchFamily="34" charset="0"/>
                  <a:cs typeface="Arial" panose="020B0604020202020204" pitchFamily="34" charset="0"/>
                </a:rPr>
                <a:t>RGB: 15, 135,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0F87AF</a:t>
              </a:r>
            </a:p>
          </p:txBody>
        </p:sp>
        <p:sp>
          <p:nvSpPr>
            <p:cNvPr id="21" name="Rectangle 20">
              <a:extLst/>
            </p:cNvPr>
            <p:cNvSpPr/>
            <p:nvPr userDrawn="1"/>
          </p:nvSpPr>
          <p:spPr bwMode="auto">
            <a:xfrm>
              <a:off x="7829550" y="5313369"/>
              <a:ext cx="108585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8</a:t>
              </a:r>
            </a:p>
            <a:p>
              <a:pPr>
                <a:defRPr/>
              </a:pPr>
              <a:r>
                <a:rPr lang="en-US" sz="600" dirty="0">
                  <a:latin typeface="Arial" panose="020B0604020202020204" pitchFamily="34" charset="0"/>
                  <a:cs typeface="Arial" panose="020B0604020202020204" pitchFamily="34" charset="0"/>
                </a:rPr>
                <a:t>RGB: 6, 54,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063646</a:t>
              </a:r>
            </a:p>
          </p:txBody>
        </p:sp>
        <p:sp>
          <p:nvSpPr>
            <p:cNvPr id="22" name="Rectangle 21">
              <a:extLst/>
            </p:cNvPr>
            <p:cNvSpPr/>
            <p:nvPr userDrawn="1"/>
          </p:nvSpPr>
          <p:spPr bwMode="auto">
            <a:xfrm>
              <a:off x="6743700" y="5313369"/>
              <a:ext cx="108585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7</a:t>
              </a:r>
            </a:p>
            <a:p>
              <a:pPr>
                <a:defRPr/>
              </a:pPr>
              <a:r>
                <a:rPr lang="en-US" sz="600" dirty="0">
                  <a:latin typeface="Arial" panose="020B0604020202020204" pitchFamily="34" charset="0"/>
                  <a:cs typeface="Arial" panose="020B0604020202020204" pitchFamily="34" charset="0"/>
                </a:rPr>
                <a:t>RGB: 63, 159, 191</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3F9FBF</a:t>
              </a:r>
            </a:p>
          </p:txBody>
        </p:sp>
        <p:sp>
          <p:nvSpPr>
            <p:cNvPr id="23" name="Rectangle 22">
              <a:extLst/>
            </p:cNvPr>
            <p:cNvSpPr/>
            <p:nvPr userDrawn="1"/>
          </p:nvSpPr>
          <p:spPr bwMode="auto">
            <a:xfrm>
              <a:off x="5659438" y="5313369"/>
              <a:ext cx="108585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6</a:t>
              </a:r>
            </a:p>
            <a:p>
              <a:pPr>
                <a:defRPr/>
              </a:pPr>
              <a:r>
                <a:rPr lang="en-US" sz="600" dirty="0">
                  <a:latin typeface="Arial" panose="020B0604020202020204" pitchFamily="34" charset="0"/>
                  <a:cs typeface="Arial" panose="020B0604020202020204" pitchFamily="34" charset="0"/>
                </a:rPr>
                <a:t>RGB: 159, 207, 223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9FCFDF</a:t>
              </a:r>
            </a:p>
          </p:txBody>
        </p:sp>
        <p:sp>
          <p:nvSpPr>
            <p:cNvPr id="24" name="Rectangle 23">
              <a:extLst/>
            </p:cNvPr>
            <p:cNvSpPr/>
            <p:nvPr userDrawn="1"/>
          </p:nvSpPr>
          <p:spPr bwMode="auto">
            <a:xfrm>
              <a:off x="4573588" y="5313369"/>
              <a:ext cx="108585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5</a:t>
              </a:r>
            </a:p>
            <a:p>
              <a:pPr>
                <a:defRPr/>
              </a:pPr>
              <a:r>
                <a:rPr lang="en-US" sz="600" dirty="0">
                  <a:latin typeface="Arial" panose="020B0604020202020204" pitchFamily="34" charset="0"/>
                  <a:cs typeface="Arial" panose="020B0604020202020204" pitchFamily="34" charset="0"/>
                </a:rPr>
                <a:t>RGB: 12, 108, 140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0C6C8C</a:t>
              </a:r>
            </a:p>
          </p:txBody>
        </p:sp>
        <p:sp>
          <p:nvSpPr>
            <p:cNvPr id="25" name="Rectangle 24">
              <a:extLst/>
            </p:cNvPr>
            <p:cNvSpPr/>
            <p:nvPr userDrawn="1"/>
          </p:nvSpPr>
          <p:spPr bwMode="auto">
            <a:xfrm>
              <a:off x="3487738" y="4709583"/>
              <a:ext cx="108585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Purple Infographic 4</a:t>
              </a:r>
            </a:p>
            <a:p>
              <a:pPr>
                <a:defRPr/>
              </a:pPr>
              <a:r>
                <a:rPr lang="en-US" sz="600" dirty="0">
                  <a:solidFill>
                    <a:srgbClr val="00383D"/>
                  </a:solidFill>
                  <a:latin typeface="Arial" panose="020B0604020202020204" pitchFamily="34" charset="0"/>
                  <a:cs typeface="Arial" panose="020B0604020202020204" pitchFamily="34" charset="0"/>
                </a:rPr>
                <a:t>RGB: 220, 220, 245</a:t>
              </a:r>
              <a:br>
                <a:rPr lang="en-US" sz="600" dirty="0">
                  <a:solidFill>
                    <a:srgbClr val="00383D"/>
                  </a:solidFill>
                  <a:latin typeface="Arial" panose="020B0604020202020204" pitchFamily="34" charset="0"/>
                  <a:cs typeface="Arial" panose="020B0604020202020204" pitchFamily="34" charset="0"/>
                </a:rPr>
              </a:br>
              <a:r>
                <a:rPr lang="en-US" sz="600" dirty="0">
                  <a:solidFill>
                    <a:srgbClr val="00383D"/>
                  </a:solidFill>
                  <a:latin typeface="Arial" panose="020B0604020202020204" pitchFamily="34" charset="0"/>
                  <a:cs typeface="Arial" panose="020B0604020202020204" pitchFamily="34" charset="0"/>
                </a:rPr>
                <a:t>HEX: DDDCF5</a:t>
              </a:r>
            </a:p>
          </p:txBody>
        </p:sp>
        <p:sp>
          <p:nvSpPr>
            <p:cNvPr id="26" name="Rectangle 25">
              <a:extLst/>
            </p:cNvPr>
            <p:cNvSpPr/>
            <p:nvPr userDrawn="1"/>
          </p:nvSpPr>
          <p:spPr bwMode="auto">
            <a:xfrm>
              <a:off x="2405063" y="4709583"/>
              <a:ext cx="108585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3</a:t>
              </a:r>
            </a:p>
            <a:p>
              <a:pPr>
                <a:defRPr/>
              </a:pPr>
              <a:r>
                <a:rPr lang="en-US" sz="600" dirty="0">
                  <a:latin typeface="Arial" panose="020B0604020202020204" pitchFamily="34" charset="0"/>
                  <a:cs typeface="Arial" panose="020B0604020202020204" pitchFamily="34" charset="0"/>
                </a:rPr>
                <a:t>RGB: 150, 150, 225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9697E2</a:t>
              </a:r>
            </a:p>
          </p:txBody>
        </p:sp>
        <p:sp>
          <p:nvSpPr>
            <p:cNvPr id="27" name="Rectangle 26">
              <a:extLst/>
            </p:cNvPr>
            <p:cNvSpPr/>
            <p:nvPr userDrawn="1"/>
          </p:nvSpPr>
          <p:spPr bwMode="auto">
            <a:xfrm>
              <a:off x="1323975" y="4709583"/>
              <a:ext cx="108585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2</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a:extLst/>
            </p:cNvPr>
            <p:cNvSpPr/>
            <p:nvPr userDrawn="1"/>
          </p:nvSpPr>
          <p:spPr bwMode="auto">
            <a:xfrm>
              <a:off x="239713" y="4709583"/>
              <a:ext cx="108585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1</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a:extLst/>
            </p:cNvPr>
            <p:cNvSpPr/>
            <p:nvPr userDrawn="1"/>
          </p:nvSpPr>
          <p:spPr bwMode="auto">
            <a:xfrm>
              <a:off x="7829550" y="4709583"/>
              <a:ext cx="108585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a:extLst/>
            </p:cNvPr>
            <p:cNvSpPr/>
            <p:nvPr userDrawn="1"/>
          </p:nvSpPr>
          <p:spPr bwMode="auto">
            <a:xfrm>
              <a:off x="6743700" y="4709583"/>
              <a:ext cx="108585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7</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a:extLst/>
            </p:cNvPr>
            <p:cNvSpPr/>
            <p:nvPr userDrawn="1"/>
          </p:nvSpPr>
          <p:spPr bwMode="auto">
            <a:xfrm>
              <a:off x="5659438" y="4709583"/>
              <a:ext cx="108585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6</a:t>
              </a:r>
            </a:p>
            <a:p>
              <a:pPr>
                <a:defRPr/>
              </a:pPr>
              <a:r>
                <a:rPr lang="en-US" sz="600" dirty="0">
                  <a:latin typeface="Arial" panose="020B0604020202020204" pitchFamily="34" charset="0"/>
                  <a:cs typeface="Arial" panose="020B0604020202020204" pitchFamily="34" charset="0"/>
                </a:rPr>
                <a:t>RGB: 185, 185, 235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B9B9EB</a:t>
              </a:r>
            </a:p>
          </p:txBody>
        </p:sp>
        <p:sp>
          <p:nvSpPr>
            <p:cNvPr id="32" name="Rectangle 31">
              <a:extLst/>
            </p:cNvPr>
            <p:cNvSpPr/>
            <p:nvPr userDrawn="1"/>
          </p:nvSpPr>
          <p:spPr bwMode="auto">
            <a:xfrm>
              <a:off x="4573588" y="4709583"/>
              <a:ext cx="108585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 Infographic 5</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a:extLst/>
            </p:cNvPr>
            <p:cNvSpPr/>
            <p:nvPr userDrawn="1"/>
          </p:nvSpPr>
          <p:spPr bwMode="auto">
            <a:xfrm>
              <a:off x="3487738" y="5915712"/>
              <a:ext cx="108585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rgbClr val="00383D"/>
                  </a:solidFill>
                  <a:latin typeface="Arial" panose="020B0604020202020204" pitchFamily="34" charset="0"/>
                  <a:cs typeface="Arial" panose="020B0604020202020204" pitchFamily="34" charset="0"/>
                </a:rPr>
                <a:t>Teal Infographic 4</a:t>
              </a:r>
            </a:p>
            <a:p>
              <a:pPr>
                <a:defRPr/>
              </a:pPr>
              <a:r>
                <a:rPr lang="en-US" sz="600" dirty="0">
                  <a:solidFill>
                    <a:srgbClr val="00383D"/>
                  </a:solidFill>
                  <a:latin typeface="Arial" panose="020B0604020202020204" pitchFamily="34" charset="0"/>
                  <a:cs typeface="Arial" panose="020B0604020202020204" pitchFamily="34" charset="0"/>
                </a:rPr>
                <a:t>RGB: 210, 239, 223</a:t>
              </a:r>
            </a:p>
            <a:p>
              <a:pPr>
                <a:defRPr/>
              </a:pPr>
              <a:r>
                <a:rPr lang="en-US" sz="600" dirty="0">
                  <a:solidFill>
                    <a:srgbClr val="00383D"/>
                  </a:solidFill>
                  <a:latin typeface="Arial" panose="020B0604020202020204" pitchFamily="34" charset="0"/>
                  <a:cs typeface="Arial" panose="020B0604020202020204" pitchFamily="34" charset="0"/>
                </a:rPr>
                <a:t>HEX: D3F0DF</a:t>
              </a:r>
            </a:p>
          </p:txBody>
        </p:sp>
        <p:sp>
          <p:nvSpPr>
            <p:cNvPr id="34" name="Rectangle 33">
              <a:extLst/>
            </p:cNvPr>
            <p:cNvSpPr/>
            <p:nvPr userDrawn="1"/>
          </p:nvSpPr>
          <p:spPr bwMode="auto">
            <a:xfrm>
              <a:off x="2405063" y="5915712"/>
              <a:ext cx="108585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3</a:t>
              </a:r>
            </a:p>
            <a:p>
              <a:pPr>
                <a:defRPr/>
              </a:pPr>
              <a:r>
                <a:rPr lang="en-US" sz="600" dirty="0">
                  <a:latin typeface="Arial" panose="020B0604020202020204" pitchFamily="34" charset="0"/>
                  <a:cs typeface="Arial" panose="020B0604020202020204" pitchFamily="34" charset="0"/>
                </a:rPr>
                <a:t>RGB: 110, 207, 159</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78CF9F</a:t>
              </a:r>
            </a:p>
          </p:txBody>
        </p:sp>
        <p:sp>
          <p:nvSpPr>
            <p:cNvPr id="35" name="Rectangle 34">
              <a:extLst/>
            </p:cNvPr>
            <p:cNvSpPr/>
            <p:nvPr userDrawn="1"/>
          </p:nvSpPr>
          <p:spPr bwMode="auto">
            <a:xfrm>
              <a:off x="1323975" y="5915712"/>
              <a:ext cx="108585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2</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a:extLst/>
            </p:cNvPr>
            <p:cNvSpPr/>
            <p:nvPr userDrawn="1"/>
          </p:nvSpPr>
          <p:spPr bwMode="auto">
            <a:xfrm>
              <a:off x="239713" y="5915712"/>
              <a:ext cx="108585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 Infographic 1</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a:extLst/>
            </p:cNvPr>
            <p:cNvSpPr/>
            <p:nvPr userDrawn="1"/>
          </p:nvSpPr>
          <p:spPr bwMode="auto">
            <a:xfrm>
              <a:off x="7829550" y="5915712"/>
              <a:ext cx="108585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Teal Infographic 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a:extLst/>
            </p:cNvPr>
            <p:cNvSpPr/>
            <p:nvPr userDrawn="1"/>
          </p:nvSpPr>
          <p:spPr bwMode="auto">
            <a:xfrm>
              <a:off x="6743700" y="5915712"/>
              <a:ext cx="108585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7</a:t>
              </a:r>
            </a:p>
            <a:p>
              <a:pPr>
                <a:defRPr/>
              </a:pPr>
              <a:r>
                <a:rPr lang="en-US" sz="600" dirty="0">
                  <a:latin typeface="Arial" panose="020B0604020202020204" pitchFamily="34" charset="0"/>
                  <a:cs typeface="Arial" panose="020B0604020202020204" pitchFamily="34" charset="0"/>
                </a:rPr>
                <a:t>RGB: 74, 191, 126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4ABF7E</a:t>
              </a:r>
            </a:p>
          </p:txBody>
        </p:sp>
        <p:sp>
          <p:nvSpPr>
            <p:cNvPr id="39" name="Rectangle 38">
              <a:extLst/>
            </p:cNvPr>
            <p:cNvSpPr/>
            <p:nvPr userDrawn="1"/>
          </p:nvSpPr>
          <p:spPr bwMode="auto">
            <a:xfrm>
              <a:off x="5659438" y="5915712"/>
              <a:ext cx="108585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6</a:t>
              </a:r>
            </a:p>
            <a:p>
              <a:pPr>
                <a:defRPr/>
              </a:pPr>
              <a:r>
                <a:rPr lang="en-US" sz="600" dirty="0">
                  <a:latin typeface="Arial" panose="020B0604020202020204" pitchFamily="34" charset="0"/>
                  <a:cs typeface="Arial" panose="020B0604020202020204" pitchFamily="34" charset="0"/>
                </a:rPr>
                <a:t>RGB: 165, 223, 191</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A6DFBF</a:t>
              </a:r>
            </a:p>
          </p:txBody>
        </p:sp>
        <p:sp>
          <p:nvSpPr>
            <p:cNvPr id="40" name="Rectangle 39">
              <a:extLst/>
            </p:cNvPr>
            <p:cNvSpPr/>
            <p:nvPr userDrawn="1"/>
          </p:nvSpPr>
          <p:spPr bwMode="auto">
            <a:xfrm>
              <a:off x="4573588" y="5915712"/>
              <a:ext cx="108585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 Infographic 5</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grpSp>
    </p:spTree>
    <p:extLst>
      <p:ext uri="{BB962C8B-B14F-4D97-AF65-F5344CB8AC3E}">
        <p14:creationId xmlns:p14="http://schemas.microsoft.com/office/powerpoint/2010/main" val="202393788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811688962"/>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a:prstGeom prst="rect">
            <a:avLst/>
          </a:prstGeom>
          <a:solidFill>
            <a:schemeClr val="tx2"/>
          </a:solidFill>
          <a:ln>
            <a:noFill/>
          </a:ln>
        </p:spPr>
        <p:txBody>
          <a:bodyPr/>
          <a:lstStyle>
            <a:lvl1pPr>
              <a:defRPr sz="1600" baseline="0">
                <a:solidFill>
                  <a:schemeClr val="bg1"/>
                </a:solidFill>
              </a:defRPr>
            </a:lvl1pPr>
          </a:lstStyle>
          <a:p>
            <a:r>
              <a:rPr lang="en-US" dirty="0"/>
              <a:t>  Dark colored background (change or delete as needed) – White header/footer text</a:t>
            </a:r>
          </a:p>
        </p:txBody>
      </p:sp>
      <p:pic>
        <p:nvPicPr>
          <p:cNvPr id="6" name="Picture 5"/>
          <p:cNvPicPr>
            <a:picLocks noChangeAspect="1"/>
          </p:cNvPicPr>
          <p:nvPr userDrawn="1"/>
        </p:nvPicPr>
        <p:blipFill>
          <a:blip r:embed="rId2"/>
          <a:stretch>
            <a:fillRect/>
          </a:stretch>
        </p:blipFill>
        <p:spPr>
          <a:xfrm>
            <a:off x="10795491" y="6286500"/>
            <a:ext cx="685309" cy="294956"/>
          </a:xfrm>
          <a:prstGeom prst="rect">
            <a:avLst/>
          </a:prstGeom>
        </p:spPr>
      </p:pic>
      <p:sp>
        <p:nvSpPr>
          <p:cNvPr id="7"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2" hasCustomPrompt="1"/>
          </p:nvPr>
        </p:nvSpPr>
        <p:spPr>
          <a:xfrm>
            <a:off x="943149" y="6437267"/>
            <a:ext cx="6096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0"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310043909"/>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H: Single column intro with half page dark colored objec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3" name="Picture Placeholder 4"/>
          <p:cNvSpPr>
            <a:spLocks noGrp="1"/>
          </p:cNvSpPr>
          <p:nvPr>
            <p:ph type="pic" sz="quarter" idx="14" hasCustomPrompt="1"/>
          </p:nvPr>
        </p:nvSpPr>
        <p:spPr>
          <a:xfrm>
            <a:off x="6197600" y="0"/>
            <a:ext cx="5994400" cy="6858000"/>
          </a:xfrm>
          <a:prstGeom prst="rect">
            <a:avLst/>
          </a:prstGeom>
          <a:solidFill>
            <a:schemeClr val="tx2"/>
          </a:solidFill>
          <a:ln>
            <a:noFill/>
          </a:ln>
        </p:spPr>
        <p:txBody>
          <a:bodyPr/>
          <a:lstStyle>
            <a:lvl1pPr>
              <a:defRPr sz="1600" baseline="0">
                <a:solidFill>
                  <a:schemeClr val="bg1"/>
                </a:solidFill>
              </a:defRPr>
            </a:lvl1pPr>
          </a:lstStyle>
          <a:p>
            <a:r>
              <a:rPr lang="en-US" dirty="0"/>
              <a:t> Half page dark colored background (change or delete as needed) – White header/footer text</a:t>
            </a:r>
          </a:p>
        </p:txBody>
      </p:sp>
    </p:spTree>
    <p:extLst>
      <p:ext uri="{BB962C8B-B14F-4D97-AF65-F5344CB8AC3E}">
        <p14:creationId xmlns:p14="http://schemas.microsoft.com/office/powerpoint/2010/main" val="3782447056"/>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TH: Single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548561728"/>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This is used for a simple impact page with a medium amount of copy.</a:t>
            </a:r>
          </a:p>
        </p:txBody>
      </p:sp>
      <p:sp>
        <p:nvSpPr>
          <p:cNvPr id="8"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582492870"/>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a:t>
            </a:r>
          </a:p>
        </p:txBody>
      </p:sp>
      <p:sp>
        <p:nvSpPr>
          <p:cNvPr id="7" name="Text Placeholder 6"/>
          <p:cNvSpPr>
            <a:spLocks noGrp="1"/>
          </p:cNvSpPr>
          <p:nvPr>
            <p:ph type="body" sz="quarter" idx="12" hasCustomPrompt="1"/>
          </p:nvPr>
        </p:nvSpPr>
        <p:spPr>
          <a:xfrm>
            <a:off x="6206565" y="27432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2348913751"/>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6206565" y="2743200"/>
            <a:ext cx="5283200" cy="13716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8" name="Text Placeholder 6"/>
          <p:cNvSpPr>
            <a:spLocks noGrp="1"/>
          </p:cNvSpPr>
          <p:nvPr>
            <p:ph type="body" sz="quarter" idx="13" hasCustomPrompt="1"/>
          </p:nvPr>
        </p:nvSpPr>
        <p:spPr>
          <a:xfrm>
            <a:off x="6210834" y="4191000"/>
            <a:ext cx="5283200" cy="988039"/>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1" name="Picture 10"/>
          <p:cNvPicPr>
            <a:picLocks noChangeAspect="1"/>
          </p:cNvPicPr>
          <p:nvPr userDrawn="1"/>
        </p:nvPicPr>
        <p:blipFill>
          <a:blip r:embed="rId2"/>
          <a:stretch>
            <a:fillRect/>
          </a:stretch>
        </p:blipFill>
        <p:spPr>
          <a:xfrm>
            <a:off x="10795491" y="6286500"/>
            <a:ext cx="685309" cy="294957"/>
          </a:xfrm>
          <a:prstGeom prst="rect">
            <a:avLst/>
          </a:prstGeom>
        </p:spPr>
      </p:pic>
      <p:sp>
        <p:nvSpPr>
          <p:cNvPr id="12"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
        <p:nvSpPr>
          <p:cNvPr id="14"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Tree>
    <p:extLst>
      <p:ext uri="{BB962C8B-B14F-4D97-AF65-F5344CB8AC3E}">
        <p14:creationId xmlns:p14="http://schemas.microsoft.com/office/powerpoint/2010/main" val="4280223808"/>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2000" y="1303084"/>
            <a:ext cx="5283200" cy="1363916"/>
          </a:xfrm>
          <a:prstGeom prst="rect">
            <a:avLst/>
          </a:prstGeom>
        </p:spPr>
        <p:txBody>
          <a:bodyPr/>
          <a:lstStyle>
            <a:lvl1pPr>
              <a:defRPr sz="3200">
                <a:solidFill>
                  <a:schemeClr val="accent2"/>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Single column </a:t>
            </a:r>
            <a:br>
              <a:rPr lang="en-US" sz="3200" dirty="0">
                <a:solidFill>
                  <a:srgbClr val="F65050"/>
                </a:solidFill>
                <a:latin typeface="Arial" panose="020B0604020202020204" pitchFamily="34" charset="0"/>
                <a:cs typeface="Arial" panose="020B0604020202020204" pitchFamily="34" charset="0"/>
              </a:rPr>
            </a:br>
            <a:r>
              <a:rPr lang="en-US" sz="3200" dirty="0">
                <a:solidFill>
                  <a:srgbClr val="F65050"/>
                </a:solidFill>
                <a:latin typeface="Arial" panose="020B0604020202020204" pitchFamily="34" charset="0"/>
                <a:cs typeface="Arial" panose="020B0604020202020204" pitchFamily="34" charset="0"/>
              </a:rPr>
              <a:t>w/ long body copy</a:t>
            </a:r>
          </a:p>
        </p:txBody>
      </p:sp>
      <p:sp>
        <p:nvSpPr>
          <p:cNvPr id="7" name="Text Placeholder 6"/>
          <p:cNvSpPr>
            <a:spLocks noGrp="1"/>
          </p:cNvSpPr>
          <p:nvPr>
            <p:ph type="body" sz="quarter" idx="12" hasCustomPrompt="1"/>
          </p:nvPr>
        </p:nvSpPr>
        <p:spPr>
          <a:xfrm>
            <a:off x="762000" y="2723990"/>
            <a:ext cx="10718800" cy="3231748"/>
          </a:xfrm>
          <a:prstGeom prst="rect">
            <a:avLst/>
          </a:prstGeom>
        </p:spPr>
        <p:txBody>
          <a:bodyPr/>
          <a:lstStyle>
            <a:lvl1pPr>
              <a:spcBef>
                <a:spcPts val="0"/>
              </a:spcBef>
              <a:spcAft>
                <a:spcPts val="1800"/>
              </a:spcAft>
              <a:defRPr sz="1200"/>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pic>
        <p:nvPicPr>
          <p:cNvPr id="10" name="Picture 9"/>
          <p:cNvPicPr>
            <a:picLocks noChangeAspect="1"/>
          </p:cNvPicPr>
          <p:nvPr userDrawn="1"/>
        </p:nvPicPr>
        <p:blipFill>
          <a:blip r:embed="rId2"/>
          <a:stretch>
            <a:fillRect/>
          </a:stretch>
        </p:blipFill>
        <p:spPr>
          <a:xfrm>
            <a:off x="10795491" y="6286500"/>
            <a:ext cx="685309" cy="294957"/>
          </a:xfrm>
          <a:prstGeom prst="rect">
            <a:avLst/>
          </a:prstGeom>
        </p:spPr>
      </p:pic>
      <p:sp>
        <p:nvSpPr>
          <p:cNvPr id="11" name="Slide Number Placeholder 49">
            <a:extLst/>
          </p:cNvPr>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4"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2589387413"/>
      </p:ext>
    </p:extLst>
  </p:cSld>
  <p:clrMapOvr>
    <a:masterClrMapping/>
  </p:clrMapOvr>
  <p:extLst mod="1">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87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1" r:id="rId4"/>
    <p:sldLayoutId id="2147483742" r:id="rId5"/>
    <p:sldLayoutId id="2147483732" r:id="rId6"/>
    <p:sldLayoutId id="2147483733" r:id="rId7"/>
    <p:sldLayoutId id="2147483734" r:id="rId8"/>
    <p:sldLayoutId id="2147483735" r:id="rId9"/>
    <p:sldLayoutId id="2147483743" r:id="rId10"/>
    <p:sldLayoutId id="2147483736" r:id="rId11"/>
    <p:sldLayoutId id="2147483737" r:id="rId12"/>
    <p:sldLayoutId id="2147483741" r:id="rId13"/>
    <p:sldLayoutId id="2147483730" r:id="rId14"/>
    <p:sldLayoutId id="2147483738" r:id="rId15"/>
    <p:sldLayoutId id="2147483739" r:id="rId16"/>
    <p:sldLayoutId id="2147483740" r:id="rId17"/>
    <p:sldLayoutId id="2147483744" r:id="rId18"/>
  </p:sldLayoutIdLst>
  <p:transition spd="med">
    <p:fade/>
  </p:transition>
  <p:hf sldNum="0" hdr="0"/>
  <p:txStyles>
    <p:title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1E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F265E2-BBBD-134D-A930-00E50AFF6566}"/>
              </a:ext>
            </a:extLst>
          </p:cNvPr>
          <p:cNvPicPr>
            <a:picLocks noChangeAspect="1"/>
          </p:cNvPicPr>
          <p:nvPr/>
        </p:nvPicPr>
        <p:blipFill>
          <a:blip r:embed="rId3"/>
          <a:stretch>
            <a:fillRect/>
          </a:stretch>
        </p:blipFill>
        <p:spPr>
          <a:xfrm>
            <a:off x="384928" y="6080176"/>
            <a:ext cx="994416" cy="418605"/>
          </a:xfrm>
          <a:prstGeom prst="rect">
            <a:avLst/>
          </a:prstGeom>
        </p:spPr>
      </p:pic>
      <p:sp>
        <p:nvSpPr>
          <p:cNvPr id="18" name="TextBox 17">
            <a:extLst>
              <a:ext uri="{FF2B5EF4-FFF2-40B4-BE49-F238E27FC236}">
                <a16:creationId xmlns:a16="http://schemas.microsoft.com/office/drawing/2014/main" id="{83DE51C0-E501-2541-8F50-FF940D3576EC}"/>
              </a:ext>
            </a:extLst>
          </p:cNvPr>
          <p:cNvSpPr txBox="1"/>
          <p:nvPr/>
        </p:nvSpPr>
        <p:spPr>
          <a:xfrm>
            <a:off x="460344" y="376439"/>
            <a:ext cx="2001565" cy="276999"/>
          </a:xfrm>
          <a:prstGeom prst="rect">
            <a:avLst/>
          </a:prstGeom>
          <a:noFill/>
        </p:spPr>
        <p:txBody>
          <a:bodyPr wrap="square" lIns="0" tIns="0" rIns="0" bIns="0" rtlCol="0" anchor="b">
            <a:spAutoFit/>
          </a:bodyPr>
          <a:lstStyle/>
          <a:p>
            <a:r>
              <a:rPr lang="en-US" b="1" dirty="0">
                <a:latin typeface="Arial" panose="020B0604020202020204" pitchFamily="34" charset="0"/>
                <a:cs typeface="Arial" panose="020B0604020202020204" pitchFamily="34" charset="0"/>
              </a:rPr>
              <a:t>March 29th, 2019</a:t>
            </a:r>
          </a:p>
        </p:txBody>
      </p:sp>
      <p:sp>
        <p:nvSpPr>
          <p:cNvPr id="10" name="Rectangle 9">
            <a:extLst/>
          </p:cNvPr>
          <p:cNvSpPr>
            <a:spLocks noChangeAspect="1"/>
          </p:cNvSpPr>
          <p:nvPr/>
        </p:nvSpPr>
        <p:spPr>
          <a:xfrm>
            <a:off x="8726938"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Freeform: Shape 10"/>
          <p:cNvSpPr>
            <a:spLocks noChangeAspect="1"/>
          </p:cNvSpPr>
          <p:nvPr/>
        </p:nvSpPr>
        <p:spPr>
          <a:xfrm>
            <a:off x="8698656"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Shape 11">
            <a:extLst/>
          </p:cNvPr>
          <p:cNvSpPr>
            <a:spLocks noChangeAspect="1"/>
          </p:cNvSpPr>
          <p:nvPr/>
        </p:nvSpPr>
        <p:spPr>
          <a:xfrm>
            <a:off x="8764642"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8" name="TextBox 7">
            <a:extLst/>
          </p:cNvPr>
          <p:cNvSpPr txBox="1"/>
          <p:nvPr/>
        </p:nvSpPr>
        <p:spPr>
          <a:xfrm>
            <a:off x="315857" y="1567237"/>
            <a:ext cx="7951450" cy="4258153"/>
          </a:xfrm>
          <a:prstGeom prst="rect">
            <a:avLst/>
          </a:prstGeom>
          <a:noFill/>
        </p:spPr>
        <p:txBody>
          <a:bodyPr wrap="square" lIns="0" tIns="0" rIns="0" bIns="0" rtlCol="0" anchor="ctr">
            <a:spAutoFit/>
          </a:bodyPr>
          <a:lstStyle/>
          <a:p>
            <a:pPr>
              <a:spcAft>
                <a:spcPts val="1200"/>
              </a:spcAft>
            </a:pPr>
            <a:r>
              <a:rPr lang="en-US" sz="8000" dirty="0"/>
              <a:t>Regional Role in Advancing Digital Health</a:t>
            </a:r>
          </a:p>
          <a:p>
            <a:pPr>
              <a:lnSpc>
                <a:spcPts val="4000"/>
              </a:lnSpc>
              <a:spcAft>
                <a:spcPts val="1200"/>
              </a:spcAft>
            </a:pPr>
            <a:endParaRPr lang="en-US" sz="900" dirty="0">
              <a:latin typeface="Helvetica" pitchFamily="2" charset="0"/>
            </a:endParaRPr>
          </a:p>
        </p:txBody>
      </p:sp>
    </p:spTree>
    <p:extLst>
      <p:ext uri="{BB962C8B-B14F-4D97-AF65-F5344CB8AC3E}">
        <p14:creationId xmlns:p14="http://schemas.microsoft.com/office/powerpoint/2010/main" val="202837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p:cNvPr>
          <p:cNvSpPr txBox="1"/>
          <p:nvPr/>
        </p:nvSpPr>
        <p:spPr>
          <a:xfrm>
            <a:off x="765047" y="812319"/>
            <a:ext cx="10715753" cy="512961"/>
          </a:xfrm>
          <a:prstGeom prst="rect">
            <a:avLst/>
          </a:prstGeom>
          <a:noFill/>
        </p:spPr>
        <p:txBody>
          <a:bodyPr wrap="square" lIns="0" tIns="0" rIns="0" bIns="0" rtlCol="0" anchor="t">
            <a:spAutoFit/>
          </a:bodyPr>
          <a:lstStyle/>
          <a:p>
            <a:pPr>
              <a:lnSpc>
                <a:spcPts val="4000"/>
              </a:lnSpc>
              <a:spcAft>
                <a:spcPts val="1800"/>
              </a:spcAft>
            </a:pPr>
            <a:r>
              <a:rPr lang="en-US" sz="3600" b="1" dirty="0">
                <a:solidFill>
                  <a:srgbClr val="F65050"/>
                </a:solidFill>
                <a:latin typeface="Arial" panose="020B0604020202020204" pitchFamily="34" charset="0"/>
                <a:cs typeface="Arial" panose="020B0604020202020204" pitchFamily="34" charset="0"/>
              </a:rPr>
              <a:t>Data Security and Management</a:t>
            </a:r>
          </a:p>
        </p:txBody>
      </p:sp>
      <p:sp>
        <p:nvSpPr>
          <p:cNvPr id="8" name="TextBox 7">
            <a:extLst/>
          </p:cNvPr>
          <p:cNvSpPr txBox="1"/>
          <p:nvPr/>
        </p:nvSpPr>
        <p:spPr>
          <a:xfrm>
            <a:off x="765047" y="1681532"/>
            <a:ext cx="10718800" cy="4308872"/>
          </a:xfrm>
          <a:prstGeom prst="rect">
            <a:avLst/>
          </a:prstGeom>
          <a:noFill/>
        </p:spPr>
        <p:txBody>
          <a:bodyPr wrap="square" lIns="0" tIns="0" rIns="0" bIns="0" rtlCol="0" anchor="t">
            <a:spAutoFit/>
          </a:bodyPr>
          <a:lstStyle/>
          <a:p>
            <a:r>
              <a:rPr lang="en-US" sz="2400" b="1" dirty="0"/>
              <a:t>Di</a:t>
            </a:r>
            <a:r>
              <a:rPr lang="en-US" sz="2800" b="1" dirty="0"/>
              <a:t>scussion Questions:</a:t>
            </a:r>
          </a:p>
          <a:p>
            <a:pPr marL="457200" indent="-457200">
              <a:buFont typeface="Arial" panose="020B0604020202020204" pitchFamily="34" charset="0"/>
              <a:buChar char="•"/>
            </a:pPr>
            <a:r>
              <a:rPr lang="en-US" sz="2800" dirty="0"/>
              <a:t>What policies and standards have improved data security within a national health system?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What policies and standards have improved data management within a national health system?</a:t>
            </a:r>
          </a:p>
          <a:p>
            <a:endParaRPr lang="en-US" sz="2800" dirty="0"/>
          </a:p>
          <a:p>
            <a:r>
              <a:rPr lang="en-US" sz="2800" b="1" dirty="0"/>
              <a:t>Prioritization Exercise:</a:t>
            </a:r>
            <a:endParaRPr lang="en-US" dirty="0"/>
          </a:p>
          <a:p>
            <a:pPr marL="457200" indent="-457200">
              <a:buFont typeface="Arial" panose="020B0604020202020204" pitchFamily="34" charset="0"/>
              <a:buChar char="•"/>
            </a:pPr>
            <a:r>
              <a:rPr lang="en-US" sz="2800" dirty="0"/>
              <a:t>What standards should be prioritized to improve data security and management?</a:t>
            </a:r>
            <a:endParaRPr lang="en-US" sz="2000" dirty="0"/>
          </a:p>
        </p:txBody>
      </p:sp>
    </p:spTree>
    <p:extLst>
      <p:ext uri="{BB962C8B-B14F-4D97-AF65-F5344CB8AC3E}">
        <p14:creationId xmlns:p14="http://schemas.microsoft.com/office/powerpoint/2010/main" val="11713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p:cNvPr>
          <p:cNvSpPr txBox="1"/>
          <p:nvPr/>
        </p:nvSpPr>
        <p:spPr>
          <a:xfrm>
            <a:off x="765047" y="812319"/>
            <a:ext cx="10715753" cy="512961"/>
          </a:xfrm>
          <a:prstGeom prst="rect">
            <a:avLst/>
          </a:prstGeom>
          <a:noFill/>
        </p:spPr>
        <p:txBody>
          <a:bodyPr wrap="square" lIns="0" tIns="0" rIns="0" bIns="0" rtlCol="0" anchor="t">
            <a:spAutoFit/>
          </a:bodyPr>
          <a:lstStyle/>
          <a:p>
            <a:pPr>
              <a:lnSpc>
                <a:spcPts val="4000"/>
              </a:lnSpc>
              <a:spcAft>
                <a:spcPts val="1800"/>
              </a:spcAft>
            </a:pPr>
            <a:r>
              <a:rPr lang="en-US" sz="3600" b="1" dirty="0">
                <a:solidFill>
                  <a:srgbClr val="F65050"/>
                </a:solidFill>
                <a:cs typeface="Arial" panose="020B0604020202020204" pitchFamily="34" charset="0"/>
              </a:rPr>
              <a:t>Leadership and Multi-Sector Engagement</a:t>
            </a:r>
            <a:endParaRPr lang="en-US" sz="3600" b="1" dirty="0">
              <a:solidFill>
                <a:srgbClr val="F65050"/>
              </a:solidFill>
              <a:latin typeface="Arial" panose="020B0604020202020204" pitchFamily="34" charset="0"/>
              <a:cs typeface="Arial" panose="020B0604020202020204" pitchFamily="34" charset="0"/>
            </a:endParaRPr>
          </a:p>
        </p:txBody>
      </p:sp>
      <p:sp>
        <p:nvSpPr>
          <p:cNvPr id="8" name="TextBox 7">
            <a:extLst/>
          </p:cNvPr>
          <p:cNvSpPr txBox="1"/>
          <p:nvPr/>
        </p:nvSpPr>
        <p:spPr>
          <a:xfrm>
            <a:off x="765047" y="1681532"/>
            <a:ext cx="10718800" cy="4308872"/>
          </a:xfrm>
          <a:prstGeom prst="rect">
            <a:avLst/>
          </a:prstGeom>
          <a:noFill/>
        </p:spPr>
        <p:txBody>
          <a:bodyPr wrap="square" lIns="0" tIns="0" rIns="0" bIns="0" rtlCol="0" anchor="t">
            <a:spAutoFit/>
          </a:bodyPr>
          <a:lstStyle/>
          <a:p>
            <a:r>
              <a:rPr lang="en-US" sz="2800" b="1" dirty="0"/>
              <a:t>Discussion Questions:</a:t>
            </a:r>
            <a:endParaRPr lang="en-US" sz="3600" dirty="0"/>
          </a:p>
          <a:p>
            <a:pPr marL="285750" indent="-285750">
              <a:buFont typeface="Arial" panose="020B0604020202020204" pitchFamily="34" charset="0"/>
              <a:buChar char="•"/>
            </a:pPr>
            <a:r>
              <a:rPr lang="en-US" sz="2800" dirty="0"/>
              <a:t>What stakeholder engagement models have accelerated national health system digitalization?</a:t>
            </a:r>
          </a:p>
          <a:p>
            <a:endParaRPr lang="en-US" sz="2800" dirty="0"/>
          </a:p>
          <a:p>
            <a:pPr marL="285750" indent="-285750">
              <a:buFont typeface="Arial" panose="020B0604020202020204" pitchFamily="34" charset="0"/>
              <a:buChar char="•"/>
            </a:pPr>
            <a:r>
              <a:rPr lang="en-US" sz="2800" dirty="0"/>
              <a:t>What practices have resulted in successful donor coordination and investments in national health system digitalization?</a:t>
            </a:r>
          </a:p>
          <a:p>
            <a:endParaRPr lang="en-US" sz="2800" dirty="0"/>
          </a:p>
          <a:p>
            <a:r>
              <a:rPr lang="en-US" sz="2800" b="1" dirty="0"/>
              <a:t>Prioritization Exercise:</a:t>
            </a:r>
            <a:endParaRPr lang="en-US" sz="3600" dirty="0"/>
          </a:p>
          <a:p>
            <a:pPr marL="285750" indent="-285750">
              <a:buFont typeface="Arial" panose="020B0604020202020204" pitchFamily="34" charset="0"/>
              <a:buChar char="•"/>
            </a:pPr>
            <a:r>
              <a:rPr lang="en-US" sz="2800" dirty="0"/>
              <a:t>What practices should be prioritized to strengthen leadership and improve multi-sector engagement?</a:t>
            </a:r>
          </a:p>
        </p:txBody>
      </p:sp>
    </p:spTree>
    <p:extLst>
      <p:ext uri="{BB962C8B-B14F-4D97-AF65-F5344CB8AC3E}">
        <p14:creationId xmlns:p14="http://schemas.microsoft.com/office/powerpoint/2010/main" val="279857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p:cNvPr>
          <p:cNvSpPr txBox="1"/>
          <p:nvPr/>
        </p:nvSpPr>
        <p:spPr>
          <a:xfrm>
            <a:off x="765047" y="812319"/>
            <a:ext cx="10715753" cy="512961"/>
          </a:xfrm>
          <a:prstGeom prst="rect">
            <a:avLst/>
          </a:prstGeom>
          <a:noFill/>
        </p:spPr>
        <p:txBody>
          <a:bodyPr wrap="square" lIns="0" tIns="0" rIns="0" bIns="0" rtlCol="0" anchor="t">
            <a:spAutoFit/>
          </a:bodyPr>
          <a:lstStyle/>
          <a:p>
            <a:pPr>
              <a:lnSpc>
                <a:spcPts val="4000"/>
              </a:lnSpc>
              <a:spcAft>
                <a:spcPts val="1800"/>
              </a:spcAft>
            </a:pPr>
            <a:r>
              <a:rPr lang="en-US" sz="3600" b="1" dirty="0">
                <a:solidFill>
                  <a:srgbClr val="F65050"/>
                </a:solidFill>
                <a:cs typeface="Arial" panose="020B0604020202020204" pitchFamily="34" charset="0"/>
              </a:rPr>
              <a:t>Legislation, Policy, and Compliance</a:t>
            </a:r>
            <a:endParaRPr lang="en-US" sz="3600" b="1" dirty="0">
              <a:solidFill>
                <a:srgbClr val="F65050"/>
              </a:solidFill>
              <a:latin typeface="Arial" panose="020B0604020202020204" pitchFamily="34" charset="0"/>
              <a:cs typeface="Arial" panose="020B0604020202020204" pitchFamily="34" charset="0"/>
            </a:endParaRPr>
          </a:p>
        </p:txBody>
      </p:sp>
      <p:sp>
        <p:nvSpPr>
          <p:cNvPr id="8" name="TextBox 7">
            <a:extLst/>
          </p:cNvPr>
          <p:cNvSpPr txBox="1"/>
          <p:nvPr/>
        </p:nvSpPr>
        <p:spPr>
          <a:xfrm>
            <a:off x="765047" y="1681532"/>
            <a:ext cx="10718800" cy="4308872"/>
          </a:xfrm>
          <a:prstGeom prst="rect">
            <a:avLst/>
          </a:prstGeom>
          <a:noFill/>
        </p:spPr>
        <p:txBody>
          <a:bodyPr wrap="square" lIns="0" tIns="0" rIns="0" bIns="0" rtlCol="0" anchor="t">
            <a:spAutoFit/>
          </a:bodyPr>
          <a:lstStyle/>
          <a:p>
            <a:r>
              <a:rPr lang="en-US" sz="2800" b="1" dirty="0"/>
              <a:t>Questions:</a:t>
            </a:r>
            <a:endParaRPr lang="en-US" sz="4000" dirty="0"/>
          </a:p>
          <a:p>
            <a:pPr marL="457200" indent="-457200">
              <a:buFont typeface="Arial" panose="020B0604020202020204" pitchFamily="34" charset="0"/>
              <a:buChar char="•"/>
            </a:pPr>
            <a:r>
              <a:rPr lang="en-US" sz="2800" dirty="0"/>
              <a:t>What national legislation and policies have contributed to national health system digitalization?</a:t>
            </a:r>
          </a:p>
          <a:p>
            <a:endParaRPr lang="en-US" sz="2800" dirty="0"/>
          </a:p>
          <a:p>
            <a:pPr marL="457200" indent="-457200">
              <a:buFont typeface="Arial" panose="020B0604020202020204" pitchFamily="34" charset="0"/>
              <a:buChar char="•"/>
            </a:pPr>
            <a:r>
              <a:rPr lang="en-US" sz="2800" dirty="0"/>
              <a:t>What compliance standards have established trust and protection in the use of these digital health systems?</a:t>
            </a:r>
          </a:p>
          <a:p>
            <a:endParaRPr lang="en-US" sz="2800" b="1" dirty="0"/>
          </a:p>
          <a:p>
            <a:r>
              <a:rPr lang="en-US" sz="2800" b="1" dirty="0"/>
              <a:t>Prioritization Exercise:</a:t>
            </a:r>
            <a:endParaRPr lang="en-US" sz="4000" dirty="0"/>
          </a:p>
          <a:p>
            <a:pPr marL="457200" indent="-457200">
              <a:buFont typeface="Arial" panose="020B0604020202020204" pitchFamily="34" charset="0"/>
              <a:buChar char="•"/>
            </a:pPr>
            <a:r>
              <a:rPr lang="en-US" sz="2800" dirty="0"/>
              <a:t>What legislation, policies, and compliance standards should be prioritized to support sustainable digital health systems?</a:t>
            </a:r>
          </a:p>
        </p:txBody>
      </p:sp>
    </p:spTree>
    <p:extLst>
      <p:ext uri="{BB962C8B-B14F-4D97-AF65-F5344CB8AC3E}">
        <p14:creationId xmlns:p14="http://schemas.microsoft.com/office/powerpoint/2010/main" val="368685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1EB"/>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ADAC3E-E746-7A41-A1E2-85B0A460054E}"/>
              </a:ext>
            </a:extLst>
          </p:cNvPr>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376200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4AC28BB-34C2-6442-8980-D8F11F502B76}"/>
              </a:ext>
            </a:extLst>
          </p:cNvPr>
          <p:cNvSpPr txBox="1"/>
          <p:nvPr/>
        </p:nvSpPr>
        <p:spPr>
          <a:xfrm>
            <a:off x="403773" y="1063268"/>
            <a:ext cx="2066041"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latin typeface="Arial" panose="020B0604020202020204" pitchFamily="34" charset="0"/>
                <a:cs typeface="Arial" panose="020B0604020202020204" pitchFamily="34" charset="0"/>
              </a:rPr>
              <a:t>8:30-8:45</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AC28BB-34C2-6442-8980-D8F11F502B76}"/>
              </a:ext>
            </a:extLst>
          </p:cNvPr>
          <p:cNvSpPr txBox="1"/>
          <p:nvPr/>
        </p:nvSpPr>
        <p:spPr>
          <a:xfrm>
            <a:off x="2761488" y="1053841"/>
            <a:ext cx="8428128"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Welcome &amp; Introductions: Henry Mwanyika</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4AC28BB-34C2-6442-8980-D8F11F502B76}"/>
              </a:ext>
            </a:extLst>
          </p:cNvPr>
          <p:cNvSpPr txBox="1"/>
          <p:nvPr/>
        </p:nvSpPr>
        <p:spPr>
          <a:xfrm>
            <a:off x="403774" y="1720906"/>
            <a:ext cx="1868078"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cs typeface="Arial" panose="020B0604020202020204" pitchFamily="34" charset="0"/>
              </a:rPr>
              <a:t>8:45-9:15</a:t>
            </a: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AC28BB-34C2-6442-8980-D8F11F502B76}"/>
              </a:ext>
            </a:extLst>
          </p:cNvPr>
          <p:cNvSpPr txBox="1"/>
          <p:nvPr/>
        </p:nvSpPr>
        <p:spPr>
          <a:xfrm>
            <a:off x="2761488" y="1711479"/>
            <a:ext cx="6669024"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Keynote Address: Brooke Partridge</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4AC28BB-34C2-6442-8980-D8F11F502B76}"/>
              </a:ext>
            </a:extLst>
          </p:cNvPr>
          <p:cNvSpPr txBox="1"/>
          <p:nvPr/>
        </p:nvSpPr>
        <p:spPr>
          <a:xfrm>
            <a:off x="403774" y="2402526"/>
            <a:ext cx="2282858"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cs typeface="Arial" panose="020B0604020202020204" pitchFamily="34" charset="0"/>
              </a:rPr>
              <a:t>9:15-9:30</a:t>
            </a:r>
            <a:endParaRPr lang="en-US"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4AC28BB-34C2-6442-8980-D8F11F502B76}"/>
              </a:ext>
            </a:extLst>
          </p:cNvPr>
          <p:cNvSpPr txBox="1"/>
          <p:nvPr/>
        </p:nvSpPr>
        <p:spPr>
          <a:xfrm>
            <a:off x="2761487" y="2393099"/>
            <a:ext cx="8098191"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Regional Framework: Rachel Sibande</a:t>
            </a:r>
            <a:endParaRPr lang="en-US"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4AC28BB-34C2-6442-8980-D8F11F502B76}"/>
              </a:ext>
            </a:extLst>
          </p:cNvPr>
          <p:cNvSpPr txBox="1"/>
          <p:nvPr/>
        </p:nvSpPr>
        <p:spPr>
          <a:xfrm>
            <a:off x="403774" y="3113658"/>
            <a:ext cx="2282858"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cs typeface="Arial" panose="020B0604020202020204" pitchFamily="34" charset="0"/>
              </a:rPr>
              <a:t>9:30-10:30</a:t>
            </a: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4AC28BB-34C2-6442-8980-D8F11F502B76}"/>
              </a:ext>
            </a:extLst>
          </p:cNvPr>
          <p:cNvSpPr txBox="1"/>
          <p:nvPr/>
        </p:nvSpPr>
        <p:spPr>
          <a:xfrm>
            <a:off x="2761488" y="3113658"/>
            <a:ext cx="2708148"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Panel Session</a:t>
            </a:r>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23B8CF8-511D-4F33-A535-3A4C8C357C18}"/>
              </a:ext>
            </a:extLst>
          </p:cNvPr>
          <p:cNvSpPr txBox="1"/>
          <p:nvPr/>
        </p:nvSpPr>
        <p:spPr>
          <a:xfrm>
            <a:off x="367634" y="292380"/>
            <a:ext cx="10715753" cy="512961"/>
          </a:xfrm>
          <a:prstGeom prst="rect">
            <a:avLst/>
          </a:prstGeom>
          <a:noFill/>
        </p:spPr>
        <p:txBody>
          <a:bodyPr wrap="square" lIns="0" tIns="0" rIns="0" bIns="0" rtlCol="0" anchor="t">
            <a:spAutoFit/>
          </a:bodyPr>
          <a:lstStyle/>
          <a:p>
            <a:pPr>
              <a:lnSpc>
                <a:spcPts val="4000"/>
              </a:lnSpc>
              <a:spcAft>
                <a:spcPts val="1800"/>
              </a:spcAft>
            </a:pPr>
            <a:r>
              <a:rPr lang="en-US" sz="3600" b="1" dirty="0">
                <a:solidFill>
                  <a:srgbClr val="F65050"/>
                </a:solidFill>
                <a:cs typeface="Arial" panose="020B0604020202020204" pitchFamily="34" charset="0"/>
              </a:rPr>
              <a:t>Agenda:</a:t>
            </a:r>
            <a:endParaRPr lang="en-US" sz="3600" b="1" dirty="0">
              <a:solidFill>
                <a:srgbClr val="F65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7CF7AF2-B7A7-4F1F-AEE0-DC1C4ED4B0D8}"/>
              </a:ext>
            </a:extLst>
          </p:cNvPr>
          <p:cNvSpPr txBox="1"/>
          <p:nvPr/>
        </p:nvSpPr>
        <p:spPr>
          <a:xfrm>
            <a:off x="367634" y="3841095"/>
            <a:ext cx="2535814"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latin typeface="Arial" panose="020B0604020202020204" pitchFamily="34" charset="0"/>
                <a:cs typeface="Arial" panose="020B0604020202020204" pitchFamily="34" charset="0"/>
              </a:rPr>
              <a:t>10:30-10:50</a:t>
            </a:r>
            <a:endParaRPr lang="en-US"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411853B-1CEE-4BBF-ACDB-B142387E86E4}"/>
              </a:ext>
            </a:extLst>
          </p:cNvPr>
          <p:cNvSpPr txBox="1"/>
          <p:nvPr/>
        </p:nvSpPr>
        <p:spPr>
          <a:xfrm>
            <a:off x="2753629" y="3812814"/>
            <a:ext cx="8813060"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Break</a:t>
            </a:r>
            <a:endParaRPr lang="en-US"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EBB3926-81A8-49AE-9A0E-9A6F1CEA25B2}"/>
              </a:ext>
            </a:extLst>
          </p:cNvPr>
          <p:cNvSpPr txBox="1"/>
          <p:nvPr/>
        </p:nvSpPr>
        <p:spPr>
          <a:xfrm>
            <a:off x="386491" y="4510395"/>
            <a:ext cx="2545237"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cs typeface="Arial" panose="020B0604020202020204" pitchFamily="34" charset="0"/>
              </a:rPr>
              <a:t>10:50-11:00</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B2F41B-B34E-4AE9-9041-2749D1B0DB74}"/>
              </a:ext>
            </a:extLst>
          </p:cNvPr>
          <p:cNvSpPr txBox="1"/>
          <p:nvPr/>
        </p:nvSpPr>
        <p:spPr>
          <a:xfrm>
            <a:off x="2612228" y="4500968"/>
            <a:ext cx="7889229" cy="478144"/>
          </a:xfrm>
          <a:prstGeom prst="rect">
            <a:avLst/>
          </a:prstGeom>
          <a:noFill/>
        </p:spPr>
        <p:txBody>
          <a:bodyPr wrap="square" lIns="0" tIns="0" rIns="0" bIns="0" rtlCol="0" anchor="t">
            <a:spAutoFit/>
          </a:bodyPr>
          <a:lstStyle/>
          <a:p>
            <a:pPr>
              <a:lnSpc>
                <a:spcPts val="4000"/>
              </a:lnSpc>
              <a:spcAft>
                <a:spcPts val="1200"/>
              </a:spcAft>
            </a:pPr>
            <a:r>
              <a:rPr lang="en-US" sz="3200" dirty="0">
                <a:cs typeface="Arial" panose="020B0604020202020204" pitchFamily="34" charset="0"/>
              </a:rPr>
              <a:t> Framework &amp; Small Group Selection</a:t>
            </a:r>
            <a:endParaRPr lang="en-US" sz="1400" dirty="0">
              <a:cs typeface="Arial" panose="020B0604020202020204" pitchFamily="34" charset="0"/>
            </a:endParaRPr>
          </a:p>
        </p:txBody>
      </p:sp>
      <p:sp>
        <p:nvSpPr>
          <p:cNvPr id="21" name="TextBox 20">
            <a:extLst>
              <a:ext uri="{FF2B5EF4-FFF2-40B4-BE49-F238E27FC236}">
                <a16:creationId xmlns:a16="http://schemas.microsoft.com/office/drawing/2014/main" id="{F9F70A44-81E9-4C09-9E3E-CD40864BA001}"/>
              </a:ext>
            </a:extLst>
          </p:cNvPr>
          <p:cNvSpPr txBox="1"/>
          <p:nvPr/>
        </p:nvSpPr>
        <p:spPr>
          <a:xfrm>
            <a:off x="378632" y="5162423"/>
            <a:ext cx="3439215"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latin typeface="Arial" panose="020B0604020202020204" pitchFamily="34" charset="0"/>
                <a:cs typeface="Arial" panose="020B0604020202020204" pitchFamily="34" charset="0"/>
              </a:rPr>
              <a:t>11:00-12:30</a:t>
            </a:r>
            <a:endParaRPr lang="en-US"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19FF219-1CC5-45A7-B42C-F0048715F844}"/>
              </a:ext>
            </a:extLst>
          </p:cNvPr>
          <p:cNvSpPr txBox="1"/>
          <p:nvPr/>
        </p:nvSpPr>
        <p:spPr>
          <a:xfrm>
            <a:off x="2736347" y="5134140"/>
            <a:ext cx="8813060" cy="478144"/>
          </a:xfrm>
          <a:prstGeom prst="rect">
            <a:avLst/>
          </a:prstGeom>
          <a:noFill/>
        </p:spPr>
        <p:txBody>
          <a:bodyPr wrap="square" lIns="0" tIns="0" rIns="0" bIns="0" rtlCol="0" anchor="t">
            <a:spAutoFit/>
          </a:bodyPr>
          <a:lstStyle/>
          <a:p>
            <a:pPr>
              <a:lnSpc>
                <a:spcPts val="4000"/>
              </a:lnSpc>
              <a:spcAft>
                <a:spcPts val="1200"/>
              </a:spcAft>
            </a:pPr>
            <a:r>
              <a:rPr lang="en-US" sz="3200" dirty="0">
                <a:cs typeface="Arial" panose="020B0604020202020204" pitchFamily="34" charset="0"/>
              </a:rPr>
              <a:t>Small Group</a:t>
            </a:r>
            <a:r>
              <a:rPr lang="en-US" sz="3200" dirty="0">
                <a:latin typeface="Arial" panose="020B0604020202020204" pitchFamily="34" charset="0"/>
                <a:cs typeface="Arial" panose="020B0604020202020204" pitchFamily="34" charset="0"/>
              </a:rPr>
              <a:t> Discussions</a:t>
            </a:r>
            <a:endParaRPr lang="en-US"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A4B5A56-6333-40EA-BF79-D9B789F278DF}"/>
              </a:ext>
            </a:extLst>
          </p:cNvPr>
          <p:cNvSpPr txBox="1"/>
          <p:nvPr/>
        </p:nvSpPr>
        <p:spPr>
          <a:xfrm>
            <a:off x="380202" y="5805012"/>
            <a:ext cx="2947452" cy="478144"/>
          </a:xfrm>
          <a:prstGeom prst="rect">
            <a:avLst/>
          </a:prstGeom>
          <a:noFill/>
        </p:spPr>
        <p:txBody>
          <a:bodyPr wrap="square" lIns="0" tIns="0" rIns="0" bIns="0" rtlCol="0" anchor="t">
            <a:spAutoFit/>
          </a:bodyPr>
          <a:lstStyle/>
          <a:p>
            <a:pPr>
              <a:lnSpc>
                <a:spcPts val="4000"/>
              </a:lnSpc>
              <a:spcAft>
                <a:spcPts val="1200"/>
              </a:spcAft>
            </a:pPr>
            <a:r>
              <a:rPr lang="en-US" sz="3200" dirty="0">
                <a:solidFill>
                  <a:srgbClr val="F84F4F"/>
                </a:solidFill>
                <a:latin typeface="Arial" panose="020B0604020202020204" pitchFamily="34" charset="0"/>
                <a:cs typeface="Arial" panose="020B0604020202020204" pitchFamily="34" charset="0"/>
              </a:rPr>
              <a:t>12:30-1:00</a:t>
            </a:r>
            <a:endParaRPr lang="en-US" sz="1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D9D4EF6-18E4-4EC0-9B39-6C476AA45A3E}"/>
              </a:ext>
            </a:extLst>
          </p:cNvPr>
          <p:cNvSpPr txBox="1"/>
          <p:nvPr/>
        </p:nvSpPr>
        <p:spPr>
          <a:xfrm>
            <a:off x="2719063" y="5814436"/>
            <a:ext cx="8813060" cy="478144"/>
          </a:xfrm>
          <a:prstGeom prst="rect">
            <a:avLst/>
          </a:prstGeom>
          <a:noFill/>
        </p:spPr>
        <p:txBody>
          <a:bodyPr wrap="square" lIns="0" tIns="0" rIns="0" bIns="0" rtlCol="0" anchor="t">
            <a:spAutoFit/>
          </a:bodyPr>
          <a:lstStyle/>
          <a:p>
            <a:pPr>
              <a:lnSpc>
                <a:spcPts val="4000"/>
              </a:lnSpc>
              <a:spcAft>
                <a:spcPts val="1200"/>
              </a:spcAft>
            </a:pPr>
            <a:r>
              <a:rPr lang="en-US" sz="3200" dirty="0">
                <a:latin typeface="Arial" panose="020B0604020202020204" pitchFamily="34" charset="0"/>
                <a:cs typeface="Arial" panose="020B0604020202020204" pitchFamily="34" charset="0"/>
              </a:rPr>
              <a:t>Report Back and Closing</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5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406455" y="2760646"/>
            <a:ext cx="6277150" cy="1692771"/>
          </a:xfrm>
          <a:prstGeom prst="rect">
            <a:avLst/>
          </a:prstGeom>
          <a:noFill/>
        </p:spPr>
        <p:txBody>
          <a:bodyPr wrap="square" lIns="0" tIns="0" rIns="0" bIns="0" rtlCol="0" anchor="ctr">
            <a:spAutoFit/>
          </a:bodyPr>
          <a:lstStyle/>
          <a:p>
            <a:pPr>
              <a:spcAft>
                <a:spcPts val="2400"/>
              </a:spcAft>
            </a:pPr>
            <a:r>
              <a:rPr lang="en-US" sz="5400" dirty="0">
                <a:solidFill>
                  <a:srgbClr val="F84F4F"/>
                </a:solidFill>
                <a:cs typeface="Arial" panose="020B0604020202020204" pitchFamily="34" charset="0"/>
              </a:rPr>
              <a:t>Dr. Henry Mwanyika</a:t>
            </a:r>
            <a:br>
              <a:rPr lang="en-US" sz="3600" dirty="0">
                <a:solidFill>
                  <a:srgbClr val="F84F4F"/>
                </a:solidFill>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Regional Director, Digital and Data, PATH</a:t>
            </a:r>
            <a:endParaRPr lang="en-US" sz="105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6" name="Picture 5">
            <a:extLst>
              <a:ext uri="{FF2B5EF4-FFF2-40B4-BE49-F238E27FC236}">
                <a16:creationId xmlns:a16="http://schemas.microsoft.com/office/drawing/2014/main" id="{9D3AFC63-F279-4827-965D-DAD06C197245}"/>
              </a:ext>
            </a:extLst>
          </p:cNvPr>
          <p:cNvPicPr>
            <a:picLocks noChangeAspect="1"/>
          </p:cNvPicPr>
          <p:nvPr/>
        </p:nvPicPr>
        <p:blipFill>
          <a:blip r:embed="rId3"/>
          <a:stretch>
            <a:fillRect/>
          </a:stretch>
        </p:blipFill>
        <p:spPr>
          <a:xfrm>
            <a:off x="7039149" y="1328312"/>
            <a:ext cx="4086261" cy="4073247"/>
          </a:xfrm>
          <a:prstGeom prst="rect">
            <a:avLst/>
          </a:prstGeom>
        </p:spPr>
      </p:pic>
    </p:spTree>
    <p:extLst>
      <p:ext uri="{BB962C8B-B14F-4D97-AF65-F5344CB8AC3E}">
        <p14:creationId xmlns:p14="http://schemas.microsoft.com/office/powerpoint/2010/main" val="121957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762000" y="2798062"/>
            <a:ext cx="5334000" cy="1261884"/>
          </a:xfrm>
          <a:prstGeom prst="rect">
            <a:avLst/>
          </a:prstGeom>
          <a:noFill/>
        </p:spPr>
        <p:txBody>
          <a:bodyPr wrap="square" lIns="0" tIns="0" rIns="0" bIns="0" rtlCol="0" anchor="ctr">
            <a:spAutoFit/>
          </a:bodyPr>
          <a:lstStyle/>
          <a:p>
            <a:pPr>
              <a:spcAft>
                <a:spcPts val="2400"/>
              </a:spcAft>
            </a:pPr>
            <a:r>
              <a:rPr lang="en-US" sz="5400" dirty="0">
                <a:solidFill>
                  <a:srgbClr val="F84F4F"/>
                </a:solidFill>
                <a:latin typeface="Arial" panose="020B0604020202020204" pitchFamily="34" charset="0"/>
                <a:cs typeface="Arial" panose="020B0604020202020204" pitchFamily="34" charset="0"/>
              </a:rPr>
              <a:t>Brooke Partridge</a:t>
            </a:r>
            <a:br>
              <a:rPr lang="en-US" sz="3600" dirty="0">
                <a:solidFill>
                  <a:srgbClr val="F84F4F"/>
                </a:solidFill>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CEO, Vital Wave</a:t>
            </a:r>
            <a:endParaRPr lang="en-US" sz="105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10" name="Picture 9">
            <a:extLst>
              <a:ext uri="{FF2B5EF4-FFF2-40B4-BE49-F238E27FC236}">
                <a16:creationId xmlns:a16="http://schemas.microsoft.com/office/drawing/2014/main" id="{ED81B055-0DC2-43A8-8D28-F05E222CB32A}"/>
              </a:ext>
            </a:extLst>
          </p:cNvPr>
          <p:cNvPicPr/>
          <p:nvPr/>
        </p:nvPicPr>
        <p:blipFill rotWithShape="1">
          <a:blip r:embed="rId3" cstate="print">
            <a:alphaModFix/>
            <a:extLst>
              <a:ext uri="{28A0092B-C50C-407E-A947-70E740481C1C}">
                <a14:useLocalDpi xmlns:a14="http://schemas.microsoft.com/office/drawing/2010/main" val="0"/>
              </a:ext>
            </a:extLst>
          </a:blip>
          <a:srcRect t="9243" r="7" b="21623"/>
          <a:stretch/>
        </p:blipFill>
        <p:spPr bwMode="auto">
          <a:xfrm>
            <a:off x="6608189" y="1006343"/>
            <a:ext cx="4345757" cy="441406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Tree>
    <p:extLst>
      <p:ext uri="{BB962C8B-B14F-4D97-AF65-F5344CB8AC3E}">
        <p14:creationId xmlns:p14="http://schemas.microsoft.com/office/powerpoint/2010/main" val="139642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711199" y="2361263"/>
            <a:ext cx="5981831" cy="4120230"/>
          </a:xfrm>
          <a:prstGeom prst="rect">
            <a:avLst/>
          </a:prstGeom>
          <a:noFill/>
        </p:spPr>
        <p:txBody>
          <a:bodyPr wrap="square" lIns="0" tIns="0" rIns="0" bIns="0" rtlCol="0" anchor="ctr">
            <a:spAutoFit/>
          </a:bodyPr>
          <a:lstStyle/>
          <a:p>
            <a:pPr>
              <a:spcAft>
                <a:spcPts val="2400"/>
              </a:spcAft>
            </a:pPr>
            <a:r>
              <a:rPr lang="en-US" sz="5400" dirty="0">
                <a:solidFill>
                  <a:srgbClr val="F84F4F"/>
                </a:solidFill>
                <a:latin typeface="Arial" panose="020B0604020202020204" pitchFamily="34" charset="0"/>
                <a:cs typeface="Arial" panose="020B0604020202020204" pitchFamily="34" charset="0"/>
              </a:rPr>
              <a:t>Dr. Rachel Sibande</a:t>
            </a:r>
          </a:p>
          <a:p>
            <a:pPr>
              <a:spcAft>
                <a:spcPts val="2400"/>
              </a:spcAft>
            </a:pPr>
            <a:r>
              <a:rPr lang="en-US" sz="2800" b="1" dirty="0">
                <a:cs typeface="Arial" panose="020B0604020202020204" pitchFamily="34" charset="0"/>
              </a:rPr>
              <a:t>Program Director, Data for Development, Digital Impact Alliance (DIAL)</a:t>
            </a:r>
          </a:p>
          <a:p>
            <a:pPr>
              <a:lnSpc>
                <a:spcPct val="200000"/>
              </a:lnSpc>
              <a:spcAft>
                <a:spcPts val="2400"/>
              </a:spcAft>
            </a:pPr>
            <a:br>
              <a:rPr lang="en-US" sz="3600" dirty="0">
                <a:solidFill>
                  <a:srgbClr val="F84F4F"/>
                </a:solidFill>
                <a:latin typeface="Arial" panose="020B0604020202020204" pitchFamily="34" charset="0"/>
                <a:cs typeface="Arial" panose="020B0604020202020204" pitchFamily="34" charset="0"/>
              </a:rPr>
            </a:br>
            <a:endParaRPr lang="en-US" sz="1050" dirty="0">
              <a:solidFill>
                <a:srgbClr val="F84F4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2" name="Picture 1">
            <a:extLst>
              <a:ext uri="{FF2B5EF4-FFF2-40B4-BE49-F238E27FC236}">
                <a16:creationId xmlns:a16="http://schemas.microsoft.com/office/drawing/2014/main" id="{11D88174-DEA7-4FAC-A5C6-6FE8BA8D2C44}"/>
              </a:ext>
            </a:extLst>
          </p:cNvPr>
          <p:cNvPicPr>
            <a:picLocks noChangeAspect="1"/>
          </p:cNvPicPr>
          <p:nvPr/>
        </p:nvPicPr>
        <p:blipFill>
          <a:blip r:embed="rId3"/>
          <a:stretch>
            <a:fillRect/>
          </a:stretch>
        </p:blipFill>
        <p:spPr>
          <a:xfrm>
            <a:off x="6928627" y="1759439"/>
            <a:ext cx="3978185" cy="3746328"/>
          </a:xfrm>
          <a:prstGeom prst="rect">
            <a:avLst/>
          </a:prstGeom>
        </p:spPr>
      </p:pic>
    </p:spTree>
    <p:extLst>
      <p:ext uri="{BB962C8B-B14F-4D97-AF65-F5344CB8AC3E}">
        <p14:creationId xmlns:p14="http://schemas.microsoft.com/office/powerpoint/2010/main" val="207496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762000" y="1425542"/>
            <a:ext cx="5334000" cy="5628336"/>
          </a:xfrm>
          <a:prstGeom prst="rect">
            <a:avLst/>
          </a:prstGeom>
          <a:noFill/>
        </p:spPr>
        <p:txBody>
          <a:bodyPr wrap="square" lIns="0" tIns="0" rIns="0" bIns="0" rtlCol="0" anchor="ctr">
            <a:spAutoFit/>
          </a:bodyPr>
          <a:lstStyle/>
          <a:p>
            <a:pPr>
              <a:lnSpc>
                <a:spcPct val="200000"/>
              </a:lnSpc>
              <a:spcAft>
                <a:spcPts val="2400"/>
              </a:spcAft>
            </a:pPr>
            <a:r>
              <a:rPr lang="en-US" sz="5400" dirty="0">
                <a:solidFill>
                  <a:srgbClr val="F84F4F"/>
                </a:solidFill>
                <a:latin typeface="Arial" panose="020B0604020202020204" pitchFamily="34" charset="0"/>
                <a:cs typeface="Arial" panose="020B0604020202020204" pitchFamily="34" charset="0"/>
              </a:rPr>
              <a:t>Steven Wanyee</a:t>
            </a:r>
          </a:p>
          <a:p>
            <a:pPr>
              <a:spcAft>
                <a:spcPts val="2400"/>
              </a:spcAft>
            </a:pPr>
            <a:r>
              <a:rPr lang="en-US" sz="3200" b="1" dirty="0">
                <a:latin typeface="Arial" panose="020B0604020202020204" pitchFamily="34" charset="0"/>
                <a:cs typeface="Arial" panose="020B0604020202020204" pitchFamily="34" charset="0"/>
              </a:rPr>
              <a:t>Director of Biomedical and Health Informatics, </a:t>
            </a:r>
            <a:r>
              <a:rPr lang="en-US" sz="3200" b="1" dirty="0" err="1">
                <a:latin typeface="Arial" panose="020B0604020202020204" pitchFamily="34" charset="0"/>
                <a:cs typeface="Arial" panose="020B0604020202020204" pitchFamily="34" charset="0"/>
              </a:rPr>
              <a:t>IntelliSOFT</a:t>
            </a:r>
            <a:r>
              <a:rPr lang="en-US" sz="3200" b="1" dirty="0">
                <a:latin typeface="Arial" panose="020B0604020202020204" pitchFamily="34" charset="0"/>
                <a:cs typeface="Arial" panose="020B0604020202020204" pitchFamily="34" charset="0"/>
              </a:rPr>
              <a:t> Consulting Limited</a:t>
            </a:r>
          </a:p>
          <a:p>
            <a:pPr>
              <a:lnSpc>
                <a:spcPct val="200000"/>
              </a:lnSpc>
              <a:spcAft>
                <a:spcPts val="2400"/>
              </a:spcAft>
            </a:pPr>
            <a:br>
              <a:rPr lang="en-US" sz="3600" dirty="0">
                <a:solidFill>
                  <a:srgbClr val="F84F4F"/>
                </a:solidFill>
                <a:latin typeface="Arial" panose="020B0604020202020204" pitchFamily="34" charset="0"/>
                <a:cs typeface="Arial" panose="020B0604020202020204" pitchFamily="34" charset="0"/>
              </a:rPr>
            </a:br>
            <a:endParaRPr lang="en-US" sz="1050" dirty="0">
              <a:solidFill>
                <a:srgbClr val="F84F4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2" name="Picture 1">
            <a:extLst>
              <a:ext uri="{FF2B5EF4-FFF2-40B4-BE49-F238E27FC236}">
                <a16:creationId xmlns:a16="http://schemas.microsoft.com/office/drawing/2014/main" id="{D058918F-17A1-47A2-A0E8-00C6BFE8240E}"/>
              </a:ext>
            </a:extLst>
          </p:cNvPr>
          <p:cNvPicPr>
            <a:picLocks noChangeAspect="1"/>
          </p:cNvPicPr>
          <p:nvPr/>
        </p:nvPicPr>
        <p:blipFill>
          <a:blip r:embed="rId3"/>
          <a:stretch>
            <a:fillRect/>
          </a:stretch>
        </p:blipFill>
        <p:spPr>
          <a:xfrm>
            <a:off x="6749592" y="1317870"/>
            <a:ext cx="4119513" cy="4106392"/>
          </a:xfrm>
          <a:prstGeom prst="rect">
            <a:avLst/>
          </a:prstGeom>
        </p:spPr>
      </p:pic>
    </p:spTree>
    <p:extLst>
      <p:ext uri="{BB962C8B-B14F-4D97-AF65-F5344CB8AC3E}">
        <p14:creationId xmlns:p14="http://schemas.microsoft.com/office/powerpoint/2010/main" val="191646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711200" y="2361261"/>
            <a:ext cx="5761348" cy="4120230"/>
          </a:xfrm>
          <a:prstGeom prst="rect">
            <a:avLst/>
          </a:prstGeom>
          <a:noFill/>
        </p:spPr>
        <p:txBody>
          <a:bodyPr wrap="square" lIns="0" tIns="0" rIns="0" bIns="0" rtlCol="0" anchor="ctr">
            <a:spAutoFit/>
          </a:bodyPr>
          <a:lstStyle/>
          <a:p>
            <a:pPr>
              <a:spcAft>
                <a:spcPts val="2400"/>
              </a:spcAft>
            </a:pPr>
            <a:r>
              <a:rPr lang="en-US" sz="5400" dirty="0">
                <a:solidFill>
                  <a:srgbClr val="F84F4F"/>
                </a:solidFill>
                <a:latin typeface="Arial" panose="020B0604020202020204" pitchFamily="34" charset="0"/>
                <a:cs typeface="Arial" panose="020B0604020202020204" pitchFamily="34" charset="0"/>
              </a:rPr>
              <a:t>Dr. Andrew </a:t>
            </a:r>
            <a:r>
              <a:rPr lang="en-US" sz="5400" dirty="0" err="1">
                <a:solidFill>
                  <a:srgbClr val="F84F4F"/>
                </a:solidFill>
                <a:latin typeface="Arial" panose="020B0604020202020204" pitchFamily="34" charset="0"/>
                <a:cs typeface="Arial" panose="020B0604020202020204" pitchFamily="34" charset="0"/>
              </a:rPr>
              <a:t>Likaka</a:t>
            </a:r>
            <a:endParaRPr lang="en-US" sz="5400" dirty="0">
              <a:solidFill>
                <a:srgbClr val="F84F4F"/>
              </a:solidFill>
              <a:latin typeface="Arial" panose="020B0604020202020204" pitchFamily="34" charset="0"/>
              <a:cs typeface="Arial" panose="020B0604020202020204" pitchFamily="34" charset="0"/>
            </a:endParaRPr>
          </a:p>
          <a:p>
            <a:pPr lvl="0">
              <a:spcAft>
                <a:spcPts val="2400"/>
              </a:spcAft>
            </a:pPr>
            <a:r>
              <a:rPr lang="en-US" sz="2800" b="1" dirty="0">
                <a:cs typeface="Arial" panose="020B0604020202020204" pitchFamily="34" charset="0"/>
              </a:rPr>
              <a:t>Director of Quality Management and Digital-Health, Ministry of Health and Population, Malawi</a:t>
            </a:r>
          </a:p>
          <a:p>
            <a:pPr>
              <a:lnSpc>
                <a:spcPct val="200000"/>
              </a:lnSpc>
              <a:spcAft>
                <a:spcPts val="2400"/>
              </a:spcAft>
            </a:pPr>
            <a:br>
              <a:rPr lang="en-US" sz="3600" dirty="0">
                <a:solidFill>
                  <a:srgbClr val="F84F4F"/>
                </a:solidFill>
                <a:latin typeface="Arial" panose="020B0604020202020204" pitchFamily="34" charset="0"/>
                <a:cs typeface="Arial" panose="020B0604020202020204" pitchFamily="34" charset="0"/>
              </a:rPr>
            </a:br>
            <a:endParaRPr lang="en-US" sz="1050" dirty="0">
              <a:solidFill>
                <a:srgbClr val="F84F4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5" name="Picture 4">
            <a:extLst>
              <a:ext uri="{FF2B5EF4-FFF2-40B4-BE49-F238E27FC236}">
                <a16:creationId xmlns:a16="http://schemas.microsoft.com/office/drawing/2014/main" id="{D0052A45-FEF2-472E-99BD-571AE55EBBED}"/>
              </a:ext>
            </a:extLst>
          </p:cNvPr>
          <p:cNvPicPr>
            <a:picLocks noChangeAspect="1"/>
          </p:cNvPicPr>
          <p:nvPr/>
        </p:nvPicPr>
        <p:blipFill>
          <a:blip r:embed="rId3"/>
          <a:stretch>
            <a:fillRect/>
          </a:stretch>
        </p:blipFill>
        <p:spPr>
          <a:xfrm>
            <a:off x="6788536" y="1409665"/>
            <a:ext cx="3815510" cy="3803358"/>
          </a:xfrm>
          <a:prstGeom prst="rect">
            <a:avLst/>
          </a:prstGeom>
        </p:spPr>
      </p:pic>
    </p:spTree>
    <p:extLst>
      <p:ext uri="{BB962C8B-B14F-4D97-AF65-F5344CB8AC3E}">
        <p14:creationId xmlns:p14="http://schemas.microsoft.com/office/powerpoint/2010/main" val="10752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F304A-4787-7340-ADAD-CA9954B0E9E1}"/>
              </a:ext>
            </a:extLst>
          </p:cNvPr>
          <p:cNvSpPr txBox="1"/>
          <p:nvPr/>
        </p:nvSpPr>
        <p:spPr>
          <a:xfrm>
            <a:off x="711200" y="2145817"/>
            <a:ext cx="6622854" cy="4551118"/>
          </a:xfrm>
          <a:prstGeom prst="rect">
            <a:avLst/>
          </a:prstGeom>
          <a:noFill/>
        </p:spPr>
        <p:txBody>
          <a:bodyPr wrap="square" lIns="0" tIns="0" rIns="0" bIns="0" rtlCol="0" anchor="ctr">
            <a:spAutoFit/>
          </a:bodyPr>
          <a:lstStyle/>
          <a:p>
            <a:pPr>
              <a:spcAft>
                <a:spcPts val="2400"/>
              </a:spcAft>
            </a:pPr>
            <a:r>
              <a:rPr lang="en-US" sz="5400" dirty="0">
                <a:solidFill>
                  <a:srgbClr val="F84F4F"/>
                </a:solidFill>
                <a:latin typeface="Arial" panose="020B0604020202020204" pitchFamily="34" charset="0"/>
                <a:cs typeface="Arial" panose="020B0604020202020204" pitchFamily="34" charset="0"/>
              </a:rPr>
              <a:t>Mr. Tumainiel Macha</a:t>
            </a:r>
          </a:p>
          <a:p>
            <a:pPr>
              <a:spcAft>
                <a:spcPts val="2400"/>
              </a:spcAft>
            </a:pPr>
            <a:r>
              <a:rPr lang="en-US" sz="2800" b="1" dirty="0">
                <a:cs typeface="Arial" panose="020B0604020202020204" pitchFamily="34" charset="0"/>
              </a:rPr>
              <a:t>Assistant Director - Monitoring and Evaluation, Ministry of Health, Community Development, Gender, Elderly and Children, Tanzania</a:t>
            </a:r>
          </a:p>
          <a:p>
            <a:pPr>
              <a:lnSpc>
                <a:spcPct val="200000"/>
              </a:lnSpc>
              <a:spcAft>
                <a:spcPts val="2400"/>
              </a:spcAft>
            </a:pPr>
            <a:br>
              <a:rPr lang="en-US" sz="3600" dirty="0">
                <a:solidFill>
                  <a:srgbClr val="F84F4F"/>
                </a:solidFill>
                <a:latin typeface="Arial" panose="020B0604020202020204" pitchFamily="34" charset="0"/>
                <a:cs typeface="Arial" panose="020B0604020202020204" pitchFamily="34" charset="0"/>
              </a:rPr>
            </a:br>
            <a:endParaRPr lang="en-US" sz="1050" dirty="0">
              <a:solidFill>
                <a:srgbClr val="F84F4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pic>
        <p:nvPicPr>
          <p:cNvPr id="2" name="Picture 1">
            <a:extLst>
              <a:ext uri="{FF2B5EF4-FFF2-40B4-BE49-F238E27FC236}">
                <a16:creationId xmlns:a16="http://schemas.microsoft.com/office/drawing/2014/main" id="{E719C672-86C7-460E-9DC0-BEC961A2362D}"/>
              </a:ext>
            </a:extLst>
          </p:cNvPr>
          <p:cNvPicPr>
            <a:picLocks noChangeAspect="1"/>
          </p:cNvPicPr>
          <p:nvPr/>
        </p:nvPicPr>
        <p:blipFill>
          <a:blip r:embed="rId3"/>
          <a:stretch>
            <a:fillRect/>
          </a:stretch>
        </p:blipFill>
        <p:spPr>
          <a:xfrm>
            <a:off x="7418895" y="1038783"/>
            <a:ext cx="3841225" cy="5121634"/>
          </a:xfrm>
          <a:prstGeom prst="rect">
            <a:avLst/>
          </a:prstGeom>
        </p:spPr>
      </p:pic>
    </p:spTree>
    <p:extLst>
      <p:ext uri="{BB962C8B-B14F-4D97-AF65-F5344CB8AC3E}">
        <p14:creationId xmlns:p14="http://schemas.microsoft.com/office/powerpoint/2010/main" val="393860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4" name="TextBox 3">
            <a:extLst>
              <a:ext uri="{FF2B5EF4-FFF2-40B4-BE49-F238E27FC236}">
                <a16:creationId xmlns:a16="http://schemas.microsoft.com/office/drawing/2014/main" id="{E9FFFD83-FDD7-486A-9BE7-B4EE1EB6A896}"/>
              </a:ext>
            </a:extLst>
          </p:cNvPr>
          <p:cNvSpPr txBox="1"/>
          <p:nvPr/>
        </p:nvSpPr>
        <p:spPr>
          <a:xfrm>
            <a:off x="614218" y="812319"/>
            <a:ext cx="10715753" cy="4605171"/>
          </a:xfrm>
          <a:prstGeom prst="rect">
            <a:avLst/>
          </a:prstGeom>
          <a:noFill/>
        </p:spPr>
        <p:txBody>
          <a:bodyPr wrap="square" lIns="0" tIns="0" rIns="0" bIns="0" rtlCol="0" anchor="t">
            <a:spAutoFit/>
          </a:bodyPr>
          <a:lstStyle/>
          <a:p>
            <a:pPr>
              <a:lnSpc>
                <a:spcPts val="4000"/>
              </a:lnSpc>
              <a:spcAft>
                <a:spcPts val="1800"/>
              </a:spcAft>
            </a:pPr>
            <a:r>
              <a:rPr lang="en-US" sz="7200" b="1" dirty="0">
                <a:solidFill>
                  <a:srgbClr val="F65050"/>
                </a:solidFill>
                <a:latin typeface="Arial" panose="020B0604020202020204" pitchFamily="34" charset="0"/>
                <a:cs typeface="Arial" panose="020B0604020202020204" pitchFamily="34" charset="0"/>
              </a:rPr>
              <a:t>Breakout Discussions</a:t>
            </a:r>
          </a:p>
          <a:p>
            <a:pPr>
              <a:lnSpc>
                <a:spcPts val="4000"/>
              </a:lnSpc>
              <a:spcAft>
                <a:spcPts val="1800"/>
              </a:spcAft>
            </a:pPr>
            <a:endParaRPr lang="en-US" sz="4000" b="1" dirty="0">
              <a:solidFill>
                <a:srgbClr val="F65050"/>
              </a:solidFill>
              <a:latin typeface="Arial" panose="020B0604020202020204" pitchFamily="34" charset="0"/>
              <a:cs typeface="Arial" panose="020B0604020202020204" pitchFamily="34" charset="0"/>
            </a:endParaRPr>
          </a:p>
          <a:p>
            <a:pPr marL="742950" indent="-742950">
              <a:lnSpc>
                <a:spcPct val="150000"/>
              </a:lnSpc>
              <a:spcAft>
                <a:spcPts val="1800"/>
              </a:spcAft>
              <a:buAutoNum type="arabicPeriod"/>
            </a:pPr>
            <a:r>
              <a:rPr lang="en-US" sz="4000" dirty="0">
                <a:latin typeface="Arial" panose="020B0604020202020204" pitchFamily="34" charset="0"/>
                <a:cs typeface="Arial" panose="020B0604020202020204" pitchFamily="34" charset="0"/>
              </a:rPr>
              <a:t>Data Security and Management</a:t>
            </a:r>
          </a:p>
          <a:p>
            <a:pPr marL="742950" indent="-742950">
              <a:lnSpc>
                <a:spcPct val="150000"/>
              </a:lnSpc>
              <a:spcAft>
                <a:spcPts val="1800"/>
              </a:spcAft>
              <a:buAutoNum type="arabicPeriod"/>
            </a:pPr>
            <a:r>
              <a:rPr lang="en-US" sz="4000" dirty="0">
                <a:cs typeface="Arial" panose="020B0604020202020204" pitchFamily="34" charset="0"/>
              </a:rPr>
              <a:t>Leadership and Multi-Sector Engagement</a:t>
            </a:r>
          </a:p>
          <a:p>
            <a:pPr marL="742950" indent="-742950">
              <a:lnSpc>
                <a:spcPct val="150000"/>
              </a:lnSpc>
              <a:spcAft>
                <a:spcPts val="1800"/>
              </a:spcAft>
              <a:buAutoNum type="arabicPeriod"/>
            </a:pPr>
            <a:r>
              <a:rPr lang="en-US" sz="4000" dirty="0">
                <a:latin typeface="Arial" panose="020B0604020202020204" pitchFamily="34" charset="0"/>
                <a:cs typeface="Arial" panose="020B0604020202020204" pitchFamily="34" charset="0"/>
              </a:rPr>
              <a:t>Legislation, Policy, and Compliance</a:t>
            </a:r>
          </a:p>
        </p:txBody>
      </p:sp>
    </p:spTree>
    <p:extLst>
      <p:ext uri="{BB962C8B-B14F-4D97-AF65-F5344CB8AC3E}">
        <p14:creationId xmlns:p14="http://schemas.microsoft.com/office/powerpoint/2010/main" val="1650973636"/>
      </p:ext>
    </p:extLst>
  </p:cSld>
  <p:clrMapOvr>
    <a:masterClrMapping/>
  </p:clrMapOvr>
</p:sld>
</file>

<file path=ppt/theme/theme1.xml><?xml version="1.0" encoding="utf-8"?>
<a:theme xmlns:a="http://schemas.openxmlformats.org/drawingml/2006/main" name="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etType xmlns="f61b9584-0ea4-4571-9587-91c405500ef0">Other</AssetType>
    <SharedWithUsers xmlns="7ab6d668-eac3-402f-9dc2-c915c05e954b">
      <UserInfo>
        <DisplayName>Kumar, Suresh</DisplayName>
        <AccountId>715</AccountId>
        <AccountType/>
      </UserInfo>
      <UserInfo>
        <DisplayName>Ambhore, Vaibhao</DisplayName>
        <AccountId>692</AccountId>
        <AccountType/>
      </UserInfo>
      <UserInfo>
        <DisplayName>Khare, Shalini</DisplayName>
        <AccountId>721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D96239C7973D468520FF7DB6E09A33" ma:contentTypeVersion="9" ma:contentTypeDescription="Create a new document." ma:contentTypeScope="" ma:versionID="49b6fc27e165450d75625ac16f3e752b">
  <xsd:schema xmlns:xsd="http://www.w3.org/2001/XMLSchema" xmlns:xs="http://www.w3.org/2001/XMLSchema" xmlns:p="http://schemas.microsoft.com/office/2006/metadata/properties" xmlns:ns2="f61b9584-0ea4-4571-9587-91c405500ef0" xmlns:ns3="7ab6d668-eac3-402f-9dc2-c915c05e954b" targetNamespace="http://schemas.microsoft.com/office/2006/metadata/properties" ma:root="true" ma:fieldsID="9f805d83055ff7f6486b3a4fee587734" ns2:_="" ns3:_="">
    <xsd:import namespace="f61b9584-0ea4-4571-9587-91c405500ef0"/>
    <xsd:import namespace="7ab6d668-eac3-402f-9dc2-c915c05e954b"/>
    <xsd:element name="properties">
      <xsd:complexType>
        <xsd:sequence>
          <xsd:element name="documentManagement">
            <xsd:complexType>
              <xsd:all>
                <xsd:element ref="ns2:AssetTyp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b9584-0ea4-4571-9587-91c405500ef0" elementFormDefault="qualified">
    <xsd:import namespace="http://schemas.microsoft.com/office/2006/documentManagement/types"/>
    <xsd:import namespace="http://schemas.microsoft.com/office/infopath/2007/PartnerControls"/>
    <xsd:element name="AssetType" ma:index="8" nillable="true" ma:displayName="Asset Type" ma:default="Other" ma:format="Dropdown" ma:internalName="AssetType">
      <xsd:simpleType>
        <xsd:restriction base="dms:Choice">
          <xsd:enumeration value="Template"/>
          <xsd:enumeration value="Logo"/>
          <xsd:enumeration value="Brand Guide"/>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b6d668-eac3-402f-9dc2-c915c05e954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E3154-7015-479D-B234-529ECF99996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ab6d668-eac3-402f-9dc2-c915c05e954b"/>
    <ds:schemaRef ds:uri="f61b9584-0ea4-4571-9587-91c405500ef0"/>
    <ds:schemaRef ds:uri="http://www.w3.org/XML/1998/namespace"/>
  </ds:schemaRefs>
</ds:datastoreItem>
</file>

<file path=customXml/itemProps2.xml><?xml version="1.0" encoding="utf-8"?>
<ds:datastoreItem xmlns:ds="http://schemas.openxmlformats.org/officeDocument/2006/customXml" ds:itemID="{58C6E737-8CB5-44A8-AB56-C44236CFB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1b9584-0ea4-4571-9587-91c405500ef0"/>
    <ds:schemaRef ds:uri="7ab6d668-eac3-402f-9dc2-c915c05e9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BE905-9146-4E7B-BE8B-D627B6AFED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PATH2018_ColorTheme1</Template>
  <TotalTime>7937</TotalTime>
  <Words>423</Words>
  <Application>Microsoft Office PowerPoint</Application>
  <PresentationFormat>Widescreen</PresentationFormat>
  <Paragraphs>74</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PATH2018_ColorTheme1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Ostini</dc:creator>
  <cp:lastModifiedBy>Lang, Celia</cp:lastModifiedBy>
  <cp:revision>372</cp:revision>
  <cp:lastPrinted>2018-06-05T20:48:37Z</cp:lastPrinted>
  <dcterms:created xsi:type="dcterms:W3CDTF">2018-05-31T22:37:41Z</dcterms:created>
  <dcterms:modified xsi:type="dcterms:W3CDTF">2019-03-29T05:59:29Z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0x01010042D96239C7973D468520FF7DB6E09A33</vt:lpwstr>
  </property>
</Properties>
</file>