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media/image16.jpg" ContentType="image/jpg"/>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58" r:id="rId2"/>
    <p:sldId id="281" r:id="rId3"/>
    <p:sldId id="286" r:id="rId4"/>
    <p:sldId id="285" r:id="rId5"/>
    <p:sldId id="271" r:id="rId6"/>
    <p:sldId id="272" r:id="rId7"/>
    <p:sldId id="273" r:id="rId8"/>
    <p:sldId id="274" r:id="rId9"/>
    <p:sldId id="275" r:id="rId10"/>
    <p:sldId id="276" r:id="rId11"/>
    <p:sldId id="288" r:id="rId12"/>
    <p:sldId id="278" r:id="rId13"/>
    <p:sldId id="279" r:id="rId14"/>
    <p:sldId id="289" r:id="rId15"/>
    <p:sldId id="26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0"/>
    <p:restoredTop sz="76488" autoAdjust="0"/>
  </p:normalViewPr>
  <p:slideViewPr>
    <p:cSldViewPr snapToGrid="0" snapToObjects="1">
      <p:cViewPr varScale="1">
        <p:scale>
          <a:sx n="89" d="100"/>
          <a:sy n="89" d="100"/>
        </p:scale>
        <p:origin x="-2120"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2404AE8-CA86-4943-A800-384925A5BFB6}" type="datetimeFigureOut">
              <a:rPr lang="en-US" smtClean="0"/>
              <a:t>3/29/17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B54FCDE-F210-5F4C-ABC1-634943F679DE}" type="slidenum">
              <a:rPr lang="en-US" smtClean="0"/>
              <a:t>‹#›</a:t>
            </a:fld>
            <a:endParaRPr lang="en-US"/>
          </a:p>
        </p:txBody>
      </p:sp>
    </p:spTree>
    <p:extLst>
      <p:ext uri="{BB962C8B-B14F-4D97-AF65-F5344CB8AC3E}">
        <p14:creationId xmlns:p14="http://schemas.microsoft.com/office/powerpoint/2010/main" val="33823727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02955C-3160-3841-A588-50292972DAC2}" type="datetimeFigureOut">
              <a:rPr lang="en-US" smtClean="0"/>
              <a:t>3/29/17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BD3BD9-6C46-D64B-AED3-5829C3E55F29}" type="slidenum">
              <a:rPr lang="en-US" smtClean="0"/>
              <a:t>‹#›</a:t>
            </a:fld>
            <a:endParaRPr lang="en-US"/>
          </a:p>
        </p:txBody>
      </p:sp>
    </p:spTree>
    <p:extLst>
      <p:ext uri="{BB962C8B-B14F-4D97-AF65-F5344CB8AC3E}">
        <p14:creationId xmlns:p14="http://schemas.microsoft.com/office/powerpoint/2010/main" val="255233481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8522909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92500"/>
          </a:bodyPr>
          <a:lstStyle/>
          <a:p>
            <a:r>
              <a:rPr lang="en-US" dirty="0" smtClean="0"/>
              <a:t>What’s been the impact? </a:t>
            </a:r>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LN</a:t>
            </a:r>
            <a:r>
              <a:rPr lang="en-US" baseline="0" dirty="0" smtClean="0"/>
              <a:t> uses its quality score card to measure improvement across a set of quality indicators and staff adherence to LN-taught best practices. The tool </a:t>
            </a:r>
            <a:r>
              <a:rPr lang="en-US" sz="1200" kern="1200" baseline="0" dirty="0" smtClean="0">
                <a:solidFill>
                  <a:schemeClr val="tx1"/>
                </a:solidFill>
                <a:effectLst/>
                <a:latin typeface="+mn-lt"/>
                <a:ea typeface="+mn-ea"/>
                <a:cs typeface="+mn-cs"/>
              </a:rPr>
              <a:t>is based </a:t>
            </a:r>
            <a:r>
              <a:rPr lang="en-US" sz="1200" kern="1200" dirty="0" smtClean="0">
                <a:solidFill>
                  <a:schemeClr val="tx1"/>
                </a:solidFill>
                <a:effectLst/>
                <a:latin typeface="+mn-lt"/>
                <a:ea typeface="+mn-ea"/>
                <a:cs typeface="+mn-cs"/>
              </a:rPr>
              <a:t>on local Ministry of Health standards, the USAID/Smiling Sun Health Services “Quality and Monitoring Supervision Clinic Preparedness Guide,” the IFC Self-Assessment Guide for Health Care Organizations from the Joint Commission International, the Management Sciences for Health Financial Management Assessment Tool, the Columbia University Access Project Health Center Assessment Tool, and other similar sources </a:t>
            </a:r>
            <a:endParaRPr lang="en-US" dirty="0" smtClean="0"/>
          </a:p>
          <a:p>
            <a:endParaRPr lang="en-US" dirty="0" smtClean="0"/>
          </a:p>
          <a:p>
            <a:r>
              <a:rPr lang="en-US" dirty="0" smtClean="0"/>
              <a:t>At the beginning of a</a:t>
            </a:r>
            <a:r>
              <a:rPr lang="en-US" baseline="0" dirty="0" smtClean="0"/>
              <a:t> partnership with LifeNet, each health facility receives a baseline quality evaluation. This helps LN focus its training and also measure impact. Each health center then receives monthly training and mentorship. At the end of a module, each health facility receives another quality evaluation to assess quality gains. </a:t>
            </a:r>
          </a:p>
          <a:p>
            <a:endParaRPr lang="en-US" baseline="0" dirty="0" smtClean="0"/>
          </a:p>
          <a:p>
            <a:r>
              <a:rPr lang="en-US" baseline="0" dirty="0" smtClean="0"/>
              <a:t>The graphs show quality improvements achieved across LN’s partner health facilities in Burundi, Uganda, and DRC on selected indicators. As can be seen, quality gains are usually double the initial level. To avoid biases, LN conducts a comparative analysis of quality gains from LN’s QSC and the Burundi Ministry of Health’s own scores. In the most recent comparative analysis done, scores were extremely close with a </a:t>
            </a:r>
            <a:r>
              <a:rPr lang="en-US" sz="1200" kern="1200" baseline="0" dirty="0" smtClean="0">
                <a:solidFill>
                  <a:schemeClr val="tx1"/>
                </a:solidFill>
                <a:effectLst/>
                <a:latin typeface="+mn-lt"/>
                <a:ea typeface="+mn-ea"/>
                <a:cs typeface="+mn-cs"/>
              </a:rPr>
              <a:t>divergence </a:t>
            </a:r>
            <a:r>
              <a:rPr lang="en-US" sz="1200" kern="1200" dirty="0" smtClean="0">
                <a:solidFill>
                  <a:schemeClr val="tx1"/>
                </a:solidFill>
                <a:effectLst/>
                <a:latin typeface="+mn-lt"/>
                <a:ea typeface="+mn-ea"/>
                <a:cs typeface="+mn-cs"/>
              </a:rPr>
              <a:t>of only 1.60% pre- intervention and 0.63% post-intervention. </a:t>
            </a:r>
            <a:endParaRPr lang="en-US" dirty="0" smtClean="0"/>
          </a:p>
          <a:p>
            <a:endParaRPr lang="en-US" baseline="0" dirty="0" smtClean="0"/>
          </a:p>
          <a:p>
            <a:r>
              <a:rPr lang="en-US" baseline="0" dirty="0" smtClean="0"/>
              <a:t>In 2016, LN also delivered medicine of a total value of $25,000 each quarter. </a:t>
            </a:r>
            <a:endParaRPr dirty="0"/>
          </a:p>
        </p:txBody>
      </p:sp>
    </p:spTree>
    <p:extLst>
      <p:ext uri="{BB962C8B-B14F-4D97-AF65-F5344CB8AC3E}">
        <p14:creationId xmlns:p14="http://schemas.microsoft.com/office/powerpoint/2010/main" val="20839863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rPr lang="en-US" dirty="0" smtClean="0"/>
              <a:t>Before you are quality</a:t>
            </a:r>
            <a:r>
              <a:rPr lang="en-US" baseline="0" dirty="0" smtClean="0"/>
              <a:t> gains by select indicators. These may seem basic, but as pre-intervention scores show, what we assume as most basic is typically not practiced by healthcare staff, hence the need for continued quality monitoring and training and infrastructure capacity building.</a:t>
            </a:r>
            <a:endParaRPr dirty="0"/>
          </a:p>
        </p:txBody>
      </p:sp>
    </p:spTree>
    <p:extLst>
      <p:ext uri="{BB962C8B-B14F-4D97-AF65-F5344CB8AC3E}">
        <p14:creationId xmlns:p14="http://schemas.microsoft.com/office/powerpoint/2010/main" val="16058113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spc="175" dirty="0" smtClean="0">
                <a:latin typeface="+mn-lt"/>
                <a:cs typeface="Century Gothic"/>
              </a:rPr>
              <a:t>LN’s horizontal approach to health systems’ strengthening has proven successful.</a:t>
            </a:r>
            <a:r>
              <a:rPr lang="en-US" sz="1200" spc="175" baseline="0" dirty="0" smtClean="0">
                <a:latin typeface="+mn-lt"/>
                <a:cs typeface="Century Gothic"/>
              </a:rPr>
              <a: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spc="175" baseline="0" dirty="0" smtClean="0">
              <a:latin typeface="+mn-lt"/>
              <a:cs typeface="Century Gothic"/>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spc="175" dirty="0" smtClean="0">
                <a:latin typeface="+mn-lt"/>
                <a:cs typeface="Century Gothic"/>
              </a:rPr>
              <a:t>Through</a:t>
            </a:r>
            <a:r>
              <a:rPr lang="en-US" sz="1200" spc="175" baseline="0" dirty="0" smtClean="0">
                <a:latin typeface="+mn-lt"/>
                <a:cs typeface="Century Gothic"/>
              </a:rPr>
              <a:t> its 4 programs, LN is able to strengthen every aspect of a health center’s operations.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spc="175" baseline="0" dirty="0" smtClean="0">
              <a:latin typeface="+mn-lt"/>
              <a:cs typeface="Century Gothic"/>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spc="175" baseline="0" dirty="0" smtClean="0">
                <a:latin typeface="+mn-lt"/>
                <a:cs typeface="Century Gothic"/>
              </a:rPr>
              <a:t>Through its conversion franchise model, LN is scalable without compromising quality and impact.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spc="175" baseline="0" dirty="0" smtClean="0">
              <a:latin typeface="+mn-lt"/>
              <a:cs typeface="Century Gothic"/>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spc="175" baseline="0" dirty="0" smtClean="0">
                <a:latin typeface="+mn-lt"/>
                <a:cs typeface="Century Gothic"/>
              </a:rPr>
              <a:t>Through a set curriculum, LN is able to adapt to countries with similar health systems challenges.</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spc="175" baseline="0" dirty="0" smtClean="0">
              <a:latin typeface="+mn-lt"/>
              <a:cs typeface="Century Gothic"/>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spc="175" baseline="0" dirty="0" smtClean="0">
                <a:latin typeface="+mn-lt"/>
                <a:cs typeface="Century Gothic"/>
              </a:rPr>
              <a:t>Today, LN works with 90 health centers, across 3 countries, and has doubled the quality of care delivered there. </a:t>
            </a:r>
            <a:endParaRPr lang="en-US" sz="1200" spc="175" dirty="0" smtClean="0">
              <a:latin typeface="+mn-lt"/>
              <a:cs typeface="Century Gothic"/>
            </a:endParaRPr>
          </a:p>
          <a:p>
            <a:endParaRPr dirty="0"/>
          </a:p>
        </p:txBody>
      </p:sp>
    </p:spTree>
    <p:extLst>
      <p:ext uri="{BB962C8B-B14F-4D97-AF65-F5344CB8AC3E}">
        <p14:creationId xmlns:p14="http://schemas.microsoft.com/office/powerpoint/2010/main" val="20804555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spc="175" baseline="0" dirty="0" smtClean="0">
                <a:latin typeface="+mn-lt"/>
                <a:cs typeface="Century Gothic"/>
              </a:rPr>
              <a:t>What's our vision for 2025? We want to see strong health systems across Africa. LN’s vision for 2025 is to strengthen capacities of 1,000 health centers in 10 countries for better quality of care for 20,000,000 patients.</a:t>
            </a:r>
            <a:endParaRPr lang="en-US" sz="1200" spc="175" dirty="0" smtClean="0">
              <a:latin typeface="+mn-lt"/>
              <a:cs typeface="Century Gothic"/>
            </a:endParaRPr>
          </a:p>
          <a:p>
            <a:endParaRPr dirty="0"/>
          </a:p>
        </p:txBody>
      </p:sp>
    </p:spTree>
    <p:extLst>
      <p:ext uri="{BB962C8B-B14F-4D97-AF65-F5344CB8AC3E}">
        <p14:creationId xmlns:p14="http://schemas.microsoft.com/office/powerpoint/2010/main" val="5084508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latin typeface="Century Gothic"/>
                <a:cs typeface="Century Gothic"/>
              </a:rPr>
              <a:t>( The New England Journal of Medicine)</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p:txBody>
      </p:sp>
    </p:spTree>
    <p:extLst>
      <p:ext uri="{BB962C8B-B14F-4D97-AF65-F5344CB8AC3E}">
        <p14:creationId xmlns:p14="http://schemas.microsoft.com/office/powerpoint/2010/main" val="8522909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dirty="0"/>
          </a:p>
        </p:txBody>
      </p:sp>
    </p:spTree>
    <p:extLst>
      <p:ext uri="{BB962C8B-B14F-4D97-AF65-F5344CB8AC3E}">
        <p14:creationId xmlns:p14="http://schemas.microsoft.com/office/powerpoint/2010/main" val="852290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rPr lang="en-US" dirty="0" smtClean="0"/>
              <a:t>On 26</a:t>
            </a:r>
            <a:r>
              <a:rPr lang="en-US" baseline="30000" dirty="0" smtClean="0"/>
              <a:t>th</a:t>
            </a:r>
            <a:r>
              <a:rPr lang="en-US" dirty="0" smtClean="0"/>
              <a:t> of December 2013,</a:t>
            </a:r>
            <a:r>
              <a:rPr lang="en-US" baseline="0" dirty="0" smtClean="0"/>
              <a:t> an 18 month old boy in the village of </a:t>
            </a:r>
            <a:r>
              <a:rPr lang="en-US" baseline="0" dirty="0" err="1" smtClean="0"/>
              <a:t>Meliandou</a:t>
            </a:r>
            <a:r>
              <a:rPr lang="en-US" baseline="0" dirty="0" smtClean="0"/>
              <a:t>, Guinea developed a disease that caused him to have fever, vomit, and have black stools. 2 days later, the child died. About 2 weeks later, several members of his family had developed the same symptoms and had died. The staff that had treated them at a hospital in nearby </a:t>
            </a:r>
            <a:r>
              <a:rPr lang="en-US" baseline="0" dirty="0" err="1" smtClean="0"/>
              <a:t>Guackedou</a:t>
            </a:r>
            <a:r>
              <a:rPr lang="en-US" baseline="0" dirty="0" smtClean="0"/>
              <a:t> also died in the same mysterious way. A week later, members of the family who’d attended the funeral of those who’d passed on or helped care for them, suffered the same fate. In three short weeks, several deaths were registered and the disease spread to 4 districts near the village.</a:t>
            </a:r>
          </a:p>
          <a:p>
            <a:endParaRPr lang="en-US" baseline="0" dirty="0" smtClean="0"/>
          </a:p>
          <a:p>
            <a:r>
              <a:rPr lang="en-US" baseline="0" dirty="0" smtClean="0"/>
              <a:t>It was not until two months later, on the 21</a:t>
            </a:r>
            <a:r>
              <a:rPr lang="en-US" baseline="30000" dirty="0" smtClean="0"/>
              <a:t>st</a:t>
            </a:r>
            <a:r>
              <a:rPr lang="en-US" baseline="0" dirty="0" smtClean="0"/>
              <a:t> of March that the disease was recognized as Ebola. By then, it had spread to two other countries: Liberia and Sierra Leone. </a:t>
            </a:r>
            <a:endParaRPr lang="en-US" dirty="0" smtClean="0"/>
          </a:p>
          <a:p>
            <a:endParaRPr lang="en-US" dirty="0" smtClean="0"/>
          </a:p>
          <a:p>
            <a:r>
              <a:rPr lang="en-US" dirty="0" smtClean="0"/>
              <a:t>Speaking at the London School of Hygiene and Tropical Diseases,</a:t>
            </a:r>
            <a:r>
              <a:rPr lang="en-US" baseline="0" dirty="0" smtClean="0"/>
              <a:t> Dr. Margaret Chan, Director General of the World Health Organization described the 2014 Ebola outbreak as the “largest, longest, most severe and most complex in nearly 4 decade-history of this disease” </a:t>
            </a:r>
          </a:p>
          <a:p>
            <a:endParaRPr lang="en-US" baseline="0" dirty="0" smtClean="0"/>
          </a:p>
          <a:p>
            <a:r>
              <a:rPr lang="en-US" baseline="0" dirty="0" smtClean="0"/>
              <a:t>By the time she was speaking, 24,000 cases and 10,000 deaths in Guinea, Liberia, and Sierra Leone compared to 2,400 cases in all 24 previous Ebola outbreaks combined.</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p:txBody>
      </p:sp>
    </p:spTree>
    <p:extLst>
      <p:ext uri="{BB962C8B-B14F-4D97-AF65-F5344CB8AC3E}">
        <p14:creationId xmlns:p14="http://schemas.microsoft.com/office/powerpoint/2010/main" val="852290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85000" lnSpcReduction="20000"/>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Source: </a:t>
            </a:r>
            <a:r>
              <a:rPr lang="en-US" b="1" dirty="0" smtClean="0">
                <a:latin typeface="Century Gothic"/>
                <a:cs typeface="Century Gothic"/>
              </a:rPr>
              <a:t>The Ebola Outbreak, Fragile Health Systems, and Quality as a cure</a:t>
            </a: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 outbreak was difficult to manage for several reasons and the first was its unpredictability. West Africa had no prior experience with the disease. This was the first time it had hit a region outside of Equatorial Africa since 1976, when the first cases emerged. The pattern was usually the same-it surfaced at irregular intervals, in rural areas, and then retract in remote forests. This time, however, it spread through cities and mutated, exploiting new geographic reasons and developing in a manner that was difficult to contain. There was nothing in the past that could have prepared this West African region for what it was about to endure.</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The outbreak was also difficult to handle because of an even deeper problem: weak health systems. In the Article, “The Ebola Outbreak, Fragile Health Systems, and Quality as a cure” Authors Dr. Farmer and colleagues state that “</a:t>
            </a:r>
            <a:r>
              <a:rPr lang="en-US" dirty="0" smtClean="0"/>
              <a:t>if the Ebola virus surfaced in Boston or Toronto, there is little doubt that their health systems, despite shortcomings, could effectively contain and then eliminate the disease with far lower case-fatality rates than those reported now in West Africa. Why the disparity when there is no proven drug or vaccine available? The answer lies not with the virus, but in the collective failure to ensure the availability of adequate health care staff, resources, and systems required for the delivery of high-quality health care services”.</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All three West African countries that were affected were poor. They had come out of years of civil wars. There was an insufficient number of qualified healthcare workers, with 1 to 2 doctors to 100.000 patients. Compare this to 1 to 2 per each 245 patients in the US.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Secondly, even Nurses and Doctors who were there were not adequately prepared to diagnose the disease. From December 26</a:t>
            </a:r>
            <a:r>
              <a:rPr lang="en-US" baseline="30000" dirty="0" smtClean="0"/>
              <a:t>th</a:t>
            </a:r>
            <a:r>
              <a:rPr lang="en-US" baseline="0" dirty="0" smtClean="0"/>
              <a:t> 2013 until 21</a:t>
            </a:r>
            <a:r>
              <a:rPr lang="en-US" baseline="30000" dirty="0" smtClean="0"/>
              <a:t>st</a:t>
            </a:r>
            <a:r>
              <a:rPr lang="en-US" baseline="0" dirty="0" smtClean="0"/>
              <a:t> of March 2014, the disease was diagnosed as cholera and then Lassa Fever and continued to spread unknown before it was recognized as Ebola. </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Due to insufficient numbers of qualified healthcare staff and poor diagnosis, there was weak surveillance. Due to weak infrastructures, there were no laboratories to confirm that cases that were being reported were Ebola. This contributed to further spread of the disease. </a:t>
            </a:r>
          </a:p>
          <a:p>
            <a:endParaRPr dirty="0"/>
          </a:p>
        </p:txBody>
      </p:sp>
    </p:spTree>
    <p:extLst>
      <p:ext uri="{BB962C8B-B14F-4D97-AF65-F5344CB8AC3E}">
        <p14:creationId xmlns:p14="http://schemas.microsoft.com/office/powerpoint/2010/main" val="644645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What does this have to teach us?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From Dr. Margaret Chan, WHO:</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a:t>
            </a:r>
            <a:r>
              <a:rPr lang="en-US" dirty="0" smtClean="0"/>
              <a:t>This is the first big lesson. Well-functioning health systems need to be in place before a health crisis strikes</a:t>
            </a:r>
            <a:r>
              <a:rPr lang="mr-IN" dirty="0" smtClean="0"/>
              <a:t>…</a:t>
            </a:r>
            <a:r>
              <a:rPr lang="en-US" dirty="0" smtClean="0"/>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Prevention of an outbreak,</a:t>
            </a:r>
            <a:r>
              <a:rPr lang="en-US" baseline="0" dirty="0" smtClean="0"/>
              <a:t> epidemics, and pandemics begins here, with a robust health system, with qualified teams of health care workers, a well functioning M&amp;E and information management system, as well as infrastructure in place.</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If this is the case, </a:t>
            </a:r>
            <a:r>
              <a:rPr lang="en-US" dirty="0" smtClean="0"/>
              <a:t>Is</a:t>
            </a:r>
            <a:r>
              <a:rPr lang="en-US" baseline="0" dirty="0" smtClean="0"/>
              <a:t> the East African, and particularly, Burundian health system adequately equipped to handle an epidemic, pandemic, or outbreak? </a:t>
            </a:r>
            <a:endParaRPr dirty="0"/>
          </a:p>
        </p:txBody>
      </p:sp>
    </p:spTree>
    <p:extLst>
      <p:ext uri="{BB962C8B-B14F-4D97-AF65-F5344CB8AC3E}">
        <p14:creationId xmlns:p14="http://schemas.microsoft.com/office/powerpoint/2010/main" val="644645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lnSpcReduction="10000"/>
          </a:bodyPr>
          <a:lstStyle/>
          <a:p>
            <a:r>
              <a:rPr lang="en-US" baseline="0" dirty="0" smtClean="0"/>
              <a:t>Let’s look at the context. </a:t>
            </a:r>
          </a:p>
          <a:p>
            <a:endParaRPr lang="en-US" baseline="0" dirty="0" smtClean="0"/>
          </a:p>
          <a:p>
            <a:r>
              <a:rPr lang="en-US" dirty="0" smtClean="0"/>
              <a:t>According</a:t>
            </a:r>
            <a:r>
              <a:rPr lang="en-US" baseline="0" dirty="0" smtClean="0"/>
              <a:t> to the 2016  State of East Africa report by the Social Think Tank Society for International Development (SID), 41.08% of the population in East Africa lives at the poverty line. In Burundi, these numbers are as high as 66.9% or 2/3rds of the population and affects the rural population the most with close to 70% of people at national poverty line. (2012 data). It is reported that East Africa employs millions of rural poor who work but do not earn enough to live above the poverty line. Just as in West Africa, we see a prevalence of poverty rates. </a:t>
            </a:r>
          </a:p>
          <a:p>
            <a:endParaRPr lang="en-US" baseline="0" dirty="0" smtClean="0"/>
          </a:p>
          <a:p>
            <a:r>
              <a:rPr lang="en-US" baseline="0" dirty="0" smtClean="0"/>
              <a:t>Add to this high child and maternal mortality rates: In Kenya, 510 women for every 100.000 births die to child-bearing complications. In Tanzania, the rate is at 398 and Burundi has the 5</a:t>
            </a:r>
            <a:r>
              <a:rPr lang="en-US" baseline="30000" dirty="0" smtClean="0"/>
              <a:t>th</a:t>
            </a:r>
            <a:r>
              <a:rPr lang="en-US" baseline="0" dirty="0" smtClean="0"/>
              <a:t> highest mortality rate in the world with 712 women for every 100.000 births die due to the same reason. This seems like a small number until you consider that The Millennium Development Goals fix this rate at 330 and that in the Untied States this number is at 14. </a:t>
            </a:r>
          </a:p>
          <a:p>
            <a:endParaRPr lang="en-US" baseline="0" dirty="0" smtClean="0"/>
          </a:p>
          <a:p>
            <a:r>
              <a:rPr lang="en-US" baseline="0" dirty="0" smtClean="0"/>
              <a:t>On the HDI, developed to assess the human capacities of a country as an indicator of development such as educational capacities, gross national income per capita, and health and length of life, East African Countries score poorly with Kenya at 146 (2015 report) and the rest of East African Countries at the lowest rank. Burundi is lowest at 184 over 188. This means that the length of schooling for adults and children of entering school age is short, gross national income per capita is low, and people’s life expectancies and health are at low levels. </a:t>
            </a:r>
          </a:p>
          <a:p>
            <a:endParaRPr lang="en-US" baseline="0" dirty="0" smtClean="0"/>
          </a:p>
        </p:txBody>
      </p:sp>
    </p:spTree>
    <p:extLst>
      <p:ext uri="{BB962C8B-B14F-4D97-AF65-F5344CB8AC3E}">
        <p14:creationId xmlns:p14="http://schemas.microsoft.com/office/powerpoint/2010/main" val="7656355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rPr lang="en-US" dirty="0" smtClean="0"/>
              <a:t>Against</a:t>
            </a:r>
            <a:r>
              <a:rPr lang="en-US" baseline="0" dirty="0" smtClean="0"/>
              <a:t> this backdrop, j</a:t>
            </a:r>
            <a:r>
              <a:rPr lang="en-US" dirty="0" smtClean="0"/>
              <a:t>ust as in West Africa, </a:t>
            </a:r>
            <a:r>
              <a:rPr lang="en-US" baseline="0" dirty="0" smtClean="0"/>
              <a:t>health systems in East Africa are weakened by a lack of a sufficient number of qualified healthcare providers. There are 125 doctors for each 1 million people or 1 doctor per 100.000 in Burundi, DRC, and Uganda combined, exactly the same ratio as in West Africa at the time of the Ebola outbreak.</a:t>
            </a:r>
          </a:p>
          <a:p>
            <a:endParaRPr lang="en-US" baseline="0" dirty="0" smtClean="0"/>
          </a:p>
          <a:p>
            <a:r>
              <a:rPr lang="en-US" dirty="0" smtClean="0"/>
              <a:t>In Burundi, the</a:t>
            </a:r>
            <a:r>
              <a:rPr lang="en-US" baseline="0" dirty="0" smtClean="0"/>
              <a:t> </a:t>
            </a:r>
            <a:r>
              <a:rPr lang="en-US" dirty="0" smtClean="0"/>
              <a:t>2016-2025</a:t>
            </a:r>
            <a:r>
              <a:rPr lang="en-US" baseline="0" dirty="0" smtClean="0"/>
              <a:t> National Strategic Plan of the Ministry of Health reports that there are just above 500 doctors for a population of close to 10 million or approximately 1 doctor for every 16,000 people. For this reason, 80% of healthcare is provided by nurses.</a:t>
            </a:r>
          </a:p>
          <a:p>
            <a:endParaRPr lang="en-US" baseline="0" dirty="0" smtClean="0"/>
          </a:p>
          <a:p>
            <a:r>
              <a:rPr lang="en-US" baseline="0" dirty="0" smtClean="0"/>
              <a:t>Of the total number of Nurses, 61%, according to the Ministry of Health 2016-2025 strategic plan, are not adequately qualified. If an outbreak was to occur, the country isn’t well positioned, staff-wise, to respond quickly diagnose and treat it. </a:t>
            </a:r>
            <a:endParaRPr dirty="0"/>
          </a:p>
        </p:txBody>
      </p:sp>
    </p:spTree>
    <p:extLst>
      <p:ext uri="{BB962C8B-B14F-4D97-AF65-F5344CB8AC3E}">
        <p14:creationId xmlns:p14="http://schemas.microsoft.com/office/powerpoint/2010/main" val="8522909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rPr lang="en-US" sz="1200" dirty="0" smtClean="0"/>
              <a:t>In addition to inadequate</a:t>
            </a:r>
            <a:r>
              <a:rPr lang="en-US" sz="1200" baseline="0" dirty="0" smtClean="0"/>
              <a:t> qualification levels, p</a:t>
            </a:r>
            <a:r>
              <a:rPr lang="en-US" sz="1200" dirty="0" smtClean="0"/>
              <a:t>harmaceutical shortages</a:t>
            </a:r>
            <a:r>
              <a:rPr lang="en-US" sz="1200" baseline="0" dirty="0" smtClean="0"/>
              <a:t> are a big problem. In Burundi, </a:t>
            </a:r>
            <a:r>
              <a:rPr lang="en-US" sz="1200" dirty="0" smtClean="0"/>
              <a:t>the MOH strategic</a:t>
            </a:r>
            <a:r>
              <a:rPr lang="en-US" sz="1200" baseline="0" dirty="0" smtClean="0"/>
              <a:t> plan for 2016-2025 reports that for each 100 medicine needed at public and private health centers, roughly 42 were available. In the past year where malaria cases rose due to El Nino, there were widespread stock-outs at various private and public health facilities. The supply chain struggled to meet the demand. </a:t>
            </a:r>
          </a:p>
          <a:p>
            <a:endParaRPr lang="en-US" sz="1200" baseline="0" dirty="0" smtClean="0"/>
          </a:p>
          <a:p>
            <a:r>
              <a:rPr lang="en-US" sz="1200" baseline="0" dirty="0" smtClean="0"/>
              <a:t>In the event of an outbreak, you need a reliable and strong supply chain management. </a:t>
            </a:r>
          </a:p>
          <a:p>
            <a:endParaRPr lang="en-US" sz="1200" baseline="0" dirty="0" smtClean="0"/>
          </a:p>
          <a:p>
            <a:r>
              <a:rPr lang="en-US" sz="1200" baseline="0" dirty="0" smtClean="0"/>
              <a:t>Pharmaceutical shortages, insufficient medical and management training lend to inability to provide necessary healthcare.</a:t>
            </a:r>
            <a:endParaRPr lang="en-US" sz="1200" dirty="0" smtClean="0"/>
          </a:p>
          <a:p>
            <a:endParaRPr dirty="0"/>
          </a:p>
        </p:txBody>
      </p:sp>
    </p:spTree>
    <p:extLst>
      <p:ext uri="{BB962C8B-B14F-4D97-AF65-F5344CB8AC3E}">
        <p14:creationId xmlns:p14="http://schemas.microsoft.com/office/powerpoint/2010/main" val="6446454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rPr lang="en-US" dirty="0" smtClean="0"/>
              <a:t>In light</a:t>
            </a:r>
            <a:r>
              <a:rPr lang="en-US" baseline="0" dirty="0" smtClean="0"/>
              <a:t> of these challenges, </a:t>
            </a:r>
            <a:r>
              <a:rPr lang="en-US" dirty="0" err="1" smtClean="0"/>
              <a:t>LfieNet’s</a:t>
            </a:r>
            <a:r>
              <a:rPr lang="en-US" dirty="0" smtClean="0"/>
              <a:t> </a:t>
            </a:r>
            <a:r>
              <a:rPr lang="en-US" baseline="0" dirty="0" smtClean="0"/>
              <a:t>works within national health priorities and within the health system, in partnership with health centers, to equip them to provide quality, sustainable health care.</a:t>
            </a:r>
            <a:endParaRPr dirty="0"/>
          </a:p>
        </p:txBody>
      </p:sp>
    </p:spTree>
    <p:extLst>
      <p:ext uri="{BB962C8B-B14F-4D97-AF65-F5344CB8AC3E}">
        <p14:creationId xmlns:p14="http://schemas.microsoft.com/office/powerpoint/2010/main" val="18497705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70000" lnSpcReduction="20000"/>
          </a:bodyPr>
          <a:lstStyle/>
          <a:p>
            <a:r>
              <a:rPr lang="en-US" dirty="0" smtClean="0"/>
              <a:t>How do we do it? LN</a:t>
            </a:r>
            <a:r>
              <a:rPr lang="en-US" baseline="0" dirty="0" smtClean="0"/>
              <a:t> uses a conversion franchise model to improve quality of care. LN’s franchise model was developed after 3 years of research on the Burundian healthcare delivery. The research identified major issues at all levels of healthcare system, and especially at consultation, diagnosis, and treatment levels. In light of the inadequate qualification levels, access to medicine, and to proper infrastructure (water, electricity, equipment), the research team recommended a conversion franchise model as the best approach to addressing weaknesses in the system. </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Conversion franchises are typical in the for-profit world, where a large organization partners with existing businesses for them to jointly improve performance. The existing businesses benefit from branding and centralized resources and the large organization benefits from ease of scale.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LN applies the same principles. We partner with existing health centers, providing them with a bundle package consisting of ongoing medical and management training, access to quality medicine, and medical equipment for growth financing. </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r>
              <a:rPr lang="en-US" baseline="0" dirty="0" smtClean="0"/>
              <a:t>With LN’s medical training, LN intervenes at the frontline of healthcare delivery by providing monthly medical training to primary care nurses. The curriculum is based on the Ministry of Health’s priorities as well as the Millennium Development Goals and teaches best practices in maternal, neonatal, and infant care, HIV/AIDS, malaria, reproductive health and more. Specialized trainings are incorporated into the program depending on need. During the Ebola outbreak, nurses received specialized training on detection and management of Ebola.</a:t>
            </a:r>
          </a:p>
          <a:p>
            <a:endParaRPr lang="en-US" baseline="0" dirty="0" smtClean="0"/>
          </a:p>
          <a:p>
            <a:r>
              <a:rPr lang="en-US" baseline="0" dirty="0" smtClean="0"/>
              <a:t>With LN’s management training, health facilities managers learn how to avoid medicine stock-outs, analyze their finances, design and monitor budgets, manage debts, and invest towards the sustainability of their health centers. </a:t>
            </a:r>
          </a:p>
          <a:p>
            <a:endParaRPr lang="en-US" baseline="0" dirty="0" smtClean="0"/>
          </a:p>
          <a:p>
            <a:r>
              <a:rPr lang="en-US" baseline="0" dirty="0" smtClean="0"/>
              <a:t>With LN’s medicine supply program, LN connects health facilities with local and regional wholesalers and delivers medicine on site. Prior to starting this program, LN discovered that nurses were purchasing medicine themselves, taking time away from receiving patients, and spending limited resources on transportation which was not adequate to preserve medicine quality. Moreover, because of insufficient time, nurses would purchase medicine indiscriminately when cheaper options were available for the same quality. LN takes care of the price shopping, and is able to negotiate competitive prices with pharmacies and then ensures delivery on site so nurses can focus on receiving patients. </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With LN’s growth financing program, LN equips eligible health centers with medical equipment so they can diversify their services and generate more revenues. </a:t>
            </a:r>
            <a:r>
              <a:rPr lang="en-US" sz="1200" kern="1200" dirty="0" smtClean="0">
                <a:solidFill>
                  <a:schemeClr val="tx1"/>
                </a:solidFill>
                <a:effectLst/>
                <a:latin typeface="+mn-lt"/>
                <a:ea typeface="+mn-ea"/>
                <a:cs typeface="+mn-cs"/>
              </a:rPr>
              <a:t>In 2015, LN sold 53 pieces of equipment to partner health centers in Burundi, generating over $16,000 in new revenue for these facilities over the course of the year.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LN’s model has been recognized as innovative by the World Health Organization’s </a:t>
            </a:r>
            <a:r>
              <a:rPr lang="en-US" sz="1200" kern="1200" dirty="0" smtClean="0">
                <a:solidFill>
                  <a:schemeClr val="tx1"/>
                </a:solidFill>
                <a:effectLst/>
                <a:latin typeface="+mn-lt"/>
                <a:ea typeface="+mn-ea"/>
                <a:cs typeface="+mn-cs"/>
              </a:rPr>
              <a:t>Special </a:t>
            </a:r>
            <a:r>
              <a:rPr lang="en-US" sz="1200" kern="1200" dirty="0" err="1" smtClean="0">
                <a:solidFill>
                  <a:schemeClr val="tx1"/>
                </a:solidFill>
                <a:effectLst/>
                <a:latin typeface="+mn-lt"/>
                <a:ea typeface="+mn-ea"/>
                <a:cs typeface="+mn-cs"/>
              </a:rPr>
              <a:t>Programme</a:t>
            </a:r>
            <a:r>
              <a:rPr lang="en-US" sz="1200" kern="1200" dirty="0" smtClean="0">
                <a:solidFill>
                  <a:schemeClr val="tx1"/>
                </a:solidFill>
                <a:effectLst/>
                <a:latin typeface="+mn-lt"/>
                <a:ea typeface="+mn-ea"/>
                <a:cs typeface="+mn-cs"/>
              </a:rPr>
              <a:t> for Research and Training in Tropical Diseases.</a:t>
            </a:r>
            <a:r>
              <a:rPr lang="en-US" sz="1200" kern="1200" baseline="0" dirty="0" smtClean="0">
                <a:solidFill>
                  <a:schemeClr val="tx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By addressing each area of a health center’s operations, LN works to strengthen the whole system. </a:t>
            </a:r>
            <a:endParaRPr lang="en-US" dirty="0" smtClean="0"/>
          </a:p>
          <a:p>
            <a:endParaRPr dirty="0"/>
          </a:p>
        </p:txBody>
      </p:sp>
    </p:spTree>
    <p:extLst>
      <p:ext uri="{BB962C8B-B14F-4D97-AF65-F5344CB8AC3E}">
        <p14:creationId xmlns:p14="http://schemas.microsoft.com/office/powerpoint/2010/main" val="1185243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D5473B-AD90-DA40-BCFC-773CE3F36C7C}" type="datetimeFigureOut">
              <a:rPr lang="en-US" smtClean="0"/>
              <a:t>3/29/17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987683-8605-6C46-AF68-51AE39DE2B5D}" type="slidenum">
              <a:rPr lang="en-US" smtClean="0"/>
              <a:t>‹#›</a:t>
            </a:fld>
            <a:endParaRPr lang="en-US"/>
          </a:p>
        </p:txBody>
      </p:sp>
    </p:spTree>
    <p:extLst>
      <p:ext uri="{BB962C8B-B14F-4D97-AF65-F5344CB8AC3E}">
        <p14:creationId xmlns:p14="http://schemas.microsoft.com/office/powerpoint/2010/main" val="3643583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D5473B-AD90-DA40-BCFC-773CE3F36C7C}" type="datetimeFigureOut">
              <a:rPr lang="en-US" smtClean="0"/>
              <a:t>3/29/17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987683-8605-6C46-AF68-51AE39DE2B5D}" type="slidenum">
              <a:rPr lang="en-US" smtClean="0"/>
              <a:t>‹#›</a:t>
            </a:fld>
            <a:endParaRPr lang="en-US"/>
          </a:p>
        </p:txBody>
      </p:sp>
    </p:spTree>
    <p:extLst>
      <p:ext uri="{BB962C8B-B14F-4D97-AF65-F5344CB8AC3E}">
        <p14:creationId xmlns:p14="http://schemas.microsoft.com/office/powerpoint/2010/main" val="3931536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D5473B-AD90-DA40-BCFC-773CE3F36C7C}" type="datetimeFigureOut">
              <a:rPr lang="en-US" smtClean="0"/>
              <a:t>3/29/17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987683-8605-6C46-AF68-51AE39DE2B5D}" type="slidenum">
              <a:rPr lang="en-US" smtClean="0"/>
              <a:t>‹#›</a:t>
            </a:fld>
            <a:endParaRPr lang="en-US"/>
          </a:p>
        </p:txBody>
      </p:sp>
    </p:spTree>
    <p:extLst>
      <p:ext uri="{BB962C8B-B14F-4D97-AF65-F5344CB8AC3E}">
        <p14:creationId xmlns:p14="http://schemas.microsoft.com/office/powerpoint/2010/main" val="4284596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D5473B-AD90-DA40-BCFC-773CE3F36C7C}" type="datetimeFigureOut">
              <a:rPr lang="en-US" smtClean="0"/>
              <a:t>3/29/17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987683-8605-6C46-AF68-51AE39DE2B5D}" type="slidenum">
              <a:rPr lang="en-US" smtClean="0"/>
              <a:t>‹#›</a:t>
            </a:fld>
            <a:endParaRPr lang="en-US"/>
          </a:p>
        </p:txBody>
      </p:sp>
    </p:spTree>
    <p:extLst>
      <p:ext uri="{BB962C8B-B14F-4D97-AF65-F5344CB8AC3E}">
        <p14:creationId xmlns:p14="http://schemas.microsoft.com/office/powerpoint/2010/main" val="464468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D5473B-AD90-DA40-BCFC-773CE3F36C7C}" type="datetimeFigureOut">
              <a:rPr lang="en-US" smtClean="0"/>
              <a:t>3/29/17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987683-8605-6C46-AF68-51AE39DE2B5D}" type="slidenum">
              <a:rPr lang="en-US" smtClean="0"/>
              <a:t>‹#›</a:t>
            </a:fld>
            <a:endParaRPr lang="en-US"/>
          </a:p>
        </p:txBody>
      </p:sp>
    </p:spTree>
    <p:extLst>
      <p:ext uri="{BB962C8B-B14F-4D97-AF65-F5344CB8AC3E}">
        <p14:creationId xmlns:p14="http://schemas.microsoft.com/office/powerpoint/2010/main" val="2624038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D5473B-AD90-DA40-BCFC-773CE3F36C7C}" type="datetimeFigureOut">
              <a:rPr lang="en-US" smtClean="0"/>
              <a:t>3/29/17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987683-8605-6C46-AF68-51AE39DE2B5D}" type="slidenum">
              <a:rPr lang="en-US" smtClean="0"/>
              <a:t>‹#›</a:t>
            </a:fld>
            <a:endParaRPr lang="en-US"/>
          </a:p>
        </p:txBody>
      </p:sp>
    </p:spTree>
    <p:extLst>
      <p:ext uri="{BB962C8B-B14F-4D97-AF65-F5344CB8AC3E}">
        <p14:creationId xmlns:p14="http://schemas.microsoft.com/office/powerpoint/2010/main" val="831434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D5473B-AD90-DA40-BCFC-773CE3F36C7C}" type="datetimeFigureOut">
              <a:rPr lang="en-US" smtClean="0"/>
              <a:t>3/29/17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987683-8605-6C46-AF68-51AE39DE2B5D}" type="slidenum">
              <a:rPr lang="en-US" smtClean="0"/>
              <a:t>‹#›</a:t>
            </a:fld>
            <a:endParaRPr lang="en-US"/>
          </a:p>
        </p:txBody>
      </p:sp>
    </p:spTree>
    <p:extLst>
      <p:ext uri="{BB962C8B-B14F-4D97-AF65-F5344CB8AC3E}">
        <p14:creationId xmlns:p14="http://schemas.microsoft.com/office/powerpoint/2010/main" val="2814397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D5473B-AD90-DA40-BCFC-773CE3F36C7C}" type="datetimeFigureOut">
              <a:rPr lang="en-US" smtClean="0"/>
              <a:t>3/29/17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987683-8605-6C46-AF68-51AE39DE2B5D}" type="slidenum">
              <a:rPr lang="en-US" smtClean="0"/>
              <a:t>‹#›</a:t>
            </a:fld>
            <a:endParaRPr lang="en-US"/>
          </a:p>
        </p:txBody>
      </p:sp>
    </p:spTree>
    <p:extLst>
      <p:ext uri="{BB962C8B-B14F-4D97-AF65-F5344CB8AC3E}">
        <p14:creationId xmlns:p14="http://schemas.microsoft.com/office/powerpoint/2010/main" val="984150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D5473B-AD90-DA40-BCFC-773CE3F36C7C}" type="datetimeFigureOut">
              <a:rPr lang="en-US" smtClean="0"/>
              <a:t>3/29/17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987683-8605-6C46-AF68-51AE39DE2B5D}" type="slidenum">
              <a:rPr lang="en-US" smtClean="0"/>
              <a:t>‹#›</a:t>
            </a:fld>
            <a:endParaRPr lang="en-US"/>
          </a:p>
        </p:txBody>
      </p:sp>
    </p:spTree>
    <p:extLst>
      <p:ext uri="{BB962C8B-B14F-4D97-AF65-F5344CB8AC3E}">
        <p14:creationId xmlns:p14="http://schemas.microsoft.com/office/powerpoint/2010/main" val="2227474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D5473B-AD90-DA40-BCFC-773CE3F36C7C}" type="datetimeFigureOut">
              <a:rPr lang="en-US" smtClean="0"/>
              <a:t>3/29/17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987683-8605-6C46-AF68-51AE39DE2B5D}" type="slidenum">
              <a:rPr lang="en-US" smtClean="0"/>
              <a:t>‹#›</a:t>
            </a:fld>
            <a:endParaRPr lang="en-US"/>
          </a:p>
        </p:txBody>
      </p:sp>
    </p:spTree>
    <p:extLst>
      <p:ext uri="{BB962C8B-B14F-4D97-AF65-F5344CB8AC3E}">
        <p14:creationId xmlns:p14="http://schemas.microsoft.com/office/powerpoint/2010/main" val="3097560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D5473B-AD90-DA40-BCFC-773CE3F36C7C}" type="datetimeFigureOut">
              <a:rPr lang="en-US" smtClean="0"/>
              <a:t>3/29/17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987683-8605-6C46-AF68-51AE39DE2B5D}" type="slidenum">
              <a:rPr lang="en-US" smtClean="0"/>
              <a:t>‹#›</a:t>
            </a:fld>
            <a:endParaRPr lang="en-US"/>
          </a:p>
        </p:txBody>
      </p:sp>
    </p:spTree>
    <p:extLst>
      <p:ext uri="{BB962C8B-B14F-4D97-AF65-F5344CB8AC3E}">
        <p14:creationId xmlns:p14="http://schemas.microsoft.com/office/powerpoint/2010/main" val="264711329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D5473B-AD90-DA40-BCFC-773CE3F36C7C}" type="datetimeFigureOut">
              <a:rPr lang="en-US" smtClean="0"/>
              <a:t>3/29/17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987683-8605-6C46-AF68-51AE39DE2B5D}" type="slidenum">
              <a:rPr lang="en-US" smtClean="0"/>
              <a:t>‹#›</a:t>
            </a:fld>
            <a:endParaRPr lang="en-US"/>
          </a:p>
        </p:txBody>
      </p:sp>
    </p:spTree>
    <p:extLst>
      <p:ext uri="{BB962C8B-B14F-4D97-AF65-F5344CB8AC3E}">
        <p14:creationId xmlns:p14="http://schemas.microsoft.com/office/powerpoint/2010/main" val="1664462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5" Type="http://schemas.openxmlformats.org/officeDocument/2006/relationships/image" Target="../media/image9.png"/><Relationship Id="rId6" Type="http://schemas.openxmlformats.org/officeDocument/2006/relationships/image" Target="../media/image10.png"/><Relationship Id="rId7" Type="http://schemas.openxmlformats.org/officeDocument/2006/relationships/image" Target="../media/image11.png"/><Relationship Id="rId8" Type="http://schemas.openxmlformats.org/officeDocument/2006/relationships/image" Target="../media/image12.png"/><Relationship Id="rId9" Type="http://schemas.openxmlformats.org/officeDocument/2006/relationships/image" Target="../media/image13.png"/><Relationship Id="rId10" Type="http://schemas.openxmlformats.org/officeDocument/2006/relationships/image" Target="../media/image14.png"/><Relationship Id="rId11" Type="http://schemas.openxmlformats.org/officeDocument/2006/relationships/image" Target="../media/image15.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6.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4" Type="http://schemas.openxmlformats.org/officeDocument/2006/relationships/image" Target="../media/image18.png"/><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4" Type="http://schemas.openxmlformats.org/officeDocument/2006/relationships/image" Target="../media/image20.png"/><Relationship Id="rId5" Type="http://schemas.openxmlformats.org/officeDocument/2006/relationships/image" Target="../media/image21.png"/><Relationship Id="rId6" Type="http://schemas.openxmlformats.org/officeDocument/2006/relationships/image" Target="../media/image22.png"/><Relationship Id="rId7" Type="http://schemas.openxmlformats.org/officeDocument/2006/relationships/image" Target="../media/image23.png"/><Relationship Id="rId8" Type="http://schemas.openxmlformats.org/officeDocument/2006/relationships/image" Target="../media/image24.jpg"/><Relationship Id="rId9" Type="http://schemas.openxmlformats.org/officeDocument/2006/relationships/image" Target="../media/image25.png"/><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27009" y="0"/>
            <a:ext cx="1017269" cy="756285"/>
          </a:xfrm>
          <a:custGeom>
            <a:avLst/>
            <a:gdLst/>
            <a:ahLst/>
            <a:cxnLst/>
            <a:rect l="l" t="t" r="r" b="b"/>
            <a:pathLst>
              <a:path w="1017270" h="756285">
                <a:moveTo>
                  <a:pt x="0" y="756005"/>
                </a:moveTo>
                <a:lnTo>
                  <a:pt x="1016990" y="756005"/>
                </a:lnTo>
                <a:lnTo>
                  <a:pt x="1016990" y="0"/>
                </a:lnTo>
                <a:lnTo>
                  <a:pt x="0" y="0"/>
                </a:lnTo>
                <a:lnTo>
                  <a:pt x="0" y="756005"/>
                </a:lnTo>
                <a:close/>
              </a:path>
            </a:pathLst>
          </a:custGeom>
          <a:solidFill>
            <a:srgbClr val="D40000"/>
          </a:solidFill>
        </p:spPr>
        <p:txBody>
          <a:bodyPr wrap="square" lIns="0" tIns="0" rIns="0" bIns="0" rtlCol="0"/>
          <a:lstStyle/>
          <a:p>
            <a:endParaRPr/>
          </a:p>
        </p:txBody>
      </p:sp>
      <p:sp>
        <p:nvSpPr>
          <p:cNvPr id="3" name="object 3"/>
          <p:cNvSpPr/>
          <p:nvPr/>
        </p:nvSpPr>
        <p:spPr>
          <a:xfrm>
            <a:off x="8289301" y="141003"/>
            <a:ext cx="692785" cy="474345"/>
          </a:xfrm>
          <a:custGeom>
            <a:avLst/>
            <a:gdLst/>
            <a:ahLst/>
            <a:cxnLst/>
            <a:rect l="l" t="t" r="r" b="b"/>
            <a:pathLst>
              <a:path w="692784" h="474345">
                <a:moveTo>
                  <a:pt x="675932" y="441502"/>
                </a:moveTo>
                <a:lnTo>
                  <a:pt x="667943" y="441502"/>
                </a:lnTo>
                <a:lnTo>
                  <a:pt x="667943" y="473582"/>
                </a:lnTo>
                <a:lnTo>
                  <a:pt x="692391" y="473582"/>
                </a:lnTo>
                <a:lnTo>
                  <a:pt x="692391" y="467702"/>
                </a:lnTo>
                <a:lnTo>
                  <a:pt x="675932" y="467702"/>
                </a:lnTo>
                <a:lnTo>
                  <a:pt x="675932" y="441502"/>
                </a:lnTo>
                <a:close/>
              </a:path>
              <a:path w="692784" h="474345">
                <a:moveTo>
                  <a:pt x="689178" y="4254"/>
                </a:moveTo>
                <a:lnTo>
                  <a:pt x="570166" y="4254"/>
                </a:lnTo>
                <a:lnTo>
                  <a:pt x="570166" y="329603"/>
                </a:lnTo>
                <a:lnTo>
                  <a:pt x="689178" y="418274"/>
                </a:lnTo>
                <a:lnTo>
                  <a:pt x="689178" y="4254"/>
                </a:lnTo>
                <a:close/>
              </a:path>
              <a:path w="692784" h="474345">
                <a:moveTo>
                  <a:pt x="319951" y="139699"/>
                </a:moveTo>
                <a:lnTo>
                  <a:pt x="319951" y="411048"/>
                </a:lnTo>
                <a:lnTo>
                  <a:pt x="438962" y="411048"/>
                </a:lnTo>
                <a:lnTo>
                  <a:pt x="438962" y="233959"/>
                </a:lnTo>
                <a:lnTo>
                  <a:pt x="319951" y="139699"/>
                </a:lnTo>
                <a:close/>
              </a:path>
              <a:path w="692784" h="474345">
                <a:moveTo>
                  <a:pt x="319506" y="92290"/>
                </a:moveTo>
                <a:lnTo>
                  <a:pt x="319506" y="127723"/>
                </a:lnTo>
                <a:lnTo>
                  <a:pt x="562292" y="322897"/>
                </a:lnTo>
                <a:lnTo>
                  <a:pt x="562292" y="287477"/>
                </a:lnTo>
                <a:lnTo>
                  <a:pt x="319506" y="92290"/>
                </a:lnTo>
                <a:close/>
              </a:path>
              <a:path w="692784" h="474345">
                <a:moveTo>
                  <a:pt x="319506" y="46151"/>
                </a:moveTo>
                <a:lnTo>
                  <a:pt x="319506" y="81572"/>
                </a:lnTo>
                <a:lnTo>
                  <a:pt x="562292" y="276745"/>
                </a:lnTo>
                <a:lnTo>
                  <a:pt x="562292" y="241325"/>
                </a:lnTo>
                <a:lnTo>
                  <a:pt x="319506" y="46151"/>
                </a:lnTo>
                <a:close/>
              </a:path>
              <a:path w="692784" h="474345">
                <a:moveTo>
                  <a:pt x="319951" y="0"/>
                </a:moveTo>
                <a:lnTo>
                  <a:pt x="319951" y="35420"/>
                </a:lnTo>
                <a:lnTo>
                  <a:pt x="562737" y="230606"/>
                </a:lnTo>
                <a:lnTo>
                  <a:pt x="562737" y="195173"/>
                </a:lnTo>
                <a:lnTo>
                  <a:pt x="319951" y="0"/>
                </a:lnTo>
                <a:close/>
              </a:path>
              <a:path w="692784" h="474345">
                <a:moveTo>
                  <a:pt x="323761" y="447382"/>
                </a:moveTo>
                <a:lnTo>
                  <a:pt x="315772" y="447382"/>
                </a:lnTo>
                <a:lnTo>
                  <a:pt x="315772" y="473582"/>
                </a:lnTo>
                <a:lnTo>
                  <a:pt x="323761" y="473582"/>
                </a:lnTo>
                <a:lnTo>
                  <a:pt x="323761" y="447382"/>
                </a:lnTo>
                <a:close/>
              </a:path>
              <a:path w="692784" h="474345">
                <a:moveTo>
                  <a:pt x="335381" y="441502"/>
                </a:moveTo>
                <a:lnTo>
                  <a:pt x="304152" y="441502"/>
                </a:lnTo>
                <a:lnTo>
                  <a:pt x="304152" y="447382"/>
                </a:lnTo>
                <a:lnTo>
                  <a:pt x="335381" y="447382"/>
                </a:lnTo>
                <a:lnTo>
                  <a:pt x="335381" y="441502"/>
                </a:lnTo>
                <a:close/>
              </a:path>
              <a:path w="692784" h="474345">
                <a:moveTo>
                  <a:pt x="271284" y="441502"/>
                </a:moveTo>
                <a:lnTo>
                  <a:pt x="263956" y="441502"/>
                </a:lnTo>
                <a:lnTo>
                  <a:pt x="263956" y="473582"/>
                </a:lnTo>
                <a:lnTo>
                  <a:pt x="271945" y="473582"/>
                </a:lnTo>
                <a:lnTo>
                  <a:pt x="271945" y="453034"/>
                </a:lnTo>
                <a:lnTo>
                  <a:pt x="281352" y="453034"/>
                </a:lnTo>
                <a:lnTo>
                  <a:pt x="271284" y="441502"/>
                </a:lnTo>
                <a:close/>
              </a:path>
              <a:path w="692784" h="474345">
                <a:moveTo>
                  <a:pt x="281352" y="453034"/>
                </a:moveTo>
                <a:lnTo>
                  <a:pt x="271945" y="453034"/>
                </a:lnTo>
                <a:lnTo>
                  <a:pt x="289648" y="473582"/>
                </a:lnTo>
                <a:lnTo>
                  <a:pt x="296405" y="473582"/>
                </a:lnTo>
                <a:lnTo>
                  <a:pt x="296405" y="461111"/>
                </a:lnTo>
                <a:lnTo>
                  <a:pt x="288404" y="461111"/>
                </a:lnTo>
                <a:lnTo>
                  <a:pt x="281352" y="453034"/>
                </a:lnTo>
                <a:close/>
              </a:path>
              <a:path w="692784" h="474345">
                <a:moveTo>
                  <a:pt x="296405" y="441502"/>
                </a:moveTo>
                <a:lnTo>
                  <a:pt x="288404" y="441502"/>
                </a:lnTo>
                <a:lnTo>
                  <a:pt x="288404" y="461111"/>
                </a:lnTo>
                <a:lnTo>
                  <a:pt x="296405" y="461111"/>
                </a:lnTo>
                <a:lnTo>
                  <a:pt x="296405" y="441502"/>
                </a:lnTo>
                <a:close/>
              </a:path>
              <a:path w="692784" h="474345">
                <a:moveTo>
                  <a:pt x="276631" y="380110"/>
                </a:moveTo>
                <a:lnTo>
                  <a:pt x="0" y="380110"/>
                </a:lnTo>
                <a:lnTo>
                  <a:pt x="0" y="408673"/>
                </a:lnTo>
                <a:lnTo>
                  <a:pt x="276631" y="408673"/>
                </a:lnTo>
                <a:lnTo>
                  <a:pt x="276631" y="380110"/>
                </a:lnTo>
                <a:close/>
              </a:path>
              <a:path w="692784" h="474345">
                <a:moveTo>
                  <a:pt x="276631" y="310832"/>
                </a:moveTo>
                <a:lnTo>
                  <a:pt x="0" y="310832"/>
                </a:lnTo>
                <a:lnTo>
                  <a:pt x="0" y="374027"/>
                </a:lnTo>
                <a:lnTo>
                  <a:pt x="276631" y="374027"/>
                </a:lnTo>
                <a:lnTo>
                  <a:pt x="276631" y="345465"/>
                </a:lnTo>
                <a:lnTo>
                  <a:pt x="12865" y="345465"/>
                </a:lnTo>
                <a:lnTo>
                  <a:pt x="12865" y="339394"/>
                </a:lnTo>
                <a:lnTo>
                  <a:pt x="276631" y="339394"/>
                </a:lnTo>
                <a:lnTo>
                  <a:pt x="276631" y="310832"/>
                </a:lnTo>
                <a:close/>
              </a:path>
              <a:path w="692784" h="474345">
                <a:moveTo>
                  <a:pt x="119011" y="4838"/>
                </a:moveTo>
                <a:lnTo>
                  <a:pt x="0" y="4838"/>
                </a:lnTo>
                <a:lnTo>
                  <a:pt x="0" y="304749"/>
                </a:lnTo>
                <a:lnTo>
                  <a:pt x="119011" y="304749"/>
                </a:lnTo>
                <a:lnTo>
                  <a:pt x="119011" y="4838"/>
                </a:lnTo>
                <a:close/>
              </a:path>
              <a:path w="692784" h="474345">
                <a:moveTo>
                  <a:pt x="11582" y="441502"/>
                </a:moveTo>
                <a:lnTo>
                  <a:pt x="3581" y="441502"/>
                </a:lnTo>
                <a:lnTo>
                  <a:pt x="3581" y="473582"/>
                </a:lnTo>
                <a:lnTo>
                  <a:pt x="28041" y="473582"/>
                </a:lnTo>
                <a:lnTo>
                  <a:pt x="28041" y="467702"/>
                </a:lnTo>
                <a:lnTo>
                  <a:pt x="11582" y="467702"/>
                </a:lnTo>
                <a:lnTo>
                  <a:pt x="11582" y="441502"/>
                </a:lnTo>
                <a:close/>
              </a:path>
              <a:path w="692784" h="474345">
                <a:moveTo>
                  <a:pt x="43599" y="441502"/>
                </a:moveTo>
                <a:lnTo>
                  <a:pt x="35610" y="441502"/>
                </a:lnTo>
                <a:lnTo>
                  <a:pt x="35610" y="473582"/>
                </a:lnTo>
                <a:lnTo>
                  <a:pt x="43599" y="473582"/>
                </a:lnTo>
                <a:lnTo>
                  <a:pt x="43599" y="441502"/>
                </a:lnTo>
                <a:close/>
              </a:path>
              <a:path w="692784" h="474345">
                <a:moveTo>
                  <a:pt x="75907" y="441502"/>
                </a:moveTo>
                <a:lnTo>
                  <a:pt x="53822" y="441502"/>
                </a:lnTo>
                <a:lnTo>
                  <a:pt x="53822" y="473582"/>
                </a:lnTo>
                <a:lnTo>
                  <a:pt x="61810" y="473582"/>
                </a:lnTo>
                <a:lnTo>
                  <a:pt x="61810" y="460425"/>
                </a:lnTo>
                <a:lnTo>
                  <a:pt x="75907" y="460425"/>
                </a:lnTo>
                <a:lnTo>
                  <a:pt x="75907" y="454545"/>
                </a:lnTo>
                <a:lnTo>
                  <a:pt x="61810" y="454545"/>
                </a:lnTo>
                <a:lnTo>
                  <a:pt x="61810" y="447382"/>
                </a:lnTo>
                <a:lnTo>
                  <a:pt x="75907" y="447382"/>
                </a:lnTo>
                <a:lnTo>
                  <a:pt x="75907" y="441502"/>
                </a:lnTo>
                <a:close/>
              </a:path>
              <a:path w="692784" h="474345">
                <a:moveTo>
                  <a:pt x="108458" y="441502"/>
                </a:moveTo>
                <a:lnTo>
                  <a:pt x="85140" y="441502"/>
                </a:lnTo>
                <a:lnTo>
                  <a:pt x="85140" y="473582"/>
                </a:lnTo>
                <a:lnTo>
                  <a:pt x="108788" y="473582"/>
                </a:lnTo>
                <a:lnTo>
                  <a:pt x="108788" y="467702"/>
                </a:lnTo>
                <a:lnTo>
                  <a:pt x="93129" y="467702"/>
                </a:lnTo>
                <a:lnTo>
                  <a:pt x="93129" y="459993"/>
                </a:lnTo>
                <a:lnTo>
                  <a:pt x="107746" y="459993"/>
                </a:lnTo>
                <a:lnTo>
                  <a:pt x="107746" y="454113"/>
                </a:lnTo>
                <a:lnTo>
                  <a:pt x="93129" y="454113"/>
                </a:lnTo>
                <a:lnTo>
                  <a:pt x="93129" y="447382"/>
                </a:lnTo>
                <a:lnTo>
                  <a:pt x="108458" y="447382"/>
                </a:lnTo>
                <a:lnTo>
                  <a:pt x="108458" y="441502"/>
                </a:lnTo>
                <a:close/>
              </a:path>
              <a:path w="692784" h="474345">
                <a:moveTo>
                  <a:pt x="125082" y="441502"/>
                </a:moveTo>
                <a:lnTo>
                  <a:pt x="117754" y="441502"/>
                </a:lnTo>
                <a:lnTo>
                  <a:pt x="117754" y="473582"/>
                </a:lnTo>
                <a:lnTo>
                  <a:pt x="125755" y="473582"/>
                </a:lnTo>
                <a:lnTo>
                  <a:pt x="125755" y="453034"/>
                </a:lnTo>
                <a:lnTo>
                  <a:pt x="135157" y="453034"/>
                </a:lnTo>
                <a:lnTo>
                  <a:pt x="125082" y="441502"/>
                </a:lnTo>
                <a:close/>
              </a:path>
              <a:path w="692784" h="474345">
                <a:moveTo>
                  <a:pt x="135157" y="453034"/>
                </a:moveTo>
                <a:lnTo>
                  <a:pt x="125755" y="453034"/>
                </a:lnTo>
                <a:lnTo>
                  <a:pt x="143459" y="473582"/>
                </a:lnTo>
                <a:lnTo>
                  <a:pt x="150202" y="473582"/>
                </a:lnTo>
                <a:lnTo>
                  <a:pt x="150202" y="461111"/>
                </a:lnTo>
                <a:lnTo>
                  <a:pt x="142214" y="461111"/>
                </a:lnTo>
                <a:lnTo>
                  <a:pt x="135157" y="453034"/>
                </a:lnTo>
                <a:close/>
              </a:path>
              <a:path w="692784" h="474345">
                <a:moveTo>
                  <a:pt x="150202" y="441502"/>
                </a:moveTo>
                <a:lnTo>
                  <a:pt x="142214" y="441502"/>
                </a:lnTo>
                <a:lnTo>
                  <a:pt x="142214" y="461111"/>
                </a:lnTo>
                <a:lnTo>
                  <a:pt x="150202" y="461111"/>
                </a:lnTo>
                <a:lnTo>
                  <a:pt x="150202" y="441502"/>
                </a:lnTo>
                <a:close/>
              </a:path>
              <a:path w="692784" h="474345">
                <a:moveTo>
                  <a:pt x="183654" y="441502"/>
                </a:moveTo>
                <a:lnTo>
                  <a:pt x="160324" y="441502"/>
                </a:lnTo>
                <a:lnTo>
                  <a:pt x="160324" y="473582"/>
                </a:lnTo>
                <a:lnTo>
                  <a:pt x="183972" y="473582"/>
                </a:lnTo>
                <a:lnTo>
                  <a:pt x="183972" y="467702"/>
                </a:lnTo>
                <a:lnTo>
                  <a:pt x="168313" y="467702"/>
                </a:lnTo>
                <a:lnTo>
                  <a:pt x="168313" y="459993"/>
                </a:lnTo>
                <a:lnTo>
                  <a:pt x="182943" y="459993"/>
                </a:lnTo>
                <a:lnTo>
                  <a:pt x="182943" y="454113"/>
                </a:lnTo>
                <a:lnTo>
                  <a:pt x="168313" y="454113"/>
                </a:lnTo>
                <a:lnTo>
                  <a:pt x="168313" y="447382"/>
                </a:lnTo>
                <a:lnTo>
                  <a:pt x="183654" y="447382"/>
                </a:lnTo>
                <a:lnTo>
                  <a:pt x="183654" y="441502"/>
                </a:lnTo>
                <a:close/>
              </a:path>
              <a:path w="692784" h="474345">
                <a:moveTo>
                  <a:pt x="210235" y="447382"/>
                </a:moveTo>
                <a:lnTo>
                  <a:pt x="202247" y="447382"/>
                </a:lnTo>
                <a:lnTo>
                  <a:pt x="202247" y="473582"/>
                </a:lnTo>
                <a:lnTo>
                  <a:pt x="210235" y="473582"/>
                </a:lnTo>
                <a:lnTo>
                  <a:pt x="210235" y="447382"/>
                </a:lnTo>
                <a:close/>
              </a:path>
              <a:path w="692784" h="474345">
                <a:moveTo>
                  <a:pt x="221856" y="441502"/>
                </a:moveTo>
                <a:lnTo>
                  <a:pt x="190627" y="441502"/>
                </a:lnTo>
                <a:lnTo>
                  <a:pt x="190627" y="447382"/>
                </a:lnTo>
                <a:lnTo>
                  <a:pt x="221856" y="447382"/>
                </a:lnTo>
                <a:lnTo>
                  <a:pt x="221856" y="441502"/>
                </a:lnTo>
                <a:close/>
              </a:path>
              <a:path w="692784" h="474345">
                <a:moveTo>
                  <a:pt x="253695" y="441502"/>
                </a:moveTo>
                <a:lnTo>
                  <a:pt x="245706" y="441502"/>
                </a:lnTo>
                <a:lnTo>
                  <a:pt x="245706" y="473582"/>
                </a:lnTo>
                <a:lnTo>
                  <a:pt x="253695" y="473582"/>
                </a:lnTo>
                <a:lnTo>
                  <a:pt x="253695" y="441502"/>
                </a:lnTo>
                <a:close/>
              </a:path>
              <a:path w="692784" h="474345">
                <a:moveTo>
                  <a:pt x="366496" y="441502"/>
                </a:moveTo>
                <a:lnTo>
                  <a:pt x="343166" y="441502"/>
                </a:lnTo>
                <a:lnTo>
                  <a:pt x="343166" y="473582"/>
                </a:lnTo>
                <a:lnTo>
                  <a:pt x="366814" y="473582"/>
                </a:lnTo>
                <a:lnTo>
                  <a:pt x="366814" y="467702"/>
                </a:lnTo>
                <a:lnTo>
                  <a:pt x="351155" y="467702"/>
                </a:lnTo>
                <a:lnTo>
                  <a:pt x="351155" y="459993"/>
                </a:lnTo>
                <a:lnTo>
                  <a:pt x="365785" y="459993"/>
                </a:lnTo>
                <a:lnTo>
                  <a:pt x="365785" y="454113"/>
                </a:lnTo>
                <a:lnTo>
                  <a:pt x="351155" y="454113"/>
                </a:lnTo>
                <a:lnTo>
                  <a:pt x="351155" y="447382"/>
                </a:lnTo>
                <a:lnTo>
                  <a:pt x="366496" y="447382"/>
                </a:lnTo>
                <a:lnTo>
                  <a:pt x="366496" y="441502"/>
                </a:lnTo>
                <a:close/>
              </a:path>
              <a:path w="692784" h="474345">
                <a:moveTo>
                  <a:pt x="393179" y="441502"/>
                </a:moveTo>
                <a:lnTo>
                  <a:pt x="375742" y="441502"/>
                </a:lnTo>
                <a:lnTo>
                  <a:pt x="375742" y="473582"/>
                </a:lnTo>
                <a:lnTo>
                  <a:pt x="383730" y="473582"/>
                </a:lnTo>
                <a:lnTo>
                  <a:pt x="383730" y="460565"/>
                </a:lnTo>
                <a:lnTo>
                  <a:pt x="397634" y="460565"/>
                </a:lnTo>
                <a:lnTo>
                  <a:pt x="396659" y="459308"/>
                </a:lnTo>
                <a:lnTo>
                  <a:pt x="395058" y="458584"/>
                </a:lnTo>
                <a:lnTo>
                  <a:pt x="398729" y="456882"/>
                </a:lnTo>
                <a:lnTo>
                  <a:pt x="400265" y="454685"/>
                </a:lnTo>
                <a:lnTo>
                  <a:pt x="383730" y="454685"/>
                </a:lnTo>
                <a:lnTo>
                  <a:pt x="383730" y="447382"/>
                </a:lnTo>
                <a:lnTo>
                  <a:pt x="400204" y="447382"/>
                </a:lnTo>
                <a:lnTo>
                  <a:pt x="399592" y="445998"/>
                </a:lnTo>
                <a:lnTo>
                  <a:pt x="395706" y="442404"/>
                </a:lnTo>
                <a:lnTo>
                  <a:pt x="393179" y="441502"/>
                </a:lnTo>
                <a:close/>
              </a:path>
              <a:path w="692784" h="474345">
                <a:moveTo>
                  <a:pt x="397634" y="460565"/>
                </a:moveTo>
                <a:lnTo>
                  <a:pt x="387083" y="460565"/>
                </a:lnTo>
                <a:lnTo>
                  <a:pt x="388073" y="460984"/>
                </a:lnTo>
                <a:lnTo>
                  <a:pt x="389928" y="462673"/>
                </a:lnTo>
                <a:lnTo>
                  <a:pt x="391045" y="464578"/>
                </a:lnTo>
                <a:lnTo>
                  <a:pt x="394550" y="472528"/>
                </a:lnTo>
                <a:lnTo>
                  <a:pt x="395084" y="473582"/>
                </a:lnTo>
                <a:lnTo>
                  <a:pt x="403847" y="473582"/>
                </a:lnTo>
                <a:lnTo>
                  <a:pt x="401091" y="467702"/>
                </a:lnTo>
                <a:lnTo>
                  <a:pt x="398195" y="461289"/>
                </a:lnTo>
                <a:lnTo>
                  <a:pt x="397634" y="460565"/>
                </a:lnTo>
                <a:close/>
              </a:path>
              <a:path w="692784" h="474345">
                <a:moveTo>
                  <a:pt x="400204" y="447382"/>
                </a:moveTo>
                <a:lnTo>
                  <a:pt x="390817" y="447382"/>
                </a:lnTo>
                <a:lnTo>
                  <a:pt x="392341" y="448589"/>
                </a:lnTo>
                <a:lnTo>
                  <a:pt x="392341" y="452196"/>
                </a:lnTo>
                <a:lnTo>
                  <a:pt x="391947" y="453097"/>
                </a:lnTo>
                <a:lnTo>
                  <a:pt x="390372" y="454367"/>
                </a:lnTo>
                <a:lnTo>
                  <a:pt x="389305" y="454685"/>
                </a:lnTo>
                <a:lnTo>
                  <a:pt x="400265" y="454685"/>
                </a:lnTo>
                <a:lnTo>
                  <a:pt x="400486" y="454367"/>
                </a:lnTo>
                <a:lnTo>
                  <a:pt x="400558" y="448182"/>
                </a:lnTo>
                <a:lnTo>
                  <a:pt x="400204" y="447382"/>
                </a:lnTo>
                <a:close/>
              </a:path>
              <a:path w="692784" h="474345">
                <a:moveTo>
                  <a:pt x="417766" y="441502"/>
                </a:moveTo>
                <a:lnTo>
                  <a:pt x="410438" y="441502"/>
                </a:lnTo>
                <a:lnTo>
                  <a:pt x="410438" y="473582"/>
                </a:lnTo>
                <a:lnTo>
                  <a:pt x="418426" y="473582"/>
                </a:lnTo>
                <a:lnTo>
                  <a:pt x="418426" y="453034"/>
                </a:lnTo>
                <a:lnTo>
                  <a:pt x="427834" y="453034"/>
                </a:lnTo>
                <a:lnTo>
                  <a:pt x="417766" y="441502"/>
                </a:lnTo>
                <a:close/>
              </a:path>
              <a:path w="692784" h="474345">
                <a:moveTo>
                  <a:pt x="427834" y="453034"/>
                </a:moveTo>
                <a:lnTo>
                  <a:pt x="418426" y="453034"/>
                </a:lnTo>
                <a:lnTo>
                  <a:pt x="436130" y="473582"/>
                </a:lnTo>
                <a:lnTo>
                  <a:pt x="442874" y="473582"/>
                </a:lnTo>
                <a:lnTo>
                  <a:pt x="442874" y="461111"/>
                </a:lnTo>
                <a:lnTo>
                  <a:pt x="434886" y="461111"/>
                </a:lnTo>
                <a:lnTo>
                  <a:pt x="427834" y="453034"/>
                </a:lnTo>
                <a:close/>
              </a:path>
              <a:path w="692784" h="474345">
                <a:moveTo>
                  <a:pt x="442874" y="441502"/>
                </a:moveTo>
                <a:lnTo>
                  <a:pt x="434886" y="441502"/>
                </a:lnTo>
                <a:lnTo>
                  <a:pt x="434886" y="461111"/>
                </a:lnTo>
                <a:lnTo>
                  <a:pt x="442874" y="461111"/>
                </a:lnTo>
                <a:lnTo>
                  <a:pt x="442874" y="441502"/>
                </a:lnTo>
                <a:close/>
              </a:path>
              <a:path w="692784" h="474345">
                <a:moveTo>
                  <a:pt x="471678" y="441502"/>
                </a:moveTo>
                <a:lnTo>
                  <a:pt x="462419" y="441502"/>
                </a:lnTo>
                <a:lnTo>
                  <a:pt x="449465" y="473582"/>
                </a:lnTo>
                <a:lnTo>
                  <a:pt x="457936" y="473582"/>
                </a:lnTo>
                <a:lnTo>
                  <a:pt x="460324" y="467245"/>
                </a:lnTo>
                <a:lnTo>
                  <a:pt x="483112" y="467245"/>
                </a:lnTo>
                <a:lnTo>
                  <a:pt x="480624" y="461644"/>
                </a:lnTo>
                <a:lnTo>
                  <a:pt x="462445" y="461644"/>
                </a:lnTo>
                <a:lnTo>
                  <a:pt x="467156" y="449173"/>
                </a:lnTo>
                <a:lnTo>
                  <a:pt x="475085" y="449173"/>
                </a:lnTo>
                <a:lnTo>
                  <a:pt x="471678" y="441502"/>
                </a:lnTo>
                <a:close/>
              </a:path>
              <a:path w="692784" h="474345">
                <a:moveTo>
                  <a:pt x="483112" y="467245"/>
                </a:moveTo>
                <a:lnTo>
                  <a:pt x="474687" y="467245"/>
                </a:lnTo>
                <a:lnTo>
                  <a:pt x="477329" y="473582"/>
                </a:lnTo>
                <a:lnTo>
                  <a:pt x="485927" y="473582"/>
                </a:lnTo>
                <a:lnTo>
                  <a:pt x="483112" y="467245"/>
                </a:lnTo>
                <a:close/>
              </a:path>
              <a:path w="692784" h="474345">
                <a:moveTo>
                  <a:pt x="504126" y="447382"/>
                </a:moveTo>
                <a:lnTo>
                  <a:pt x="496138" y="447382"/>
                </a:lnTo>
                <a:lnTo>
                  <a:pt x="496138" y="473582"/>
                </a:lnTo>
                <a:lnTo>
                  <a:pt x="504126" y="473582"/>
                </a:lnTo>
                <a:lnTo>
                  <a:pt x="504126" y="447382"/>
                </a:lnTo>
                <a:close/>
              </a:path>
              <a:path w="692784" h="474345">
                <a:moveTo>
                  <a:pt x="475085" y="449173"/>
                </a:moveTo>
                <a:lnTo>
                  <a:pt x="467156" y="449173"/>
                </a:lnTo>
                <a:lnTo>
                  <a:pt x="472351" y="461644"/>
                </a:lnTo>
                <a:lnTo>
                  <a:pt x="480624" y="461644"/>
                </a:lnTo>
                <a:lnTo>
                  <a:pt x="475085" y="449173"/>
                </a:lnTo>
                <a:close/>
              </a:path>
              <a:path w="692784" h="474345">
                <a:moveTo>
                  <a:pt x="515747" y="441502"/>
                </a:moveTo>
                <a:lnTo>
                  <a:pt x="484517" y="441502"/>
                </a:lnTo>
                <a:lnTo>
                  <a:pt x="484517" y="447382"/>
                </a:lnTo>
                <a:lnTo>
                  <a:pt x="515747" y="447382"/>
                </a:lnTo>
                <a:lnTo>
                  <a:pt x="515747" y="441502"/>
                </a:lnTo>
                <a:close/>
              </a:path>
              <a:path w="692784" h="474345">
                <a:moveTo>
                  <a:pt x="531698" y="441502"/>
                </a:moveTo>
                <a:lnTo>
                  <a:pt x="523709" y="441502"/>
                </a:lnTo>
                <a:lnTo>
                  <a:pt x="523709" y="473582"/>
                </a:lnTo>
                <a:lnTo>
                  <a:pt x="531698" y="473582"/>
                </a:lnTo>
                <a:lnTo>
                  <a:pt x="531698" y="441502"/>
                </a:lnTo>
                <a:close/>
              </a:path>
              <a:path w="692784" h="474345">
                <a:moveTo>
                  <a:pt x="564400" y="441096"/>
                </a:moveTo>
                <a:lnTo>
                  <a:pt x="553453" y="441096"/>
                </a:lnTo>
                <a:lnTo>
                  <a:pt x="549007" y="442747"/>
                </a:lnTo>
                <a:lnTo>
                  <a:pt x="542233" y="449338"/>
                </a:lnTo>
                <a:lnTo>
                  <a:pt x="540537" y="453161"/>
                </a:lnTo>
                <a:lnTo>
                  <a:pt x="540537" y="462025"/>
                </a:lnTo>
                <a:lnTo>
                  <a:pt x="542251" y="465886"/>
                </a:lnTo>
                <a:lnTo>
                  <a:pt x="549071" y="472376"/>
                </a:lnTo>
                <a:lnTo>
                  <a:pt x="553491" y="474002"/>
                </a:lnTo>
                <a:lnTo>
                  <a:pt x="564299" y="474002"/>
                </a:lnTo>
                <a:lnTo>
                  <a:pt x="568706" y="472363"/>
                </a:lnTo>
                <a:lnTo>
                  <a:pt x="573999" y="467334"/>
                </a:lnTo>
                <a:lnTo>
                  <a:pt x="555879" y="467334"/>
                </a:lnTo>
                <a:lnTo>
                  <a:pt x="553427" y="466432"/>
                </a:lnTo>
                <a:lnTo>
                  <a:pt x="549706" y="462838"/>
                </a:lnTo>
                <a:lnTo>
                  <a:pt x="548779" y="460476"/>
                </a:lnTo>
                <a:lnTo>
                  <a:pt x="548779" y="454621"/>
                </a:lnTo>
                <a:lnTo>
                  <a:pt x="549706" y="452246"/>
                </a:lnTo>
                <a:lnTo>
                  <a:pt x="553427" y="448665"/>
                </a:lnTo>
                <a:lnTo>
                  <a:pt x="555879" y="447776"/>
                </a:lnTo>
                <a:lnTo>
                  <a:pt x="573985" y="447776"/>
                </a:lnTo>
                <a:lnTo>
                  <a:pt x="568820" y="442747"/>
                </a:lnTo>
                <a:lnTo>
                  <a:pt x="564400" y="441096"/>
                </a:lnTo>
                <a:close/>
              </a:path>
              <a:path w="692784" h="474345">
                <a:moveTo>
                  <a:pt x="573985" y="447776"/>
                </a:moveTo>
                <a:lnTo>
                  <a:pt x="561962" y="447776"/>
                </a:lnTo>
                <a:lnTo>
                  <a:pt x="564400" y="448665"/>
                </a:lnTo>
                <a:lnTo>
                  <a:pt x="568109" y="452246"/>
                </a:lnTo>
                <a:lnTo>
                  <a:pt x="569036" y="454621"/>
                </a:lnTo>
                <a:lnTo>
                  <a:pt x="569036" y="460476"/>
                </a:lnTo>
                <a:lnTo>
                  <a:pt x="568109" y="462838"/>
                </a:lnTo>
                <a:lnTo>
                  <a:pt x="564400" y="466432"/>
                </a:lnTo>
                <a:lnTo>
                  <a:pt x="561962" y="467334"/>
                </a:lnTo>
                <a:lnTo>
                  <a:pt x="573999" y="467334"/>
                </a:lnTo>
                <a:lnTo>
                  <a:pt x="575564" y="465848"/>
                </a:lnTo>
                <a:lnTo>
                  <a:pt x="577267" y="462025"/>
                </a:lnTo>
                <a:lnTo>
                  <a:pt x="577272" y="453161"/>
                </a:lnTo>
                <a:lnTo>
                  <a:pt x="575576" y="449325"/>
                </a:lnTo>
                <a:lnTo>
                  <a:pt x="573985" y="447776"/>
                </a:lnTo>
                <a:close/>
              </a:path>
              <a:path w="692784" h="474345">
                <a:moveTo>
                  <a:pt x="593255" y="441502"/>
                </a:moveTo>
                <a:lnTo>
                  <a:pt x="585927" y="441502"/>
                </a:lnTo>
                <a:lnTo>
                  <a:pt x="585927" y="473582"/>
                </a:lnTo>
                <a:lnTo>
                  <a:pt x="593915" y="473582"/>
                </a:lnTo>
                <a:lnTo>
                  <a:pt x="593915" y="453034"/>
                </a:lnTo>
                <a:lnTo>
                  <a:pt x="603330" y="453034"/>
                </a:lnTo>
                <a:lnTo>
                  <a:pt x="593255" y="441502"/>
                </a:lnTo>
                <a:close/>
              </a:path>
              <a:path w="692784" h="474345">
                <a:moveTo>
                  <a:pt x="603330" y="453034"/>
                </a:moveTo>
                <a:lnTo>
                  <a:pt x="593915" y="453034"/>
                </a:lnTo>
                <a:lnTo>
                  <a:pt x="611619" y="473582"/>
                </a:lnTo>
                <a:lnTo>
                  <a:pt x="618375" y="473582"/>
                </a:lnTo>
                <a:lnTo>
                  <a:pt x="618375" y="461111"/>
                </a:lnTo>
                <a:lnTo>
                  <a:pt x="610387" y="461111"/>
                </a:lnTo>
                <a:lnTo>
                  <a:pt x="603330" y="453034"/>
                </a:lnTo>
                <a:close/>
              </a:path>
              <a:path w="692784" h="474345">
                <a:moveTo>
                  <a:pt x="618375" y="441502"/>
                </a:moveTo>
                <a:lnTo>
                  <a:pt x="610387" y="441502"/>
                </a:lnTo>
                <a:lnTo>
                  <a:pt x="610387" y="461111"/>
                </a:lnTo>
                <a:lnTo>
                  <a:pt x="618375" y="461111"/>
                </a:lnTo>
                <a:lnTo>
                  <a:pt x="618375" y="441502"/>
                </a:lnTo>
                <a:close/>
              </a:path>
              <a:path w="692784" h="474345">
                <a:moveTo>
                  <a:pt x="647179" y="441502"/>
                </a:moveTo>
                <a:lnTo>
                  <a:pt x="637921" y="441502"/>
                </a:lnTo>
                <a:lnTo>
                  <a:pt x="624954" y="473582"/>
                </a:lnTo>
                <a:lnTo>
                  <a:pt x="633425" y="473582"/>
                </a:lnTo>
                <a:lnTo>
                  <a:pt x="635825" y="467245"/>
                </a:lnTo>
                <a:lnTo>
                  <a:pt x="658603" y="467245"/>
                </a:lnTo>
                <a:lnTo>
                  <a:pt x="656118" y="461644"/>
                </a:lnTo>
                <a:lnTo>
                  <a:pt x="637933" y="461644"/>
                </a:lnTo>
                <a:lnTo>
                  <a:pt x="642645" y="449173"/>
                </a:lnTo>
                <a:lnTo>
                  <a:pt x="650583" y="449173"/>
                </a:lnTo>
                <a:lnTo>
                  <a:pt x="647179" y="441502"/>
                </a:lnTo>
                <a:close/>
              </a:path>
              <a:path w="692784" h="474345">
                <a:moveTo>
                  <a:pt x="658603" y="467245"/>
                </a:moveTo>
                <a:lnTo>
                  <a:pt x="650189" y="467245"/>
                </a:lnTo>
                <a:lnTo>
                  <a:pt x="652830" y="473582"/>
                </a:lnTo>
                <a:lnTo>
                  <a:pt x="661416" y="473582"/>
                </a:lnTo>
                <a:lnTo>
                  <a:pt x="658603" y="467245"/>
                </a:lnTo>
                <a:close/>
              </a:path>
              <a:path w="692784" h="474345">
                <a:moveTo>
                  <a:pt x="650583" y="449173"/>
                </a:moveTo>
                <a:lnTo>
                  <a:pt x="642645" y="449173"/>
                </a:lnTo>
                <a:lnTo>
                  <a:pt x="647852" y="461644"/>
                </a:lnTo>
                <a:lnTo>
                  <a:pt x="656118" y="461644"/>
                </a:lnTo>
                <a:lnTo>
                  <a:pt x="650583" y="449173"/>
                </a:lnTo>
                <a:close/>
              </a:path>
            </a:pathLst>
          </a:custGeom>
          <a:solidFill>
            <a:srgbClr val="FFFFFF"/>
          </a:solidFill>
        </p:spPr>
        <p:txBody>
          <a:bodyPr wrap="square" lIns="0" tIns="0" rIns="0" bIns="0" rtlCol="0"/>
          <a:lstStyle/>
          <a:p>
            <a:endParaRPr/>
          </a:p>
        </p:txBody>
      </p:sp>
      <p:sp>
        <p:nvSpPr>
          <p:cNvPr id="12" name="object 12"/>
          <p:cNvSpPr/>
          <p:nvPr/>
        </p:nvSpPr>
        <p:spPr>
          <a:xfrm>
            <a:off x="1260560" y="3362463"/>
            <a:ext cx="53975" cy="0"/>
          </a:xfrm>
          <a:custGeom>
            <a:avLst/>
            <a:gdLst/>
            <a:ahLst/>
            <a:cxnLst/>
            <a:rect l="l" t="t" r="r" b="b"/>
            <a:pathLst>
              <a:path w="53975">
                <a:moveTo>
                  <a:pt x="0" y="0"/>
                </a:moveTo>
                <a:lnTo>
                  <a:pt x="53733" y="0"/>
                </a:lnTo>
              </a:path>
            </a:pathLst>
          </a:custGeom>
          <a:ln w="57454">
            <a:solidFill>
              <a:srgbClr val="FFFFFF"/>
            </a:solidFill>
          </a:ln>
        </p:spPr>
        <p:txBody>
          <a:bodyPr wrap="square" lIns="0" tIns="0" rIns="0" bIns="0" rtlCol="0"/>
          <a:lstStyle/>
          <a:p>
            <a:endParaRPr/>
          </a:p>
        </p:txBody>
      </p:sp>
      <p:sp>
        <p:nvSpPr>
          <p:cNvPr id="13" name="object 13"/>
          <p:cNvSpPr/>
          <p:nvPr/>
        </p:nvSpPr>
        <p:spPr>
          <a:xfrm>
            <a:off x="1204375" y="3307504"/>
            <a:ext cx="166370" cy="0"/>
          </a:xfrm>
          <a:custGeom>
            <a:avLst/>
            <a:gdLst/>
            <a:ahLst/>
            <a:cxnLst/>
            <a:rect l="l" t="t" r="r" b="b"/>
            <a:pathLst>
              <a:path w="166369">
                <a:moveTo>
                  <a:pt x="0" y="0"/>
                </a:moveTo>
                <a:lnTo>
                  <a:pt x="166103" y="0"/>
                </a:lnTo>
              </a:path>
            </a:pathLst>
          </a:custGeom>
          <a:ln w="55003">
            <a:solidFill>
              <a:srgbClr val="FFFFFF"/>
            </a:solidFill>
          </a:ln>
        </p:spPr>
        <p:txBody>
          <a:bodyPr wrap="square" lIns="0" tIns="0" rIns="0" bIns="0" rtlCol="0"/>
          <a:lstStyle/>
          <a:p>
            <a:endParaRPr/>
          </a:p>
        </p:txBody>
      </p:sp>
      <p:sp>
        <p:nvSpPr>
          <p:cNvPr id="14" name="object 14"/>
          <p:cNvSpPr/>
          <p:nvPr/>
        </p:nvSpPr>
        <p:spPr>
          <a:xfrm>
            <a:off x="1260560" y="3252544"/>
            <a:ext cx="53975" cy="0"/>
          </a:xfrm>
          <a:custGeom>
            <a:avLst/>
            <a:gdLst/>
            <a:ahLst/>
            <a:cxnLst/>
            <a:rect l="l" t="t" r="r" b="b"/>
            <a:pathLst>
              <a:path w="53975">
                <a:moveTo>
                  <a:pt x="0" y="0"/>
                </a:moveTo>
                <a:lnTo>
                  <a:pt x="53733" y="0"/>
                </a:lnTo>
              </a:path>
            </a:pathLst>
          </a:custGeom>
          <a:ln w="57454">
            <a:solidFill>
              <a:srgbClr val="FFFFFF"/>
            </a:solidFill>
          </a:ln>
        </p:spPr>
        <p:txBody>
          <a:bodyPr wrap="square" lIns="0" tIns="0" rIns="0" bIns="0" rtlCol="0"/>
          <a:lstStyle/>
          <a:p>
            <a:endParaRPr/>
          </a:p>
        </p:txBody>
      </p:sp>
      <p:sp>
        <p:nvSpPr>
          <p:cNvPr id="16" name="Content Placeholder 2"/>
          <p:cNvSpPr>
            <a:spLocks noGrp="1"/>
          </p:cNvSpPr>
          <p:nvPr>
            <p:ph idx="1"/>
          </p:nvPr>
        </p:nvSpPr>
        <p:spPr>
          <a:xfrm>
            <a:off x="457200" y="1600200"/>
            <a:ext cx="8229600" cy="4525963"/>
          </a:xfrm>
        </p:spPr>
        <p:txBody>
          <a:bodyPr>
            <a:normAutofit lnSpcReduction="10000"/>
          </a:bodyPr>
          <a:lstStyle/>
          <a:p>
            <a:pPr marL="0" indent="0" algn="ctr">
              <a:buNone/>
            </a:pPr>
            <a:r>
              <a:rPr lang="en-US" sz="2400" dirty="0" smtClean="0">
                <a:latin typeface="Century Gothic"/>
                <a:cs typeface="Century Gothic"/>
              </a:rPr>
              <a:t>The 6</a:t>
            </a:r>
            <a:r>
              <a:rPr lang="en-US" sz="2400" baseline="30000" dirty="0" smtClean="0">
                <a:latin typeface="Century Gothic"/>
                <a:cs typeface="Century Gothic"/>
              </a:rPr>
              <a:t>th</a:t>
            </a:r>
            <a:r>
              <a:rPr lang="en-US" sz="2400" dirty="0" smtClean="0">
                <a:latin typeface="Century Gothic"/>
                <a:cs typeface="Century Gothic"/>
              </a:rPr>
              <a:t> East African Health Research Commission</a:t>
            </a:r>
          </a:p>
          <a:p>
            <a:pPr marL="0" indent="0" algn="ctr">
              <a:buNone/>
            </a:pPr>
            <a:endParaRPr lang="en-US" sz="2400" dirty="0" smtClean="0">
              <a:latin typeface="Century Gothic"/>
              <a:cs typeface="Century Gothic"/>
            </a:endParaRPr>
          </a:p>
          <a:p>
            <a:pPr marL="0" indent="0" algn="ctr">
              <a:buNone/>
            </a:pPr>
            <a:endParaRPr lang="en-US" sz="2400" dirty="0">
              <a:latin typeface="Century Gothic"/>
              <a:cs typeface="Century Gothic"/>
            </a:endParaRPr>
          </a:p>
          <a:p>
            <a:pPr marL="0" indent="0" algn="ctr">
              <a:buNone/>
            </a:pPr>
            <a:r>
              <a:rPr lang="en-US" sz="2400" b="1" dirty="0" smtClean="0">
                <a:latin typeface="Century Gothic"/>
                <a:cs typeface="Century Gothic"/>
              </a:rPr>
              <a:t>Leveraging Horizontal Models to Develop Healthcare Capacity: </a:t>
            </a:r>
            <a:r>
              <a:rPr lang="en-US" sz="2400" b="1" dirty="0" err="1" smtClean="0">
                <a:latin typeface="Century Gothic"/>
                <a:cs typeface="Century Gothic"/>
              </a:rPr>
              <a:t>LifeNet</a:t>
            </a:r>
            <a:r>
              <a:rPr lang="en-US" sz="2400" b="1" dirty="0" smtClean="0">
                <a:latin typeface="Century Gothic"/>
                <a:cs typeface="Century Gothic"/>
              </a:rPr>
              <a:t> International’s Conversion Franchise Innovation</a:t>
            </a:r>
          </a:p>
          <a:p>
            <a:pPr marL="0" indent="0" algn="ctr">
              <a:buNone/>
            </a:pPr>
            <a:endParaRPr lang="en-US" sz="2400" b="1" dirty="0" smtClean="0">
              <a:latin typeface="Century Gothic"/>
              <a:cs typeface="Century Gothic"/>
            </a:endParaRPr>
          </a:p>
          <a:p>
            <a:pPr marL="0" indent="0" algn="ctr">
              <a:buNone/>
            </a:pPr>
            <a:endParaRPr lang="en-US" sz="2400" b="1" dirty="0">
              <a:latin typeface="Century Gothic"/>
              <a:cs typeface="Century Gothic"/>
            </a:endParaRPr>
          </a:p>
          <a:p>
            <a:pPr marL="0" indent="0" algn="ctr">
              <a:buNone/>
            </a:pPr>
            <a:r>
              <a:rPr lang="en-US" sz="2400" dirty="0" smtClean="0">
                <a:latin typeface="Century Gothic"/>
                <a:cs typeface="Century Gothic"/>
              </a:rPr>
              <a:t>Gloria </a:t>
            </a:r>
            <a:r>
              <a:rPr lang="en-US" sz="2400" dirty="0" err="1" smtClean="0">
                <a:latin typeface="Century Gothic"/>
                <a:cs typeface="Century Gothic"/>
              </a:rPr>
              <a:t>Havyarimana</a:t>
            </a:r>
            <a:r>
              <a:rPr lang="en-US" sz="2400" dirty="0" smtClean="0">
                <a:latin typeface="Century Gothic"/>
                <a:cs typeface="Century Gothic"/>
              </a:rPr>
              <a:t>, MBA</a:t>
            </a:r>
          </a:p>
          <a:p>
            <a:pPr marL="0" indent="0" algn="ctr">
              <a:buNone/>
            </a:pPr>
            <a:r>
              <a:rPr lang="en-US" sz="2400" dirty="0" smtClean="0">
                <a:latin typeface="Century Gothic"/>
                <a:cs typeface="Century Gothic"/>
              </a:rPr>
              <a:t> Burundi Country Director</a:t>
            </a:r>
          </a:p>
          <a:p>
            <a:pPr marL="0" indent="0" algn="ctr">
              <a:buNone/>
            </a:pPr>
            <a:r>
              <a:rPr lang="en-US" sz="2400" dirty="0" err="1" smtClean="0">
                <a:latin typeface="Century Gothic"/>
                <a:cs typeface="Century Gothic"/>
              </a:rPr>
              <a:t>LifeNet</a:t>
            </a:r>
            <a:r>
              <a:rPr lang="en-US" sz="2400" dirty="0" smtClean="0">
                <a:latin typeface="Century Gothic"/>
                <a:cs typeface="Century Gothic"/>
              </a:rPr>
              <a:t> International</a:t>
            </a:r>
            <a:endParaRPr lang="en-US" sz="2400" dirty="0">
              <a:latin typeface="Century Gothic"/>
              <a:cs typeface="Century Gothic"/>
            </a:endParaRPr>
          </a:p>
        </p:txBody>
      </p:sp>
    </p:spTree>
    <p:extLst>
      <p:ext uri="{BB962C8B-B14F-4D97-AF65-F5344CB8AC3E}">
        <p14:creationId xmlns:p14="http://schemas.microsoft.com/office/powerpoint/2010/main" val="157082554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27009" y="0"/>
            <a:ext cx="1017269" cy="756285"/>
          </a:xfrm>
          <a:custGeom>
            <a:avLst/>
            <a:gdLst/>
            <a:ahLst/>
            <a:cxnLst/>
            <a:rect l="l" t="t" r="r" b="b"/>
            <a:pathLst>
              <a:path w="1017270" h="756285">
                <a:moveTo>
                  <a:pt x="0" y="756005"/>
                </a:moveTo>
                <a:lnTo>
                  <a:pt x="1016990" y="756005"/>
                </a:lnTo>
                <a:lnTo>
                  <a:pt x="1016990" y="0"/>
                </a:lnTo>
                <a:lnTo>
                  <a:pt x="0" y="0"/>
                </a:lnTo>
                <a:lnTo>
                  <a:pt x="0" y="756005"/>
                </a:lnTo>
                <a:close/>
              </a:path>
            </a:pathLst>
          </a:custGeom>
          <a:solidFill>
            <a:srgbClr val="D40000"/>
          </a:solidFill>
        </p:spPr>
        <p:txBody>
          <a:bodyPr wrap="square" lIns="0" tIns="0" rIns="0" bIns="0" rtlCol="0"/>
          <a:lstStyle/>
          <a:p>
            <a:endParaRPr>
              <a:solidFill>
                <a:prstClr val="black"/>
              </a:solidFill>
            </a:endParaRPr>
          </a:p>
        </p:txBody>
      </p:sp>
      <p:sp>
        <p:nvSpPr>
          <p:cNvPr id="3" name="object 3"/>
          <p:cNvSpPr/>
          <p:nvPr/>
        </p:nvSpPr>
        <p:spPr>
          <a:xfrm>
            <a:off x="8289301" y="141003"/>
            <a:ext cx="692785" cy="474345"/>
          </a:xfrm>
          <a:custGeom>
            <a:avLst/>
            <a:gdLst/>
            <a:ahLst/>
            <a:cxnLst/>
            <a:rect l="l" t="t" r="r" b="b"/>
            <a:pathLst>
              <a:path w="692784" h="474345">
                <a:moveTo>
                  <a:pt x="675932" y="441502"/>
                </a:moveTo>
                <a:lnTo>
                  <a:pt x="667943" y="441502"/>
                </a:lnTo>
                <a:lnTo>
                  <a:pt x="667943" y="473582"/>
                </a:lnTo>
                <a:lnTo>
                  <a:pt x="692391" y="473582"/>
                </a:lnTo>
                <a:lnTo>
                  <a:pt x="692391" y="467702"/>
                </a:lnTo>
                <a:lnTo>
                  <a:pt x="675932" y="467702"/>
                </a:lnTo>
                <a:lnTo>
                  <a:pt x="675932" y="441502"/>
                </a:lnTo>
                <a:close/>
              </a:path>
              <a:path w="692784" h="474345">
                <a:moveTo>
                  <a:pt x="689178" y="4254"/>
                </a:moveTo>
                <a:lnTo>
                  <a:pt x="570166" y="4254"/>
                </a:lnTo>
                <a:lnTo>
                  <a:pt x="570166" y="329603"/>
                </a:lnTo>
                <a:lnTo>
                  <a:pt x="689178" y="418274"/>
                </a:lnTo>
                <a:lnTo>
                  <a:pt x="689178" y="4254"/>
                </a:lnTo>
                <a:close/>
              </a:path>
              <a:path w="692784" h="474345">
                <a:moveTo>
                  <a:pt x="319951" y="139699"/>
                </a:moveTo>
                <a:lnTo>
                  <a:pt x="319951" y="411048"/>
                </a:lnTo>
                <a:lnTo>
                  <a:pt x="438962" y="411048"/>
                </a:lnTo>
                <a:lnTo>
                  <a:pt x="438962" y="233959"/>
                </a:lnTo>
                <a:lnTo>
                  <a:pt x="319951" y="139699"/>
                </a:lnTo>
                <a:close/>
              </a:path>
              <a:path w="692784" h="474345">
                <a:moveTo>
                  <a:pt x="319506" y="92290"/>
                </a:moveTo>
                <a:lnTo>
                  <a:pt x="319506" y="127723"/>
                </a:lnTo>
                <a:lnTo>
                  <a:pt x="562292" y="322897"/>
                </a:lnTo>
                <a:lnTo>
                  <a:pt x="562292" y="287477"/>
                </a:lnTo>
                <a:lnTo>
                  <a:pt x="319506" y="92290"/>
                </a:lnTo>
                <a:close/>
              </a:path>
              <a:path w="692784" h="474345">
                <a:moveTo>
                  <a:pt x="319506" y="46151"/>
                </a:moveTo>
                <a:lnTo>
                  <a:pt x="319506" y="81572"/>
                </a:lnTo>
                <a:lnTo>
                  <a:pt x="562292" y="276745"/>
                </a:lnTo>
                <a:lnTo>
                  <a:pt x="562292" y="241325"/>
                </a:lnTo>
                <a:lnTo>
                  <a:pt x="319506" y="46151"/>
                </a:lnTo>
                <a:close/>
              </a:path>
              <a:path w="692784" h="474345">
                <a:moveTo>
                  <a:pt x="319951" y="0"/>
                </a:moveTo>
                <a:lnTo>
                  <a:pt x="319951" y="35420"/>
                </a:lnTo>
                <a:lnTo>
                  <a:pt x="562737" y="230606"/>
                </a:lnTo>
                <a:lnTo>
                  <a:pt x="562737" y="195173"/>
                </a:lnTo>
                <a:lnTo>
                  <a:pt x="319951" y="0"/>
                </a:lnTo>
                <a:close/>
              </a:path>
              <a:path w="692784" h="474345">
                <a:moveTo>
                  <a:pt x="323761" y="447382"/>
                </a:moveTo>
                <a:lnTo>
                  <a:pt x="315772" y="447382"/>
                </a:lnTo>
                <a:lnTo>
                  <a:pt x="315772" y="473582"/>
                </a:lnTo>
                <a:lnTo>
                  <a:pt x="323761" y="473582"/>
                </a:lnTo>
                <a:lnTo>
                  <a:pt x="323761" y="447382"/>
                </a:lnTo>
                <a:close/>
              </a:path>
              <a:path w="692784" h="474345">
                <a:moveTo>
                  <a:pt x="335381" y="441502"/>
                </a:moveTo>
                <a:lnTo>
                  <a:pt x="304152" y="441502"/>
                </a:lnTo>
                <a:lnTo>
                  <a:pt x="304152" y="447382"/>
                </a:lnTo>
                <a:lnTo>
                  <a:pt x="335381" y="447382"/>
                </a:lnTo>
                <a:lnTo>
                  <a:pt x="335381" y="441502"/>
                </a:lnTo>
                <a:close/>
              </a:path>
              <a:path w="692784" h="474345">
                <a:moveTo>
                  <a:pt x="271284" y="441502"/>
                </a:moveTo>
                <a:lnTo>
                  <a:pt x="263956" y="441502"/>
                </a:lnTo>
                <a:lnTo>
                  <a:pt x="263956" y="473582"/>
                </a:lnTo>
                <a:lnTo>
                  <a:pt x="271945" y="473582"/>
                </a:lnTo>
                <a:lnTo>
                  <a:pt x="271945" y="453034"/>
                </a:lnTo>
                <a:lnTo>
                  <a:pt x="281352" y="453034"/>
                </a:lnTo>
                <a:lnTo>
                  <a:pt x="271284" y="441502"/>
                </a:lnTo>
                <a:close/>
              </a:path>
              <a:path w="692784" h="474345">
                <a:moveTo>
                  <a:pt x="281352" y="453034"/>
                </a:moveTo>
                <a:lnTo>
                  <a:pt x="271945" y="453034"/>
                </a:lnTo>
                <a:lnTo>
                  <a:pt x="289648" y="473582"/>
                </a:lnTo>
                <a:lnTo>
                  <a:pt x="296405" y="473582"/>
                </a:lnTo>
                <a:lnTo>
                  <a:pt x="296405" y="461111"/>
                </a:lnTo>
                <a:lnTo>
                  <a:pt x="288404" y="461111"/>
                </a:lnTo>
                <a:lnTo>
                  <a:pt x="281352" y="453034"/>
                </a:lnTo>
                <a:close/>
              </a:path>
              <a:path w="692784" h="474345">
                <a:moveTo>
                  <a:pt x="296405" y="441502"/>
                </a:moveTo>
                <a:lnTo>
                  <a:pt x="288404" y="441502"/>
                </a:lnTo>
                <a:lnTo>
                  <a:pt x="288404" y="461111"/>
                </a:lnTo>
                <a:lnTo>
                  <a:pt x="296405" y="461111"/>
                </a:lnTo>
                <a:lnTo>
                  <a:pt x="296405" y="441502"/>
                </a:lnTo>
                <a:close/>
              </a:path>
              <a:path w="692784" h="474345">
                <a:moveTo>
                  <a:pt x="276631" y="380110"/>
                </a:moveTo>
                <a:lnTo>
                  <a:pt x="0" y="380110"/>
                </a:lnTo>
                <a:lnTo>
                  <a:pt x="0" y="408673"/>
                </a:lnTo>
                <a:lnTo>
                  <a:pt x="276631" y="408673"/>
                </a:lnTo>
                <a:lnTo>
                  <a:pt x="276631" y="380110"/>
                </a:lnTo>
                <a:close/>
              </a:path>
              <a:path w="692784" h="474345">
                <a:moveTo>
                  <a:pt x="276631" y="310832"/>
                </a:moveTo>
                <a:lnTo>
                  <a:pt x="0" y="310832"/>
                </a:lnTo>
                <a:lnTo>
                  <a:pt x="0" y="374027"/>
                </a:lnTo>
                <a:lnTo>
                  <a:pt x="276631" y="374027"/>
                </a:lnTo>
                <a:lnTo>
                  <a:pt x="276631" y="345465"/>
                </a:lnTo>
                <a:lnTo>
                  <a:pt x="12865" y="345465"/>
                </a:lnTo>
                <a:lnTo>
                  <a:pt x="12865" y="339394"/>
                </a:lnTo>
                <a:lnTo>
                  <a:pt x="276631" y="339394"/>
                </a:lnTo>
                <a:lnTo>
                  <a:pt x="276631" y="310832"/>
                </a:lnTo>
                <a:close/>
              </a:path>
              <a:path w="692784" h="474345">
                <a:moveTo>
                  <a:pt x="119011" y="4838"/>
                </a:moveTo>
                <a:lnTo>
                  <a:pt x="0" y="4838"/>
                </a:lnTo>
                <a:lnTo>
                  <a:pt x="0" y="304749"/>
                </a:lnTo>
                <a:lnTo>
                  <a:pt x="119011" y="304749"/>
                </a:lnTo>
                <a:lnTo>
                  <a:pt x="119011" y="4838"/>
                </a:lnTo>
                <a:close/>
              </a:path>
              <a:path w="692784" h="474345">
                <a:moveTo>
                  <a:pt x="11582" y="441502"/>
                </a:moveTo>
                <a:lnTo>
                  <a:pt x="3581" y="441502"/>
                </a:lnTo>
                <a:lnTo>
                  <a:pt x="3581" y="473582"/>
                </a:lnTo>
                <a:lnTo>
                  <a:pt x="28041" y="473582"/>
                </a:lnTo>
                <a:lnTo>
                  <a:pt x="28041" y="467702"/>
                </a:lnTo>
                <a:lnTo>
                  <a:pt x="11582" y="467702"/>
                </a:lnTo>
                <a:lnTo>
                  <a:pt x="11582" y="441502"/>
                </a:lnTo>
                <a:close/>
              </a:path>
              <a:path w="692784" h="474345">
                <a:moveTo>
                  <a:pt x="43599" y="441502"/>
                </a:moveTo>
                <a:lnTo>
                  <a:pt x="35610" y="441502"/>
                </a:lnTo>
                <a:lnTo>
                  <a:pt x="35610" y="473582"/>
                </a:lnTo>
                <a:lnTo>
                  <a:pt x="43599" y="473582"/>
                </a:lnTo>
                <a:lnTo>
                  <a:pt x="43599" y="441502"/>
                </a:lnTo>
                <a:close/>
              </a:path>
              <a:path w="692784" h="474345">
                <a:moveTo>
                  <a:pt x="75907" y="441502"/>
                </a:moveTo>
                <a:lnTo>
                  <a:pt x="53822" y="441502"/>
                </a:lnTo>
                <a:lnTo>
                  <a:pt x="53822" y="473582"/>
                </a:lnTo>
                <a:lnTo>
                  <a:pt x="61810" y="473582"/>
                </a:lnTo>
                <a:lnTo>
                  <a:pt x="61810" y="460425"/>
                </a:lnTo>
                <a:lnTo>
                  <a:pt x="75907" y="460425"/>
                </a:lnTo>
                <a:lnTo>
                  <a:pt x="75907" y="454545"/>
                </a:lnTo>
                <a:lnTo>
                  <a:pt x="61810" y="454545"/>
                </a:lnTo>
                <a:lnTo>
                  <a:pt x="61810" y="447382"/>
                </a:lnTo>
                <a:lnTo>
                  <a:pt x="75907" y="447382"/>
                </a:lnTo>
                <a:lnTo>
                  <a:pt x="75907" y="441502"/>
                </a:lnTo>
                <a:close/>
              </a:path>
              <a:path w="692784" h="474345">
                <a:moveTo>
                  <a:pt x="108458" y="441502"/>
                </a:moveTo>
                <a:lnTo>
                  <a:pt x="85140" y="441502"/>
                </a:lnTo>
                <a:lnTo>
                  <a:pt x="85140" y="473582"/>
                </a:lnTo>
                <a:lnTo>
                  <a:pt x="108788" y="473582"/>
                </a:lnTo>
                <a:lnTo>
                  <a:pt x="108788" y="467702"/>
                </a:lnTo>
                <a:lnTo>
                  <a:pt x="93129" y="467702"/>
                </a:lnTo>
                <a:lnTo>
                  <a:pt x="93129" y="459993"/>
                </a:lnTo>
                <a:lnTo>
                  <a:pt x="107746" y="459993"/>
                </a:lnTo>
                <a:lnTo>
                  <a:pt x="107746" y="454113"/>
                </a:lnTo>
                <a:lnTo>
                  <a:pt x="93129" y="454113"/>
                </a:lnTo>
                <a:lnTo>
                  <a:pt x="93129" y="447382"/>
                </a:lnTo>
                <a:lnTo>
                  <a:pt x="108458" y="447382"/>
                </a:lnTo>
                <a:lnTo>
                  <a:pt x="108458" y="441502"/>
                </a:lnTo>
                <a:close/>
              </a:path>
              <a:path w="692784" h="474345">
                <a:moveTo>
                  <a:pt x="125082" y="441502"/>
                </a:moveTo>
                <a:lnTo>
                  <a:pt x="117754" y="441502"/>
                </a:lnTo>
                <a:lnTo>
                  <a:pt x="117754" y="473582"/>
                </a:lnTo>
                <a:lnTo>
                  <a:pt x="125755" y="473582"/>
                </a:lnTo>
                <a:lnTo>
                  <a:pt x="125755" y="453034"/>
                </a:lnTo>
                <a:lnTo>
                  <a:pt x="135157" y="453034"/>
                </a:lnTo>
                <a:lnTo>
                  <a:pt x="125082" y="441502"/>
                </a:lnTo>
                <a:close/>
              </a:path>
              <a:path w="692784" h="474345">
                <a:moveTo>
                  <a:pt x="135157" y="453034"/>
                </a:moveTo>
                <a:lnTo>
                  <a:pt x="125755" y="453034"/>
                </a:lnTo>
                <a:lnTo>
                  <a:pt x="143459" y="473582"/>
                </a:lnTo>
                <a:lnTo>
                  <a:pt x="150202" y="473582"/>
                </a:lnTo>
                <a:lnTo>
                  <a:pt x="150202" y="461111"/>
                </a:lnTo>
                <a:lnTo>
                  <a:pt x="142214" y="461111"/>
                </a:lnTo>
                <a:lnTo>
                  <a:pt x="135157" y="453034"/>
                </a:lnTo>
                <a:close/>
              </a:path>
              <a:path w="692784" h="474345">
                <a:moveTo>
                  <a:pt x="150202" y="441502"/>
                </a:moveTo>
                <a:lnTo>
                  <a:pt x="142214" y="441502"/>
                </a:lnTo>
                <a:lnTo>
                  <a:pt x="142214" y="461111"/>
                </a:lnTo>
                <a:lnTo>
                  <a:pt x="150202" y="461111"/>
                </a:lnTo>
                <a:lnTo>
                  <a:pt x="150202" y="441502"/>
                </a:lnTo>
                <a:close/>
              </a:path>
              <a:path w="692784" h="474345">
                <a:moveTo>
                  <a:pt x="183654" y="441502"/>
                </a:moveTo>
                <a:lnTo>
                  <a:pt x="160324" y="441502"/>
                </a:lnTo>
                <a:lnTo>
                  <a:pt x="160324" y="473582"/>
                </a:lnTo>
                <a:lnTo>
                  <a:pt x="183972" y="473582"/>
                </a:lnTo>
                <a:lnTo>
                  <a:pt x="183972" y="467702"/>
                </a:lnTo>
                <a:lnTo>
                  <a:pt x="168313" y="467702"/>
                </a:lnTo>
                <a:lnTo>
                  <a:pt x="168313" y="459993"/>
                </a:lnTo>
                <a:lnTo>
                  <a:pt x="182943" y="459993"/>
                </a:lnTo>
                <a:lnTo>
                  <a:pt x="182943" y="454113"/>
                </a:lnTo>
                <a:lnTo>
                  <a:pt x="168313" y="454113"/>
                </a:lnTo>
                <a:lnTo>
                  <a:pt x="168313" y="447382"/>
                </a:lnTo>
                <a:lnTo>
                  <a:pt x="183654" y="447382"/>
                </a:lnTo>
                <a:lnTo>
                  <a:pt x="183654" y="441502"/>
                </a:lnTo>
                <a:close/>
              </a:path>
              <a:path w="692784" h="474345">
                <a:moveTo>
                  <a:pt x="210235" y="447382"/>
                </a:moveTo>
                <a:lnTo>
                  <a:pt x="202247" y="447382"/>
                </a:lnTo>
                <a:lnTo>
                  <a:pt x="202247" y="473582"/>
                </a:lnTo>
                <a:lnTo>
                  <a:pt x="210235" y="473582"/>
                </a:lnTo>
                <a:lnTo>
                  <a:pt x="210235" y="447382"/>
                </a:lnTo>
                <a:close/>
              </a:path>
              <a:path w="692784" h="474345">
                <a:moveTo>
                  <a:pt x="221856" y="441502"/>
                </a:moveTo>
                <a:lnTo>
                  <a:pt x="190627" y="441502"/>
                </a:lnTo>
                <a:lnTo>
                  <a:pt x="190627" y="447382"/>
                </a:lnTo>
                <a:lnTo>
                  <a:pt x="221856" y="447382"/>
                </a:lnTo>
                <a:lnTo>
                  <a:pt x="221856" y="441502"/>
                </a:lnTo>
                <a:close/>
              </a:path>
              <a:path w="692784" h="474345">
                <a:moveTo>
                  <a:pt x="253695" y="441502"/>
                </a:moveTo>
                <a:lnTo>
                  <a:pt x="245706" y="441502"/>
                </a:lnTo>
                <a:lnTo>
                  <a:pt x="245706" y="473582"/>
                </a:lnTo>
                <a:lnTo>
                  <a:pt x="253695" y="473582"/>
                </a:lnTo>
                <a:lnTo>
                  <a:pt x="253695" y="441502"/>
                </a:lnTo>
                <a:close/>
              </a:path>
              <a:path w="692784" h="474345">
                <a:moveTo>
                  <a:pt x="366496" y="441502"/>
                </a:moveTo>
                <a:lnTo>
                  <a:pt x="343166" y="441502"/>
                </a:lnTo>
                <a:lnTo>
                  <a:pt x="343166" y="473582"/>
                </a:lnTo>
                <a:lnTo>
                  <a:pt x="366814" y="473582"/>
                </a:lnTo>
                <a:lnTo>
                  <a:pt x="366814" y="467702"/>
                </a:lnTo>
                <a:lnTo>
                  <a:pt x="351155" y="467702"/>
                </a:lnTo>
                <a:lnTo>
                  <a:pt x="351155" y="459993"/>
                </a:lnTo>
                <a:lnTo>
                  <a:pt x="365785" y="459993"/>
                </a:lnTo>
                <a:lnTo>
                  <a:pt x="365785" y="454113"/>
                </a:lnTo>
                <a:lnTo>
                  <a:pt x="351155" y="454113"/>
                </a:lnTo>
                <a:lnTo>
                  <a:pt x="351155" y="447382"/>
                </a:lnTo>
                <a:lnTo>
                  <a:pt x="366496" y="447382"/>
                </a:lnTo>
                <a:lnTo>
                  <a:pt x="366496" y="441502"/>
                </a:lnTo>
                <a:close/>
              </a:path>
              <a:path w="692784" h="474345">
                <a:moveTo>
                  <a:pt x="393179" y="441502"/>
                </a:moveTo>
                <a:lnTo>
                  <a:pt x="375742" y="441502"/>
                </a:lnTo>
                <a:lnTo>
                  <a:pt x="375742" y="473582"/>
                </a:lnTo>
                <a:lnTo>
                  <a:pt x="383730" y="473582"/>
                </a:lnTo>
                <a:lnTo>
                  <a:pt x="383730" y="460565"/>
                </a:lnTo>
                <a:lnTo>
                  <a:pt x="397634" y="460565"/>
                </a:lnTo>
                <a:lnTo>
                  <a:pt x="396659" y="459308"/>
                </a:lnTo>
                <a:lnTo>
                  <a:pt x="395058" y="458584"/>
                </a:lnTo>
                <a:lnTo>
                  <a:pt x="398729" y="456882"/>
                </a:lnTo>
                <a:lnTo>
                  <a:pt x="400265" y="454685"/>
                </a:lnTo>
                <a:lnTo>
                  <a:pt x="383730" y="454685"/>
                </a:lnTo>
                <a:lnTo>
                  <a:pt x="383730" y="447382"/>
                </a:lnTo>
                <a:lnTo>
                  <a:pt x="400204" y="447382"/>
                </a:lnTo>
                <a:lnTo>
                  <a:pt x="399592" y="445998"/>
                </a:lnTo>
                <a:lnTo>
                  <a:pt x="395706" y="442404"/>
                </a:lnTo>
                <a:lnTo>
                  <a:pt x="393179" y="441502"/>
                </a:lnTo>
                <a:close/>
              </a:path>
              <a:path w="692784" h="474345">
                <a:moveTo>
                  <a:pt x="397634" y="460565"/>
                </a:moveTo>
                <a:lnTo>
                  <a:pt x="387083" y="460565"/>
                </a:lnTo>
                <a:lnTo>
                  <a:pt x="388073" y="460984"/>
                </a:lnTo>
                <a:lnTo>
                  <a:pt x="389928" y="462673"/>
                </a:lnTo>
                <a:lnTo>
                  <a:pt x="391045" y="464578"/>
                </a:lnTo>
                <a:lnTo>
                  <a:pt x="394550" y="472528"/>
                </a:lnTo>
                <a:lnTo>
                  <a:pt x="395084" y="473582"/>
                </a:lnTo>
                <a:lnTo>
                  <a:pt x="403847" y="473582"/>
                </a:lnTo>
                <a:lnTo>
                  <a:pt x="401091" y="467702"/>
                </a:lnTo>
                <a:lnTo>
                  <a:pt x="398195" y="461289"/>
                </a:lnTo>
                <a:lnTo>
                  <a:pt x="397634" y="460565"/>
                </a:lnTo>
                <a:close/>
              </a:path>
              <a:path w="692784" h="474345">
                <a:moveTo>
                  <a:pt x="400204" y="447382"/>
                </a:moveTo>
                <a:lnTo>
                  <a:pt x="390817" y="447382"/>
                </a:lnTo>
                <a:lnTo>
                  <a:pt x="392341" y="448589"/>
                </a:lnTo>
                <a:lnTo>
                  <a:pt x="392341" y="452196"/>
                </a:lnTo>
                <a:lnTo>
                  <a:pt x="391947" y="453097"/>
                </a:lnTo>
                <a:lnTo>
                  <a:pt x="390372" y="454367"/>
                </a:lnTo>
                <a:lnTo>
                  <a:pt x="389305" y="454685"/>
                </a:lnTo>
                <a:lnTo>
                  <a:pt x="400265" y="454685"/>
                </a:lnTo>
                <a:lnTo>
                  <a:pt x="400486" y="454367"/>
                </a:lnTo>
                <a:lnTo>
                  <a:pt x="400558" y="448182"/>
                </a:lnTo>
                <a:lnTo>
                  <a:pt x="400204" y="447382"/>
                </a:lnTo>
                <a:close/>
              </a:path>
              <a:path w="692784" h="474345">
                <a:moveTo>
                  <a:pt x="417766" y="441502"/>
                </a:moveTo>
                <a:lnTo>
                  <a:pt x="410438" y="441502"/>
                </a:lnTo>
                <a:lnTo>
                  <a:pt x="410438" y="473582"/>
                </a:lnTo>
                <a:lnTo>
                  <a:pt x="418426" y="473582"/>
                </a:lnTo>
                <a:lnTo>
                  <a:pt x="418426" y="453034"/>
                </a:lnTo>
                <a:lnTo>
                  <a:pt x="427834" y="453034"/>
                </a:lnTo>
                <a:lnTo>
                  <a:pt x="417766" y="441502"/>
                </a:lnTo>
                <a:close/>
              </a:path>
              <a:path w="692784" h="474345">
                <a:moveTo>
                  <a:pt x="427834" y="453034"/>
                </a:moveTo>
                <a:lnTo>
                  <a:pt x="418426" y="453034"/>
                </a:lnTo>
                <a:lnTo>
                  <a:pt x="436130" y="473582"/>
                </a:lnTo>
                <a:lnTo>
                  <a:pt x="442874" y="473582"/>
                </a:lnTo>
                <a:lnTo>
                  <a:pt x="442874" y="461111"/>
                </a:lnTo>
                <a:lnTo>
                  <a:pt x="434886" y="461111"/>
                </a:lnTo>
                <a:lnTo>
                  <a:pt x="427834" y="453034"/>
                </a:lnTo>
                <a:close/>
              </a:path>
              <a:path w="692784" h="474345">
                <a:moveTo>
                  <a:pt x="442874" y="441502"/>
                </a:moveTo>
                <a:lnTo>
                  <a:pt x="434886" y="441502"/>
                </a:lnTo>
                <a:lnTo>
                  <a:pt x="434886" y="461111"/>
                </a:lnTo>
                <a:lnTo>
                  <a:pt x="442874" y="461111"/>
                </a:lnTo>
                <a:lnTo>
                  <a:pt x="442874" y="441502"/>
                </a:lnTo>
                <a:close/>
              </a:path>
              <a:path w="692784" h="474345">
                <a:moveTo>
                  <a:pt x="471678" y="441502"/>
                </a:moveTo>
                <a:lnTo>
                  <a:pt x="462419" y="441502"/>
                </a:lnTo>
                <a:lnTo>
                  <a:pt x="449465" y="473582"/>
                </a:lnTo>
                <a:lnTo>
                  <a:pt x="457936" y="473582"/>
                </a:lnTo>
                <a:lnTo>
                  <a:pt x="460324" y="467245"/>
                </a:lnTo>
                <a:lnTo>
                  <a:pt x="483112" y="467245"/>
                </a:lnTo>
                <a:lnTo>
                  <a:pt x="480624" y="461644"/>
                </a:lnTo>
                <a:lnTo>
                  <a:pt x="462445" y="461644"/>
                </a:lnTo>
                <a:lnTo>
                  <a:pt x="467156" y="449173"/>
                </a:lnTo>
                <a:lnTo>
                  <a:pt x="475085" y="449173"/>
                </a:lnTo>
                <a:lnTo>
                  <a:pt x="471678" y="441502"/>
                </a:lnTo>
                <a:close/>
              </a:path>
              <a:path w="692784" h="474345">
                <a:moveTo>
                  <a:pt x="483112" y="467245"/>
                </a:moveTo>
                <a:lnTo>
                  <a:pt x="474687" y="467245"/>
                </a:lnTo>
                <a:lnTo>
                  <a:pt x="477329" y="473582"/>
                </a:lnTo>
                <a:lnTo>
                  <a:pt x="485927" y="473582"/>
                </a:lnTo>
                <a:lnTo>
                  <a:pt x="483112" y="467245"/>
                </a:lnTo>
                <a:close/>
              </a:path>
              <a:path w="692784" h="474345">
                <a:moveTo>
                  <a:pt x="504126" y="447382"/>
                </a:moveTo>
                <a:lnTo>
                  <a:pt x="496138" y="447382"/>
                </a:lnTo>
                <a:lnTo>
                  <a:pt x="496138" y="473582"/>
                </a:lnTo>
                <a:lnTo>
                  <a:pt x="504126" y="473582"/>
                </a:lnTo>
                <a:lnTo>
                  <a:pt x="504126" y="447382"/>
                </a:lnTo>
                <a:close/>
              </a:path>
              <a:path w="692784" h="474345">
                <a:moveTo>
                  <a:pt x="475085" y="449173"/>
                </a:moveTo>
                <a:lnTo>
                  <a:pt x="467156" y="449173"/>
                </a:lnTo>
                <a:lnTo>
                  <a:pt x="472351" y="461644"/>
                </a:lnTo>
                <a:lnTo>
                  <a:pt x="480624" y="461644"/>
                </a:lnTo>
                <a:lnTo>
                  <a:pt x="475085" y="449173"/>
                </a:lnTo>
                <a:close/>
              </a:path>
              <a:path w="692784" h="474345">
                <a:moveTo>
                  <a:pt x="515747" y="441502"/>
                </a:moveTo>
                <a:lnTo>
                  <a:pt x="484517" y="441502"/>
                </a:lnTo>
                <a:lnTo>
                  <a:pt x="484517" y="447382"/>
                </a:lnTo>
                <a:lnTo>
                  <a:pt x="515747" y="447382"/>
                </a:lnTo>
                <a:lnTo>
                  <a:pt x="515747" y="441502"/>
                </a:lnTo>
                <a:close/>
              </a:path>
              <a:path w="692784" h="474345">
                <a:moveTo>
                  <a:pt x="531698" y="441502"/>
                </a:moveTo>
                <a:lnTo>
                  <a:pt x="523709" y="441502"/>
                </a:lnTo>
                <a:lnTo>
                  <a:pt x="523709" y="473582"/>
                </a:lnTo>
                <a:lnTo>
                  <a:pt x="531698" y="473582"/>
                </a:lnTo>
                <a:lnTo>
                  <a:pt x="531698" y="441502"/>
                </a:lnTo>
                <a:close/>
              </a:path>
              <a:path w="692784" h="474345">
                <a:moveTo>
                  <a:pt x="564400" y="441096"/>
                </a:moveTo>
                <a:lnTo>
                  <a:pt x="553453" y="441096"/>
                </a:lnTo>
                <a:lnTo>
                  <a:pt x="549007" y="442747"/>
                </a:lnTo>
                <a:lnTo>
                  <a:pt x="542233" y="449338"/>
                </a:lnTo>
                <a:lnTo>
                  <a:pt x="540537" y="453161"/>
                </a:lnTo>
                <a:lnTo>
                  <a:pt x="540537" y="462025"/>
                </a:lnTo>
                <a:lnTo>
                  <a:pt x="542251" y="465886"/>
                </a:lnTo>
                <a:lnTo>
                  <a:pt x="549071" y="472376"/>
                </a:lnTo>
                <a:lnTo>
                  <a:pt x="553491" y="474002"/>
                </a:lnTo>
                <a:lnTo>
                  <a:pt x="564299" y="474002"/>
                </a:lnTo>
                <a:lnTo>
                  <a:pt x="568706" y="472363"/>
                </a:lnTo>
                <a:lnTo>
                  <a:pt x="573999" y="467334"/>
                </a:lnTo>
                <a:lnTo>
                  <a:pt x="555879" y="467334"/>
                </a:lnTo>
                <a:lnTo>
                  <a:pt x="553427" y="466432"/>
                </a:lnTo>
                <a:lnTo>
                  <a:pt x="549706" y="462838"/>
                </a:lnTo>
                <a:lnTo>
                  <a:pt x="548779" y="460476"/>
                </a:lnTo>
                <a:lnTo>
                  <a:pt x="548779" y="454621"/>
                </a:lnTo>
                <a:lnTo>
                  <a:pt x="549706" y="452246"/>
                </a:lnTo>
                <a:lnTo>
                  <a:pt x="553427" y="448665"/>
                </a:lnTo>
                <a:lnTo>
                  <a:pt x="555879" y="447776"/>
                </a:lnTo>
                <a:lnTo>
                  <a:pt x="573985" y="447776"/>
                </a:lnTo>
                <a:lnTo>
                  <a:pt x="568820" y="442747"/>
                </a:lnTo>
                <a:lnTo>
                  <a:pt x="564400" y="441096"/>
                </a:lnTo>
                <a:close/>
              </a:path>
              <a:path w="692784" h="474345">
                <a:moveTo>
                  <a:pt x="573985" y="447776"/>
                </a:moveTo>
                <a:lnTo>
                  <a:pt x="561962" y="447776"/>
                </a:lnTo>
                <a:lnTo>
                  <a:pt x="564400" y="448665"/>
                </a:lnTo>
                <a:lnTo>
                  <a:pt x="568109" y="452246"/>
                </a:lnTo>
                <a:lnTo>
                  <a:pt x="569036" y="454621"/>
                </a:lnTo>
                <a:lnTo>
                  <a:pt x="569036" y="460476"/>
                </a:lnTo>
                <a:lnTo>
                  <a:pt x="568109" y="462838"/>
                </a:lnTo>
                <a:lnTo>
                  <a:pt x="564400" y="466432"/>
                </a:lnTo>
                <a:lnTo>
                  <a:pt x="561962" y="467334"/>
                </a:lnTo>
                <a:lnTo>
                  <a:pt x="573999" y="467334"/>
                </a:lnTo>
                <a:lnTo>
                  <a:pt x="575564" y="465848"/>
                </a:lnTo>
                <a:lnTo>
                  <a:pt x="577267" y="462025"/>
                </a:lnTo>
                <a:lnTo>
                  <a:pt x="577272" y="453161"/>
                </a:lnTo>
                <a:lnTo>
                  <a:pt x="575576" y="449325"/>
                </a:lnTo>
                <a:lnTo>
                  <a:pt x="573985" y="447776"/>
                </a:lnTo>
                <a:close/>
              </a:path>
              <a:path w="692784" h="474345">
                <a:moveTo>
                  <a:pt x="593255" y="441502"/>
                </a:moveTo>
                <a:lnTo>
                  <a:pt x="585927" y="441502"/>
                </a:lnTo>
                <a:lnTo>
                  <a:pt x="585927" y="473582"/>
                </a:lnTo>
                <a:lnTo>
                  <a:pt x="593915" y="473582"/>
                </a:lnTo>
                <a:lnTo>
                  <a:pt x="593915" y="453034"/>
                </a:lnTo>
                <a:lnTo>
                  <a:pt x="603330" y="453034"/>
                </a:lnTo>
                <a:lnTo>
                  <a:pt x="593255" y="441502"/>
                </a:lnTo>
                <a:close/>
              </a:path>
              <a:path w="692784" h="474345">
                <a:moveTo>
                  <a:pt x="603330" y="453034"/>
                </a:moveTo>
                <a:lnTo>
                  <a:pt x="593915" y="453034"/>
                </a:lnTo>
                <a:lnTo>
                  <a:pt x="611619" y="473582"/>
                </a:lnTo>
                <a:lnTo>
                  <a:pt x="618375" y="473582"/>
                </a:lnTo>
                <a:lnTo>
                  <a:pt x="618375" y="461111"/>
                </a:lnTo>
                <a:lnTo>
                  <a:pt x="610387" y="461111"/>
                </a:lnTo>
                <a:lnTo>
                  <a:pt x="603330" y="453034"/>
                </a:lnTo>
                <a:close/>
              </a:path>
              <a:path w="692784" h="474345">
                <a:moveTo>
                  <a:pt x="618375" y="441502"/>
                </a:moveTo>
                <a:lnTo>
                  <a:pt x="610387" y="441502"/>
                </a:lnTo>
                <a:lnTo>
                  <a:pt x="610387" y="461111"/>
                </a:lnTo>
                <a:lnTo>
                  <a:pt x="618375" y="461111"/>
                </a:lnTo>
                <a:lnTo>
                  <a:pt x="618375" y="441502"/>
                </a:lnTo>
                <a:close/>
              </a:path>
              <a:path w="692784" h="474345">
                <a:moveTo>
                  <a:pt x="647179" y="441502"/>
                </a:moveTo>
                <a:lnTo>
                  <a:pt x="637921" y="441502"/>
                </a:lnTo>
                <a:lnTo>
                  <a:pt x="624954" y="473582"/>
                </a:lnTo>
                <a:lnTo>
                  <a:pt x="633425" y="473582"/>
                </a:lnTo>
                <a:lnTo>
                  <a:pt x="635825" y="467245"/>
                </a:lnTo>
                <a:lnTo>
                  <a:pt x="658603" y="467245"/>
                </a:lnTo>
                <a:lnTo>
                  <a:pt x="656118" y="461644"/>
                </a:lnTo>
                <a:lnTo>
                  <a:pt x="637933" y="461644"/>
                </a:lnTo>
                <a:lnTo>
                  <a:pt x="642645" y="449173"/>
                </a:lnTo>
                <a:lnTo>
                  <a:pt x="650583" y="449173"/>
                </a:lnTo>
                <a:lnTo>
                  <a:pt x="647179" y="441502"/>
                </a:lnTo>
                <a:close/>
              </a:path>
              <a:path w="692784" h="474345">
                <a:moveTo>
                  <a:pt x="658603" y="467245"/>
                </a:moveTo>
                <a:lnTo>
                  <a:pt x="650189" y="467245"/>
                </a:lnTo>
                <a:lnTo>
                  <a:pt x="652830" y="473582"/>
                </a:lnTo>
                <a:lnTo>
                  <a:pt x="661416" y="473582"/>
                </a:lnTo>
                <a:lnTo>
                  <a:pt x="658603" y="467245"/>
                </a:lnTo>
                <a:close/>
              </a:path>
              <a:path w="692784" h="474345">
                <a:moveTo>
                  <a:pt x="650583" y="449173"/>
                </a:moveTo>
                <a:lnTo>
                  <a:pt x="642645" y="449173"/>
                </a:lnTo>
                <a:lnTo>
                  <a:pt x="647852" y="461644"/>
                </a:lnTo>
                <a:lnTo>
                  <a:pt x="656118" y="461644"/>
                </a:lnTo>
                <a:lnTo>
                  <a:pt x="650583" y="449173"/>
                </a:lnTo>
                <a:close/>
              </a:path>
            </a:pathLst>
          </a:custGeom>
          <a:solidFill>
            <a:srgbClr val="FFFFFF"/>
          </a:solidFill>
        </p:spPr>
        <p:txBody>
          <a:bodyPr wrap="square" lIns="0" tIns="0" rIns="0" bIns="0" rtlCol="0"/>
          <a:lstStyle/>
          <a:p>
            <a:endParaRPr>
              <a:solidFill>
                <a:prstClr val="black"/>
              </a:solidFill>
            </a:endParaRPr>
          </a:p>
        </p:txBody>
      </p:sp>
      <p:sp>
        <p:nvSpPr>
          <p:cNvPr id="9" name="object 9"/>
          <p:cNvSpPr/>
          <p:nvPr/>
        </p:nvSpPr>
        <p:spPr>
          <a:xfrm>
            <a:off x="1482973" y="2134556"/>
            <a:ext cx="180975" cy="143510"/>
          </a:xfrm>
          <a:custGeom>
            <a:avLst/>
            <a:gdLst/>
            <a:ahLst/>
            <a:cxnLst/>
            <a:rect l="l" t="t" r="r" b="b"/>
            <a:pathLst>
              <a:path w="180975" h="143510">
                <a:moveTo>
                  <a:pt x="28638" y="0"/>
                </a:moveTo>
                <a:lnTo>
                  <a:pt x="0" y="63017"/>
                </a:lnTo>
                <a:lnTo>
                  <a:pt x="146088" y="143217"/>
                </a:lnTo>
                <a:lnTo>
                  <a:pt x="180454" y="94526"/>
                </a:lnTo>
                <a:lnTo>
                  <a:pt x="28638" y="0"/>
                </a:lnTo>
                <a:close/>
              </a:path>
            </a:pathLst>
          </a:custGeom>
          <a:solidFill>
            <a:srgbClr val="FFFFFF"/>
          </a:solidFill>
        </p:spPr>
        <p:txBody>
          <a:bodyPr wrap="square" lIns="0" tIns="0" rIns="0" bIns="0" rtlCol="0"/>
          <a:lstStyle/>
          <a:p>
            <a:endParaRPr>
              <a:solidFill>
                <a:prstClr val="black"/>
              </a:solidFill>
            </a:endParaRPr>
          </a:p>
        </p:txBody>
      </p:sp>
      <p:sp>
        <p:nvSpPr>
          <p:cNvPr id="14" name="object 14"/>
          <p:cNvSpPr/>
          <p:nvPr/>
        </p:nvSpPr>
        <p:spPr>
          <a:xfrm>
            <a:off x="1641855" y="1614636"/>
            <a:ext cx="37465" cy="39370"/>
          </a:xfrm>
          <a:custGeom>
            <a:avLst/>
            <a:gdLst/>
            <a:ahLst/>
            <a:cxnLst/>
            <a:rect l="l" t="t" r="r" b="b"/>
            <a:pathLst>
              <a:path w="37464" h="39369">
                <a:moveTo>
                  <a:pt x="0" y="19411"/>
                </a:moveTo>
                <a:lnTo>
                  <a:pt x="37147" y="19411"/>
                </a:lnTo>
              </a:path>
            </a:pathLst>
          </a:custGeom>
          <a:ln w="40093">
            <a:solidFill>
              <a:srgbClr val="FFFFFF"/>
            </a:solidFill>
          </a:ln>
        </p:spPr>
        <p:txBody>
          <a:bodyPr wrap="square" lIns="0" tIns="0" rIns="0" bIns="0" rtlCol="0"/>
          <a:lstStyle/>
          <a:p>
            <a:endParaRPr>
              <a:solidFill>
                <a:prstClr val="black"/>
              </a:solidFill>
            </a:endParaRPr>
          </a:p>
        </p:txBody>
      </p:sp>
      <p:sp>
        <p:nvSpPr>
          <p:cNvPr id="15" name="object 15"/>
          <p:cNvSpPr/>
          <p:nvPr/>
        </p:nvSpPr>
        <p:spPr>
          <a:xfrm>
            <a:off x="1219200" y="1085731"/>
            <a:ext cx="1752600" cy="308938"/>
          </a:xfrm>
          <a:custGeom>
            <a:avLst/>
            <a:gdLst/>
            <a:ahLst/>
            <a:cxnLst/>
            <a:rect l="l" t="t" r="r" b="b"/>
            <a:pathLst>
              <a:path w="114935">
                <a:moveTo>
                  <a:pt x="0" y="0"/>
                </a:moveTo>
                <a:lnTo>
                  <a:pt x="114820" y="0"/>
                </a:lnTo>
              </a:path>
            </a:pathLst>
          </a:custGeom>
          <a:ln w="38417">
            <a:solidFill>
              <a:srgbClr val="FFFFFF"/>
            </a:solidFill>
          </a:ln>
        </p:spPr>
        <p:txBody>
          <a:bodyPr wrap="square" lIns="0" tIns="0" rIns="0" bIns="0" rtlCol="0"/>
          <a:lstStyle/>
          <a:p>
            <a:r>
              <a:rPr lang="en-US" dirty="0" smtClean="0">
                <a:solidFill>
                  <a:prstClr val="black"/>
                </a:solidFill>
                <a:latin typeface="Gill Sans" charset="0"/>
                <a:ea typeface="Gill Sans" charset="0"/>
                <a:cs typeface="Gill Sans" charset="0"/>
              </a:rPr>
              <a:t>Medical</a:t>
            </a:r>
            <a:endParaRPr dirty="0">
              <a:solidFill>
                <a:prstClr val="black"/>
              </a:solidFill>
              <a:latin typeface="Gill Sans" charset="0"/>
              <a:ea typeface="Gill Sans" charset="0"/>
              <a:cs typeface="Gill Sans" charset="0"/>
            </a:endParaRPr>
          </a:p>
        </p:txBody>
      </p:sp>
      <p:sp>
        <p:nvSpPr>
          <p:cNvPr id="16" name="object 16"/>
          <p:cNvSpPr/>
          <p:nvPr/>
        </p:nvSpPr>
        <p:spPr>
          <a:xfrm>
            <a:off x="1641855" y="1538652"/>
            <a:ext cx="37465" cy="39370"/>
          </a:xfrm>
          <a:custGeom>
            <a:avLst/>
            <a:gdLst/>
            <a:ahLst/>
            <a:cxnLst/>
            <a:rect l="l" t="t" r="r" b="b"/>
            <a:pathLst>
              <a:path w="37464" h="39369">
                <a:moveTo>
                  <a:pt x="0" y="19418"/>
                </a:moveTo>
                <a:lnTo>
                  <a:pt x="37147" y="19418"/>
                </a:lnTo>
              </a:path>
            </a:pathLst>
          </a:custGeom>
          <a:ln w="40106">
            <a:solidFill>
              <a:srgbClr val="FFFFFF"/>
            </a:solidFill>
          </a:ln>
        </p:spPr>
        <p:txBody>
          <a:bodyPr wrap="square" lIns="0" tIns="0" rIns="0" bIns="0" rtlCol="0"/>
          <a:lstStyle/>
          <a:p>
            <a:endParaRPr>
              <a:solidFill>
                <a:prstClr val="black"/>
              </a:solidFill>
            </a:endParaRPr>
          </a:p>
        </p:txBody>
      </p:sp>
      <p:sp>
        <p:nvSpPr>
          <p:cNvPr id="48" name="Title 1"/>
          <p:cNvSpPr>
            <a:spLocks noGrp="1"/>
          </p:cNvSpPr>
          <p:nvPr>
            <p:ph type="title"/>
          </p:nvPr>
        </p:nvSpPr>
        <p:spPr>
          <a:xfrm>
            <a:off x="-1" y="10799"/>
            <a:ext cx="8127009" cy="743381"/>
          </a:xfrm>
          <a:solidFill>
            <a:schemeClr val="bg1">
              <a:lumMod val="95000"/>
            </a:schemeClr>
          </a:solidFill>
        </p:spPr>
        <p:txBody>
          <a:bodyPr anchor="t">
            <a:normAutofit fontScale="90000"/>
          </a:bodyPr>
          <a:lstStyle/>
          <a:p>
            <a:r>
              <a:rPr lang="en-US" b="0" dirty="0" smtClean="0">
                <a:solidFill>
                  <a:schemeClr val="tx1"/>
                </a:solidFill>
                <a:latin typeface="Gill Sans" charset="0"/>
                <a:ea typeface="Gill Sans" charset="0"/>
                <a:cs typeface="Gill Sans" charset="0"/>
              </a:rPr>
              <a:t/>
            </a:r>
            <a:br>
              <a:rPr lang="en-US" b="0" dirty="0" smtClean="0">
                <a:solidFill>
                  <a:schemeClr val="tx1"/>
                </a:solidFill>
                <a:latin typeface="Gill Sans" charset="0"/>
                <a:ea typeface="Gill Sans" charset="0"/>
                <a:cs typeface="Gill Sans" charset="0"/>
              </a:rPr>
            </a:br>
            <a:endParaRPr lang="en-US" b="0" dirty="0">
              <a:solidFill>
                <a:schemeClr val="tx1"/>
              </a:solidFill>
              <a:latin typeface="Gill Sans" charset="0"/>
              <a:ea typeface="Gill Sans" charset="0"/>
              <a:cs typeface="Gill Sans" charset="0"/>
            </a:endParaRPr>
          </a:p>
        </p:txBody>
      </p:sp>
      <p:pic>
        <p:nvPicPr>
          <p:cNvPr id="49" name="Picture 48"/>
          <p:cNvPicPr>
            <a:picLocks noChangeAspect="1"/>
          </p:cNvPicPr>
          <p:nvPr/>
        </p:nvPicPr>
        <p:blipFill rotWithShape="1">
          <a:blip r:embed="rId3"/>
          <a:srcRect t="23209"/>
          <a:stretch/>
        </p:blipFill>
        <p:spPr>
          <a:xfrm>
            <a:off x="5824228" y="4495800"/>
            <a:ext cx="3184509" cy="1450401"/>
          </a:xfrm>
          <a:prstGeom prst="rect">
            <a:avLst/>
          </a:prstGeom>
        </p:spPr>
      </p:pic>
      <p:pic>
        <p:nvPicPr>
          <p:cNvPr id="50" name="Picture 49"/>
          <p:cNvPicPr>
            <a:picLocks noChangeAspect="1"/>
          </p:cNvPicPr>
          <p:nvPr/>
        </p:nvPicPr>
        <p:blipFill>
          <a:blip r:embed="rId4"/>
          <a:stretch>
            <a:fillRect/>
          </a:stretch>
        </p:blipFill>
        <p:spPr>
          <a:xfrm>
            <a:off x="642717" y="914400"/>
            <a:ext cx="424083" cy="604318"/>
          </a:xfrm>
          <a:prstGeom prst="rect">
            <a:avLst/>
          </a:prstGeom>
        </p:spPr>
      </p:pic>
      <p:sp>
        <p:nvSpPr>
          <p:cNvPr id="53" name="object 15"/>
          <p:cNvSpPr/>
          <p:nvPr/>
        </p:nvSpPr>
        <p:spPr>
          <a:xfrm>
            <a:off x="4084591" y="1114061"/>
            <a:ext cx="2087609" cy="308938"/>
          </a:xfrm>
          <a:custGeom>
            <a:avLst/>
            <a:gdLst/>
            <a:ahLst/>
            <a:cxnLst/>
            <a:rect l="l" t="t" r="r" b="b"/>
            <a:pathLst>
              <a:path w="114935">
                <a:moveTo>
                  <a:pt x="0" y="0"/>
                </a:moveTo>
                <a:lnTo>
                  <a:pt x="114820" y="0"/>
                </a:lnTo>
              </a:path>
            </a:pathLst>
          </a:custGeom>
          <a:ln w="38417">
            <a:solidFill>
              <a:srgbClr val="FFFFFF"/>
            </a:solidFill>
          </a:ln>
        </p:spPr>
        <p:txBody>
          <a:bodyPr wrap="square" lIns="0" tIns="0" rIns="0" bIns="0" rtlCol="0"/>
          <a:lstStyle/>
          <a:p>
            <a:r>
              <a:rPr lang="en-US" dirty="0" smtClean="0">
                <a:solidFill>
                  <a:prstClr val="black"/>
                </a:solidFill>
                <a:latin typeface="Gill Sans" charset="0"/>
                <a:ea typeface="Gill Sans" charset="0"/>
                <a:cs typeface="Gill Sans" charset="0"/>
              </a:rPr>
              <a:t>Management</a:t>
            </a:r>
            <a:endParaRPr dirty="0">
              <a:solidFill>
                <a:prstClr val="black"/>
              </a:solidFill>
              <a:latin typeface="Gill Sans" charset="0"/>
              <a:ea typeface="Gill Sans" charset="0"/>
              <a:cs typeface="Gill Sans" charset="0"/>
            </a:endParaRPr>
          </a:p>
        </p:txBody>
      </p:sp>
      <p:pic>
        <p:nvPicPr>
          <p:cNvPr id="54" name="Picture 53"/>
          <p:cNvPicPr>
            <a:picLocks noChangeAspect="1"/>
          </p:cNvPicPr>
          <p:nvPr/>
        </p:nvPicPr>
        <p:blipFill rotWithShape="1">
          <a:blip r:embed="rId5"/>
          <a:srcRect l="57258"/>
          <a:stretch/>
        </p:blipFill>
        <p:spPr>
          <a:xfrm>
            <a:off x="457200" y="1662700"/>
            <a:ext cx="2547628" cy="2071099"/>
          </a:xfrm>
          <a:prstGeom prst="rect">
            <a:avLst/>
          </a:prstGeom>
        </p:spPr>
      </p:pic>
      <p:pic>
        <p:nvPicPr>
          <p:cNvPr id="56" name="Picture 55"/>
          <p:cNvPicPr>
            <a:picLocks noChangeAspect="1"/>
          </p:cNvPicPr>
          <p:nvPr/>
        </p:nvPicPr>
        <p:blipFill>
          <a:blip r:embed="rId6"/>
          <a:stretch>
            <a:fillRect/>
          </a:stretch>
        </p:blipFill>
        <p:spPr>
          <a:xfrm>
            <a:off x="152400" y="3806880"/>
            <a:ext cx="2852428" cy="2139321"/>
          </a:xfrm>
          <a:prstGeom prst="rect">
            <a:avLst/>
          </a:prstGeom>
        </p:spPr>
      </p:pic>
      <p:pic>
        <p:nvPicPr>
          <p:cNvPr id="58" name="Picture 57"/>
          <p:cNvPicPr>
            <a:picLocks noChangeAspect="1"/>
          </p:cNvPicPr>
          <p:nvPr/>
        </p:nvPicPr>
        <p:blipFill>
          <a:blip r:embed="rId7"/>
          <a:stretch>
            <a:fillRect/>
          </a:stretch>
        </p:blipFill>
        <p:spPr>
          <a:xfrm>
            <a:off x="3048000" y="1828800"/>
            <a:ext cx="2778672" cy="2057400"/>
          </a:xfrm>
          <a:prstGeom prst="rect">
            <a:avLst/>
          </a:prstGeom>
        </p:spPr>
      </p:pic>
      <p:pic>
        <p:nvPicPr>
          <p:cNvPr id="59" name="Picture 58"/>
          <p:cNvPicPr>
            <a:picLocks noChangeAspect="1"/>
          </p:cNvPicPr>
          <p:nvPr/>
        </p:nvPicPr>
        <p:blipFill>
          <a:blip r:embed="rId8"/>
          <a:stretch>
            <a:fillRect/>
          </a:stretch>
        </p:blipFill>
        <p:spPr>
          <a:xfrm>
            <a:off x="2971800" y="3920147"/>
            <a:ext cx="2831948" cy="1952236"/>
          </a:xfrm>
          <a:prstGeom prst="rect">
            <a:avLst/>
          </a:prstGeom>
        </p:spPr>
      </p:pic>
      <p:pic>
        <p:nvPicPr>
          <p:cNvPr id="60" name="Picture 59"/>
          <p:cNvPicPr>
            <a:picLocks noChangeAspect="1"/>
          </p:cNvPicPr>
          <p:nvPr/>
        </p:nvPicPr>
        <p:blipFill>
          <a:blip r:embed="rId9"/>
          <a:stretch>
            <a:fillRect/>
          </a:stretch>
        </p:blipFill>
        <p:spPr>
          <a:xfrm>
            <a:off x="3384550" y="990390"/>
            <a:ext cx="501650" cy="437804"/>
          </a:xfrm>
          <a:prstGeom prst="rect">
            <a:avLst/>
          </a:prstGeom>
        </p:spPr>
      </p:pic>
      <p:pic>
        <p:nvPicPr>
          <p:cNvPr id="62" name="Picture 61"/>
          <p:cNvPicPr>
            <a:picLocks noChangeAspect="1"/>
          </p:cNvPicPr>
          <p:nvPr/>
        </p:nvPicPr>
        <p:blipFill>
          <a:blip r:embed="rId10"/>
          <a:stretch>
            <a:fillRect/>
          </a:stretch>
        </p:blipFill>
        <p:spPr>
          <a:xfrm>
            <a:off x="6462019" y="1058980"/>
            <a:ext cx="558800" cy="419100"/>
          </a:xfrm>
          <a:prstGeom prst="rect">
            <a:avLst/>
          </a:prstGeom>
        </p:spPr>
      </p:pic>
      <p:sp>
        <p:nvSpPr>
          <p:cNvPr id="63" name="object 15"/>
          <p:cNvSpPr/>
          <p:nvPr/>
        </p:nvSpPr>
        <p:spPr>
          <a:xfrm>
            <a:off x="7239000" y="1122547"/>
            <a:ext cx="4416781" cy="308938"/>
          </a:xfrm>
          <a:custGeom>
            <a:avLst/>
            <a:gdLst/>
            <a:ahLst/>
            <a:cxnLst/>
            <a:rect l="l" t="t" r="r" b="b"/>
            <a:pathLst>
              <a:path w="114935">
                <a:moveTo>
                  <a:pt x="0" y="0"/>
                </a:moveTo>
                <a:lnTo>
                  <a:pt x="114820" y="0"/>
                </a:lnTo>
              </a:path>
            </a:pathLst>
          </a:custGeom>
          <a:ln w="38417">
            <a:solidFill>
              <a:srgbClr val="FFFFFF"/>
            </a:solidFill>
          </a:ln>
        </p:spPr>
        <p:txBody>
          <a:bodyPr wrap="square" lIns="0" tIns="0" rIns="0" bIns="0" rtlCol="0"/>
          <a:lstStyle/>
          <a:p>
            <a:r>
              <a:rPr lang="en-US" dirty="0" smtClean="0">
                <a:solidFill>
                  <a:prstClr val="black"/>
                </a:solidFill>
                <a:latin typeface="Gill Sans" charset="0"/>
                <a:ea typeface="Gill Sans" charset="0"/>
                <a:cs typeface="Gill Sans" charset="0"/>
              </a:rPr>
              <a:t>Equipment</a:t>
            </a:r>
            <a:endParaRPr dirty="0">
              <a:solidFill>
                <a:prstClr val="black"/>
              </a:solidFill>
              <a:latin typeface="Gill Sans" charset="0"/>
              <a:ea typeface="Gill Sans" charset="0"/>
              <a:cs typeface="Gill Sans" charset="0"/>
            </a:endParaRPr>
          </a:p>
        </p:txBody>
      </p:sp>
      <p:pic>
        <p:nvPicPr>
          <p:cNvPr id="65" name="Picture 64"/>
          <p:cNvPicPr>
            <a:picLocks noChangeAspect="1"/>
          </p:cNvPicPr>
          <p:nvPr/>
        </p:nvPicPr>
        <p:blipFill>
          <a:blip r:embed="rId11"/>
          <a:stretch>
            <a:fillRect/>
          </a:stretch>
        </p:blipFill>
        <p:spPr>
          <a:xfrm>
            <a:off x="6462019" y="3733800"/>
            <a:ext cx="508000" cy="533400"/>
          </a:xfrm>
          <a:prstGeom prst="rect">
            <a:avLst/>
          </a:prstGeom>
        </p:spPr>
      </p:pic>
      <p:sp>
        <p:nvSpPr>
          <p:cNvPr id="67" name="object 15"/>
          <p:cNvSpPr/>
          <p:nvPr/>
        </p:nvSpPr>
        <p:spPr>
          <a:xfrm>
            <a:off x="7239000" y="3882062"/>
            <a:ext cx="2039679" cy="308938"/>
          </a:xfrm>
          <a:custGeom>
            <a:avLst/>
            <a:gdLst/>
            <a:ahLst/>
            <a:cxnLst/>
            <a:rect l="l" t="t" r="r" b="b"/>
            <a:pathLst>
              <a:path w="114935">
                <a:moveTo>
                  <a:pt x="0" y="0"/>
                </a:moveTo>
                <a:lnTo>
                  <a:pt x="114820" y="0"/>
                </a:lnTo>
              </a:path>
            </a:pathLst>
          </a:custGeom>
          <a:ln w="38417">
            <a:solidFill>
              <a:srgbClr val="FFFFFF"/>
            </a:solidFill>
          </a:ln>
        </p:spPr>
        <p:txBody>
          <a:bodyPr wrap="square" lIns="0" tIns="0" rIns="0" bIns="0" rtlCol="0"/>
          <a:lstStyle/>
          <a:p>
            <a:r>
              <a:rPr lang="en-US" dirty="0" smtClean="0">
                <a:solidFill>
                  <a:prstClr val="black"/>
                </a:solidFill>
                <a:latin typeface="Gill Sans" charset="0"/>
                <a:ea typeface="Gill Sans" charset="0"/>
                <a:cs typeface="Gill Sans" charset="0"/>
              </a:rPr>
              <a:t>Pharmacy</a:t>
            </a:r>
            <a:endParaRPr dirty="0">
              <a:solidFill>
                <a:prstClr val="black"/>
              </a:solidFill>
              <a:latin typeface="Gill Sans" charset="0"/>
              <a:ea typeface="Gill Sans" charset="0"/>
              <a:cs typeface="Gill Sans" charset="0"/>
            </a:endParaRPr>
          </a:p>
        </p:txBody>
      </p:sp>
      <p:graphicFrame>
        <p:nvGraphicFramePr>
          <p:cNvPr id="68" name="Table 67"/>
          <p:cNvGraphicFramePr>
            <a:graphicFrameLocks noGrp="1"/>
          </p:cNvGraphicFramePr>
          <p:nvPr>
            <p:extLst/>
          </p:nvPr>
        </p:nvGraphicFramePr>
        <p:xfrm>
          <a:off x="6705600" y="1869222"/>
          <a:ext cx="1784178" cy="1559778"/>
        </p:xfrm>
        <a:graphic>
          <a:graphicData uri="http://schemas.openxmlformats.org/drawingml/2006/table">
            <a:tbl>
              <a:tblPr/>
              <a:tblGrid>
                <a:gridCol w="403719"/>
                <a:gridCol w="1380459"/>
              </a:tblGrid>
              <a:tr h="353791">
                <a:tc>
                  <a:txBody>
                    <a:bodyPr/>
                    <a:lstStyle/>
                    <a:p>
                      <a:pPr algn="r"/>
                      <a:r>
                        <a:rPr lang="en-US" sz="1200" b="1" dirty="0">
                          <a:solidFill>
                            <a:srgbClr val="000000"/>
                          </a:solidFill>
                          <a:effectLst/>
                          <a:latin typeface="Gill Sans" charset="0"/>
                        </a:rPr>
                        <a:t>40</a:t>
                      </a:r>
                      <a:endParaRPr lang="en-US" sz="1200" dirty="0">
                        <a:effectLst/>
                      </a:endParaRPr>
                    </a:p>
                  </a:txBody>
                  <a:tcPr marL="50800" marR="50800" marT="50800" marB="5080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EFEFEF"/>
                    </a:solidFill>
                  </a:tcPr>
                </a:tc>
                <a:tc>
                  <a:txBody>
                    <a:bodyPr/>
                    <a:lstStyle/>
                    <a:p>
                      <a:r>
                        <a:rPr lang="en-US" sz="1200" b="1" dirty="0">
                          <a:solidFill>
                            <a:srgbClr val="000000"/>
                          </a:solidFill>
                          <a:effectLst/>
                          <a:latin typeface="Gill Sans" charset="0"/>
                        </a:rPr>
                        <a:t>Dental kits</a:t>
                      </a:r>
                      <a:endParaRPr lang="en-US" sz="1200" dirty="0">
                        <a:effectLst/>
                      </a:endParaRPr>
                    </a:p>
                  </a:txBody>
                  <a:tcPr marL="50800" marR="50800" marT="50800" marB="5080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EFEFEF"/>
                    </a:solidFill>
                  </a:tcPr>
                </a:tc>
              </a:tr>
              <a:tr h="273636">
                <a:tc>
                  <a:txBody>
                    <a:bodyPr/>
                    <a:lstStyle/>
                    <a:p>
                      <a:pPr algn="r"/>
                      <a:r>
                        <a:rPr lang="en-US" sz="1200" b="1" dirty="0">
                          <a:solidFill>
                            <a:srgbClr val="000000"/>
                          </a:solidFill>
                          <a:effectLst/>
                          <a:latin typeface="Gill Sans" charset="0"/>
                        </a:rPr>
                        <a:t>8</a:t>
                      </a:r>
                      <a:endParaRPr lang="en-US" sz="1200" dirty="0">
                        <a:effectLst/>
                      </a:endParaRPr>
                    </a:p>
                  </a:txBody>
                  <a:tcPr marL="50800" marR="50800" marT="50800" marB="5080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lang="en-US" sz="1200" b="1" dirty="0">
                          <a:solidFill>
                            <a:srgbClr val="000000"/>
                          </a:solidFill>
                          <a:effectLst/>
                          <a:latin typeface="Gill Sans" charset="0"/>
                        </a:rPr>
                        <a:t>Delivery beds</a:t>
                      </a:r>
                      <a:endParaRPr lang="en-US" sz="1200" dirty="0">
                        <a:effectLst/>
                      </a:endParaRPr>
                    </a:p>
                  </a:txBody>
                  <a:tcPr marL="50800" marR="50800" marT="50800" marB="5080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273636">
                <a:tc>
                  <a:txBody>
                    <a:bodyPr/>
                    <a:lstStyle/>
                    <a:p>
                      <a:pPr algn="r"/>
                      <a:r>
                        <a:rPr lang="en-US" sz="1200" b="1" dirty="0">
                          <a:solidFill>
                            <a:srgbClr val="000000"/>
                          </a:solidFill>
                          <a:effectLst/>
                          <a:latin typeface="Gill Sans" charset="0"/>
                        </a:rPr>
                        <a:t>6</a:t>
                      </a:r>
                      <a:endParaRPr lang="en-US" sz="1200" dirty="0">
                        <a:effectLst/>
                      </a:endParaRPr>
                    </a:p>
                  </a:txBody>
                  <a:tcPr marL="50800" marR="50800" marT="50800" marB="5080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EFEFEF"/>
                    </a:solidFill>
                  </a:tcPr>
                </a:tc>
                <a:tc>
                  <a:txBody>
                    <a:bodyPr/>
                    <a:lstStyle/>
                    <a:p>
                      <a:r>
                        <a:rPr lang="en-US" sz="1200" b="1" dirty="0">
                          <a:solidFill>
                            <a:srgbClr val="000000"/>
                          </a:solidFill>
                          <a:effectLst/>
                          <a:latin typeface="Gill Sans" charset="0"/>
                        </a:rPr>
                        <a:t>Microscopes</a:t>
                      </a:r>
                      <a:endParaRPr lang="en-US" sz="1200" dirty="0">
                        <a:effectLst/>
                      </a:endParaRPr>
                    </a:p>
                  </a:txBody>
                  <a:tcPr marL="50800" marR="50800" marT="50800" marB="5080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rgbClr val="EFEFEF"/>
                    </a:solidFill>
                  </a:tcPr>
                </a:tc>
              </a:tr>
              <a:tr h="273636">
                <a:tc>
                  <a:txBody>
                    <a:bodyPr/>
                    <a:lstStyle/>
                    <a:p>
                      <a:pPr algn="r"/>
                      <a:r>
                        <a:rPr lang="en-US" sz="1200" b="1" dirty="0">
                          <a:solidFill>
                            <a:srgbClr val="000000"/>
                          </a:solidFill>
                          <a:effectLst/>
                          <a:latin typeface="Gill Sans" charset="0"/>
                        </a:rPr>
                        <a:t>3</a:t>
                      </a:r>
                      <a:endParaRPr lang="en-US" sz="1200" dirty="0">
                        <a:effectLst/>
                      </a:endParaRPr>
                    </a:p>
                  </a:txBody>
                  <a:tcPr marL="50800" marR="50800" marT="50800" marB="5080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lang="en-US" sz="1200" b="1" dirty="0">
                          <a:solidFill>
                            <a:srgbClr val="000000"/>
                          </a:solidFill>
                          <a:effectLst/>
                          <a:latin typeface="Gill Sans" charset="0"/>
                        </a:rPr>
                        <a:t>Hospital beds</a:t>
                      </a:r>
                      <a:endParaRPr lang="en-US" sz="1200" dirty="0">
                        <a:effectLst/>
                      </a:endParaRPr>
                    </a:p>
                  </a:txBody>
                  <a:tcPr marL="50800" marR="50800" marT="50800" marB="5080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352547">
                <a:tc>
                  <a:txBody>
                    <a:bodyPr/>
                    <a:lstStyle/>
                    <a:p>
                      <a:pPr algn="r"/>
                      <a:r>
                        <a:rPr lang="en-US" sz="1200" b="1" dirty="0" smtClean="0">
                          <a:effectLst/>
                          <a:latin typeface="Gill Sans" charset="0"/>
                          <a:ea typeface="Gill Sans" charset="0"/>
                          <a:cs typeface="Gill Sans" charset="0"/>
                        </a:rPr>
                        <a:t>12</a:t>
                      </a:r>
                      <a:endParaRPr lang="en-US" sz="1200" b="1" dirty="0">
                        <a:effectLst/>
                        <a:latin typeface="Gill Sans" charset="0"/>
                        <a:ea typeface="Gill Sans" charset="0"/>
                        <a:cs typeface="Gill Sans" charset="0"/>
                      </a:endParaRPr>
                    </a:p>
                  </a:txBody>
                  <a:tcPr marL="50800" marR="50800" marT="50800" marB="5080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r>
                        <a:rPr lang="en-US" sz="1200" b="1" dirty="0" smtClean="0">
                          <a:effectLst/>
                          <a:latin typeface="Gill Sans" charset="0"/>
                          <a:ea typeface="Gill Sans" charset="0"/>
                          <a:cs typeface="Gill Sans" charset="0"/>
                        </a:rPr>
                        <a:t>Computers</a:t>
                      </a:r>
                      <a:endParaRPr lang="en-US" sz="1200" b="1" dirty="0">
                        <a:effectLst/>
                        <a:latin typeface="Gill Sans" charset="0"/>
                        <a:ea typeface="Gill Sans" charset="0"/>
                        <a:cs typeface="Gill Sans" charset="0"/>
                      </a:endParaRPr>
                    </a:p>
                  </a:txBody>
                  <a:tcPr marL="50800" marR="50800" marT="50800" marB="50800"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solidFill>
                      <a:schemeClr val="bg1">
                        <a:lumMod val="95000"/>
                      </a:schemeClr>
                    </a:solidFill>
                  </a:tcPr>
                </a:tc>
              </a:tr>
            </a:tbl>
          </a:graphicData>
        </a:graphic>
      </p:graphicFrame>
      <p:sp>
        <p:nvSpPr>
          <p:cNvPr id="69" name="object 15"/>
          <p:cNvSpPr/>
          <p:nvPr/>
        </p:nvSpPr>
        <p:spPr>
          <a:xfrm>
            <a:off x="854758" y="223673"/>
            <a:ext cx="3336242" cy="360916"/>
          </a:xfrm>
          <a:custGeom>
            <a:avLst/>
            <a:gdLst/>
            <a:ahLst/>
            <a:cxnLst/>
            <a:rect l="l" t="t" r="r" b="b"/>
            <a:pathLst>
              <a:path w="114935">
                <a:moveTo>
                  <a:pt x="0" y="0"/>
                </a:moveTo>
                <a:lnTo>
                  <a:pt x="114820" y="0"/>
                </a:lnTo>
              </a:path>
            </a:pathLst>
          </a:custGeom>
          <a:ln w="38417">
            <a:solidFill>
              <a:schemeClr val="bg1">
                <a:lumMod val="95000"/>
              </a:schemeClr>
            </a:solidFill>
          </a:ln>
        </p:spPr>
        <p:txBody>
          <a:bodyPr wrap="square" lIns="0" tIns="0" rIns="0" bIns="0" rtlCol="0"/>
          <a:lstStyle/>
          <a:p>
            <a:r>
              <a:rPr lang="en-US" sz="2800" dirty="0" smtClean="0">
                <a:solidFill>
                  <a:prstClr val="black"/>
                </a:solidFill>
                <a:latin typeface="Gill Sans" charset="0"/>
                <a:ea typeface="Gill Sans" charset="0"/>
                <a:cs typeface="Gill Sans" charset="0"/>
              </a:rPr>
              <a:t>SUCCESS TO DATE</a:t>
            </a:r>
            <a:endParaRPr sz="2800" dirty="0">
              <a:solidFill>
                <a:prstClr val="black"/>
              </a:solidFill>
              <a:latin typeface="Gill Sans" charset="0"/>
              <a:ea typeface="Gill Sans" charset="0"/>
              <a:cs typeface="Gill Sans" charset="0"/>
            </a:endParaRPr>
          </a:p>
        </p:txBody>
      </p:sp>
    </p:spTree>
    <p:extLst>
      <p:ext uri="{BB962C8B-B14F-4D97-AF65-F5344CB8AC3E}">
        <p14:creationId xmlns:p14="http://schemas.microsoft.com/office/powerpoint/2010/main" val="1434652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803071" y="0"/>
            <a:ext cx="4340928" cy="6858000"/>
          </a:xfrm>
          <a:prstGeom prst="rect">
            <a:avLst/>
          </a:prstGeom>
          <a:blipFill>
            <a:blip r:embed="rId3" cstate="print"/>
            <a:stretch>
              <a:fillRect/>
            </a:stretch>
          </a:blipFill>
        </p:spPr>
        <p:txBody>
          <a:bodyPr wrap="square" lIns="0" tIns="0" rIns="0" bIns="0" rtlCol="0"/>
          <a:lstStyle/>
          <a:p>
            <a:endParaRPr>
              <a:solidFill>
                <a:prstClr val="black"/>
              </a:solidFill>
            </a:endParaRPr>
          </a:p>
        </p:txBody>
      </p:sp>
      <p:sp>
        <p:nvSpPr>
          <p:cNvPr id="3" name="object 3"/>
          <p:cNvSpPr txBox="1"/>
          <p:nvPr/>
        </p:nvSpPr>
        <p:spPr>
          <a:xfrm>
            <a:off x="887299" y="2049317"/>
            <a:ext cx="1058545" cy="392415"/>
          </a:xfrm>
          <a:prstGeom prst="rect">
            <a:avLst/>
          </a:prstGeom>
        </p:spPr>
        <p:txBody>
          <a:bodyPr vert="horz" wrap="square" lIns="0" tIns="0" rIns="0" bIns="0" rtlCol="0">
            <a:spAutoFit/>
          </a:bodyPr>
          <a:lstStyle/>
          <a:p>
            <a:pPr marL="12700"/>
            <a:r>
              <a:rPr sz="2550" spc="114" dirty="0">
                <a:solidFill>
                  <a:prstClr val="black"/>
                </a:solidFill>
                <a:latin typeface="Gill Sans" charset="0"/>
                <a:ea typeface="Gill Sans" charset="0"/>
                <a:cs typeface="Gill Sans" charset="0"/>
              </a:rPr>
              <a:t>2</a:t>
            </a:r>
            <a:r>
              <a:rPr sz="2550" spc="45" dirty="0">
                <a:solidFill>
                  <a:prstClr val="black"/>
                </a:solidFill>
                <a:latin typeface="Gill Sans" charset="0"/>
                <a:ea typeface="Gill Sans" charset="0"/>
                <a:cs typeface="Gill Sans" charset="0"/>
              </a:rPr>
              <a:t>7</a:t>
            </a:r>
            <a:r>
              <a:rPr sz="2550" spc="-85" dirty="0" smtClean="0">
                <a:solidFill>
                  <a:prstClr val="black"/>
                </a:solidFill>
                <a:latin typeface="Gill Sans" charset="0"/>
                <a:ea typeface="Gill Sans" charset="0"/>
                <a:cs typeface="Gill Sans" charset="0"/>
              </a:rPr>
              <a:t>%</a:t>
            </a:r>
            <a:endParaRPr sz="3825" baseline="-8714" dirty="0">
              <a:solidFill>
                <a:prstClr val="black"/>
              </a:solidFill>
              <a:latin typeface="Gill Sans" charset="0"/>
              <a:ea typeface="Gill Sans" charset="0"/>
              <a:cs typeface="Gill Sans" charset="0"/>
            </a:endParaRPr>
          </a:p>
        </p:txBody>
      </p:sp>
      <p:sp>
        <p:nvSpPr>
          <p:cNvPr id="4" name="object 4"/>
          <p:cNvSpPr txBox="1"/>
          <p:nvPr/>
        </p:nvSpPr>
        <p:spPr>
          <a:xfrm>
            <a:off x="2665380" y="2049317"/>
            <a:ext cx="906064" cy="392415"/>
          </a:xfrm>
          <a:prstGeom prst="rect">
            <a:avLst/>
          </a:prstGeom>
        </p:spPr>
        <p:txBody>
          <a:bodyPr vert="horz" wrap="square" lIns="0" tIns="0" rIns="0" bIns="0" rtlCol="0">
            <a:spAutoFit/>
          </a:bodyPr>
          <a:lstStyle/>
          <a:p>
            <a:pPr marL="12700"/>
            <a:r>
              <a:rPr sz="2550" b="1" spc="195" dirty="0">
                <a:solidFill>
                  <a:srgbClr val="D40000"/>
                </a:solidFill>
                <a:latin typeface="Gill Sans" charset="0"/>
                <a:ea typeface="Gill Sans" charset="0"/>
                <a:cs typeface="Gill Sans" charset="0"/>
              </a:rPr>
              <a:t>7</a:t>
            </a:r>
            <a:r>
              <a:rPr sz="2550" b="1" spc="355" dirty="0">
                <a:solidFill>
                  <a:srgbClr val="D40000"/>
                </a:solidFill>
                <a:latin typeface="Gill Sans" charset="0"/>
                <a:ea typeface="Gill Sans" charset="0"/>
                <a:cs typeface="Gill Sans" charset="0"/>
              </a:rPr>
              <a:t>5</a:t>
            </a:r>
            <a:r>
              <a:rPr sz="2550" b="1" spc="-434" dirty="0">
                <a:solidFill>
                  <a:srgbClr val="D40000"/>
                </a:solidFill>
                <a:latin typeface="Gill Sans" charset="0"/>
                <a:ea typeface="Gill Sans" charset="0"/>
                <a:cs typeface="Gill Sans" charset="0"/>
              </a:rPr>
              <a:t>%</a:t>
            </a:r>
            <a:endParaRPr sz="2550" b="1" dirty="0">
              <a:solidFill>
                <a:prstClr val="black"/>
              </a:solidFill>
              <a:latin typeface="Gill Sans" charset="0"/>
              <a:ea typeface="Gill Sans" charset="0"/>
              <a:cs typeface="Gill Sans" charset="0"/>
            </a:endParaRPr>
          </a:p>
        </p:txBody>
      </p:sp>
      <p:sp>
        <p:nvSpPr>
          <p:cNvPr id="5" name="object 5"/>
          <p:cNvSpPr txBox="1"/>
          <p:nvPr/>
        </p:nvSpPr>
        <p:spPr>
          <a:xfrm>
            <a:off x="887299" y="2515797"/>
            <a:ext cx="3251200" cy="492443"/>
          </a:xfrm>
          <a:prstGeom prst="rect">
            <a:avLst/>
          </a:prstGeom>
        </p:spPr>
        <p:txBody>
          <a:bodyPr vert="horz" wrap="square" lIns="0" tIns="0" rIns="0" bIns="0" rtlCol="0">
            <a:spAutoFit/>
          </a:bodyPr>
          <a:lstStyle/>
          <a:p>
            <a:pPr marL="12700"/>
            <a:r>
              <a:rPr sz="1600" spc="45" dirty="0">
                <a:solidFill>
                  <a:prstClr val="black"/>
                </a:solidFill>
                <a:latin typeface="Century Gothic"/>
                <a:ea typeface="Gill Sans" charset="0"/>
                <a:cs typeface="Century Gothic"/>
              </a:rPr>
              <a:t>Nu</a:t>
            </a:r>
            <a:r>
              <a:rPr sz="1600" spc="35" dirty="0">
                <a:solidFill>
                  <a:prstClr val="black"/>
                </a:solidFill>
                <a:latin typeface="Century Gothic"/>
                <a:ea typeface="Gill Sans" charset="0"/>
                <a:cs typeface="Century Gothic"/>
              </a:rPr>
              <a:t>r</a:t>
            </a:r>
            <a:r>
              <a:rPr sz="1600" spc="45" dirty="0">
                <a:solidFill>
                  <a:prstClr val="black"/>
                </a:solidFill>
                <a:latin typeface="Century Gothic"/>
                <a:ea typeface="Gill Sans" charset="0"/>
                <a:cs typeface="Century Gothic"/>
              </a:rPr>
              <a:t>se</a:t>
            </a:r>
            <a:r>
              <a:rPr sz="1600" spc="-25" dirty="0">
                <a:solidFill>
                  <a:prstClr val="black"/>
                </a:solidFill>
                <a:latin typeface="Century Gothic"/>
                <a:ea typeface="Gill Sans" charset="0"/>
                <a:cs typeface="Century Gothic"/>
              </a:rPr>
              <a:t>s</a:t>
            </a:r>
            <a:r>
              <a:rPr sz="1600" spc="110" dirty="0">
                <a:solidFill>
                  <a:prstClr val="black"/>
                </a:solidFill>
                <a:latin typeface="Century Gothic"/>
                <a:ea typeface="Gill Sans" charset="0"/>
                <a:cs typeface="Century Gothic"/>
              </a:rPr>
              <a:t> </a:t>
            </a:r>
            <a:r>
              <a:rPr sz="1600" spc="-40" dirty="0">
                <a:solidFill>
                  <a:prstClr val="black"/>
                </a:solidFill>
                <a:latin typeface="Century Gothic"/>
                <a:ea typeface="Gill Sans" charset="0"/>
                <a:cs typeface="Century Gothic"/>
              </a:rPr>
              <a:t>r</a:t>
            </a:r>
            <a:r>
              <a:rPr sz="1600" spc="45" dirty="0">
                <a:solidFill>
                  <a:prstClr val="black"/>
                </a:solidFill>
                <a:latin typeface="Century Gothic"/>
                <a:ea typeface="Gill Sans" charset="0"/>
                <a:cs typeface="Century Gothic"/>
              </a:rPr>
              <a:t>egularl</a:t>
            </a:r>
            <a:r>
              <a:rPr sz="1600" spc="-30" dirty="0">
                <a:solidFill>
                  <a:prstClr val="black"/>
                </a:solidFill>
                <a:latin typeface="Century Gothic"/>
                <a:ea typeface="Gill Sans" charset="0"/>
                <a:cs typeface="Century Gothic"/>
              </a:rPr>
              <a:t>y</a:t>
            </a:r>
            <a:r>
              <a:rPr sz="1600" spc="110" dirty="0">
                <a:solidFill>
                  <a:prstClr val="black"/>
                </a:solidFill>
                <a:latin typeface="Century Gothic"/>
                <a:ea typeface="Gill Sans" charset="0"/>
                <a:cs typeface="Century Gothic"/>
              </a:rPr>
              <a:t> </a:t>
            </a:r>
            <a:r>
              <a:rPr sz="1600" spc="55" dirty="0">
                <a:solidFill>
                  <a:prstClr val="black"/>
                </a:solidFill>
                <a:latin typeface="Century Gothic"/>
                <a:ea typeface="Gill Sans" charset="0"/>
                <a:cs typeface="Century Gothic"/>
              </a:rPr>
              <a:t>was</a:t>
            </a:r>
            <a:r>
              <a:rPr sz="1600" spc="-10" dirty="0">
                <a:solidFill>
                  <a:prstClr val="black"/>
                </a:solidFill>
                <a:latin typeface="Century Gothic"/>
                <a:ea typeface="Gill Sans" charset="0"/>
                <a:cs typeface="Century Gothic"/>
              </a:rPr>
              <a:t>h</a:t>
            </a:r>
            <a:r>
              <a:rPr sz="1600" spc="110" dirty="0">
                <a:solidFill>
                  <a:prstClr val="black"/>
                </a:solidFill>
                <a:latin typeface="Century Gothic"/>
                <a:ea typeface="Gill Sans" charset="0"/>
                <a:cs typeface="Century Gothic"/>
              </a:rPr>
              <a:t> </a:t>
            </a:r>
            <a:r>
              <a:rPr sz="1600" spc="5" dirty="0">
                <a:solidFill>
                  <a:prstClr val="black"/>
                </a:solidFill>
                <a:latin typeface="Century Gothic"/>
                <a:ea typeface="Gill Sans" charset="0"/>
                <a:cs typeface="Century Gothic"/>
              </a:rPr>
              <a:t>t</a:t>
            </a:r>
            <a:r>
              <a:rPr sz="1600" spc="-55" dirty="0">
                <a:solidFill>
                  <a:prstClr val="black"/>
                </a:solidFill>
                <a:latin typeface="Century Gothic"/>
                <a:ea typeface="Gill Sans" charset="0"/>
                <a:cs typeface="Century Gothic"/>
              </a:rPr>
              <a:t>h</a:t>
            </a:r>
            <a:r>
              <a:rPr sz="1600" spc="25" dirty="0">
                <a:solidFill>
                  <a:prstClr val="black"/>
                </a:solidFill>
                <a:latin typeface="Century Gothic"/>
                <a:ea typeface="Gill Sans" charset="0"/>
                <a:cs typeface="Century Gothic"/>
              </a:rPr>
              <a:t>ei</a:t>
            </a:r>
            <a:r>
              <a:rPr sz="1600" spc="-45" dirty="0">
                <a:solidFill>
                  <a:prstClr val="black"/>
                </a:solidFill>
                <a:latin typeface="Century Gothic"/>
                <a:ea typeface="Gill Sans" charset="0"/>
                <a:cs typeface="Century Gothic"/>
              </a:rPr>
              <a:t>r</a:t>
            </a:r>
            <a:r>
              <a:rPr sz="1600" spc="110" dirty="0">
                <a:solidFill>
                  <a:prstClr val="black"/>
                </a:solidFill>
                <a:latin typeface="Century Gothic"/>
                <a:ea typeface="Gill Sans" charset="0"/>
                <a:cs typeface="Century Gothic"/>
              </a:rPr>
              <a:t> </a:t>
            </a:r>
            <a:r>
              <a:rPr sz="1600" spc="75" dirty="0">
                <a:solidFill>
                  <a:prstClr val="black"/>
                </a:solidFill>
                <a:latin typeface="Century Gothic"/>
                <a:ea typeface="Gill Sans" charset="0"/>
                <a:cs typeface="Century Gothic"/>
              </a:rPr>
              <a:t>hands</a:t>
            </a:r>
            <a:endParaRPr sz="1600" dirty="0">
              <a:solidFill>
                <a:prstClr val="black"/>
              </a:solidFill>
              <a:latin typeface="Century Gothic"/>
              <a:ea typeface="Gill Sans" charset="0"/>
              <a:cs typeface="Century Gothic"/>
            </a:endParaRPr>
          </a:p>
        </p:txBody>
      </p:sp>
      <p:sp>
        <p:nvSpPr>
          <p:cNvPr id="6" name="object 6"/>
          <p:cNvSpPr txBox="1"/>
          <p:nvPr/>
        </p:nvSpPr>
        <p:spPr>
          <a:xfrm>
            <a:off x="887299" y="3027622"/>
            <a:ext cx="1066800" cy="392415"/>
          </a:xfrm>
          <a:prstGeom prst="rect">
            <a:avLst/>
          </a:prstGeom>
        </p:spPr>
        <p:txBody>
          <a:bodyPr vert="horz" wrap="square" lIns="0" tIns="0" rIns="0" bIns="0" rtlCol="0">
            <a:spAutoFit/>
          </a:bodyPr>
          <a:lstStyle/>
          <a:p>
            <a:pPr marL="12700"/>
            <a:r>
              <a:rPr lang="en-US" sz="2550" spc="180" dirty="0" smtClean="0">
                <a:solidFill>
                  <a:prstClr val="black"/>
                </a:solidFill>
                <a:latin typeface="Gill Sans" charset="0"/>
                <a:ea typeface="Gill Sans" charset="0"/>
                <a:cs typeface="Gill Sans" charset="0"/>
              </a:rPr>
              <a:t>56</a:t>
            </a:r>
            <a:r>
              <a:rPr sz="2550" spc="-320" dirty="0" smtClean="0">
                <a:solidFill>
                  <a:prstClr val="black"/>
                </a:solidFill>
                <a:latin typeface="Gill Sans" charset="0"/>
                <a:ea typeface="Gill Sans" charset="0"/>
                <a:cs typeface="Gill Sans" charset="0"/>
              </a:rPr>
              <a:t>%</a:t>
            </a:r>
            <a:endParaRPr sz="3825" baseline="-8714" dirty="0">
              <a:solidFill>
                <a:prstClr val="black"/>
              </a:solidFill>
              <a:latin typeface="Gill Sans" charset="0"/>
              <a:ea typeface="Gill Sans" charset="0"/>
              <a:cs typeface="Gill Sans" charset="0"/>
            </a:endParaRPr>
          </a:p>
        </p:txBody>
      </p:sp>
      <p:sp>
        <p:nvSpPr>
          <p:cNvPr id="7" name="object 7"/>
          <p:cNvSpPr txBox="1"/>
          <p:nvPr/>
        </p:nvSpPr>
        <p:spPr>
          <a:xfrm>
            <a:off x="2665380" y="3045626"/>
            <a:ext cx="906064" cy="392415"/>
          </a:xfrm>
          <a:prstGeom prst="rect">
            <a:avLst/>
          </a:prstGeom>
        </p:spPr>
        <p:txBody>
          <a:bodyPr vert="horz" wrap="square" lIns="0" tIns="0" rIns="0" bIns="0" rtlCol="0">
            <a:spAutoFit/>
          </a:bodyPr>
          <a:lstStyle/>
          <a:p>
            <a:pPr marL="12700"/>
            <a:r>
              <a:rPr lang="en-US" sz="2550" b="1" spc="195" dirty="0" smtClean="0">
                <a:solidFill>
                  <a:srgbClr val="D40000"/>
                </a:solidFill>
                <a:latin typeface="Gill Sans" charset="0"/>
                <a:ea typeface="Gill Sans" charset="0"/>
                <a:cs typeface="Gill Sans" charset="0"/>
              </a:rPr>
              <a:t>95</a:t>
            </a:r>
            <a:r>
              <a:rPr sz="2550" b="1" spc="-434" dirty="0" smtClean="0">
                <a:solidFill>
                  <a:srgbClr val="D40000"/>
                </a:solidFill>
                <a:latin typeface="Gill Sans" charset="0"/>
                <a:ea typeface="Gill Sans" charset="0"/>
                <a:cs typeface="Gill Sans" charset="0"/>
              </a:rPr>
              <a:t>%</a:t>
            </a:r>
            <a:endParaRPr sz="2550" b="1" dirty="0">
              <a:solidFill>
                <a:prstClr val="black"/>
              </a:solidFill>
              <a:latin typeface="Gill Sans" charset="0"/>
              <a:ea typeface="Gill Sans" charset="0"/>
              <a:cs typeface="Gill Sans" charset="0"/>
            </a:endParaRPr>
          </a:p>
        </p:txBody>
      </p:sp>
      <p:sp>
        <p:nvSpPr>
          <p:cNvPr id="8" name="object 8"/>
          <p:cNvSpPr txBox="1"/>
          <p:nvPr/>
        </p:nvSpPr>
        <p:spPr>
          <a:xfrm>
            <a:off x="887299" y="3449404"/>
            <a:ext cx="3216910" cy="492443"/>
          </a:xfrm>
          <a:prstGeom prst="rect">
            <a:avLst/>
          </a:prstGeom>
        </p:spPr>
        <p:txBody>
          <a:bodyPr vert="horz" wrap="square" lIns="0" tIns="0" rIns="0" bIns="0" rtlCol="0">
            <a:spAutoFit/>
          </a:bodyPr>
          <a:lstStyle/>
          <a:p>
            <a:pPr marL="12700"/>
            <a:r>
              <a:rPr lang="en-US" sz="1600" spc="70" dirty="0" smtClean="0">
                <a:solidFill>
                  <a:prstClr val="black"/>
                </a:solidFill>
                <a:latin typeface="Century Gothic"/>
                <a:ea typeface="Gill Sans" charset="0"/>
                <a:cs typeface="Century Gothic"/>
              </a:rPr>
              <a:t>Isolation precaution due to infectious disease</a:t>
            </a:r>
            <a:endParaRPr sz="1600" dirty="0">
              <a:solidFill>
                <a:prstClr val="black"/>
              </a:solidFill>
              <a:latin typeface="Century Gothic"/>
              <a:ea typeface="Gill Sans" charset="0"/>
              <a:cs typeface="Century Gothic"/>
            </a:endParaRPr>
          </a:p>
        </p:txBody>
      </p:sp>
      <p:sp>
        <p:nvSpPr>
          <p:cNvPr id="9" name="object 9"/>
          <p:cNvSpPr txBox="1"/>
          <p:nvPr/>
        </p:nvSpPr>
        <p:spPr>
          <a:xfrm>
            <a:off x="887299" y="4039886"/>
            <a:ext cx="1078865" cy="392415"/>
          </a:xfrm>
          <a:prstGeom prst="rect">
            <a:avLst/>
          </a:prstGeom>
        </p:spPr>
        <p:txBody>
          <a:bodyPr vert="horz" wrap="square" lIns="0" tIns="0" rIns="0" bIns="0" rtlCol="0">
            <a:spAutoFit/>
          </a:bodyPr>
          <a:lstStyle/>
          <a:p>
            <a:pPr marL="12700"/>
            <a:r>
              <a:rPr lang="en-US" sz="2550" spc="110" dirty="0" smtClean="0">
                <a:solidFill>
                  <a:prstClr val="black"/>
                </a:solidFill>
                <a:latin typeface="Gill Sans" charset="0"/>
                <a:ea typeface="Gill Sans" charset="0"/>
                <a:cs typeface="Gill Sans" charset="0"/>
              </a:rPr>
              <a:t>31</a:t>
            </a:r>
            <a:r>
              <a:rPr sz="2550" spc="20" dirty="0" smtClean="0">
                <a:solidFill>
                  <a:prstClr val="black"/>
                </a:solidFill>
                <a:latin typeface="Gill Sans" charset="0"/>
                <a:ea typeface="Gill Sans" charset="0"/>
                <a:cs typeface="Gill Sans" charset="0"/>
              </a:rPr>
              <a:t>%</a:t>
            </a:r>
            <a:endParaRPr sz="3825" baseline="-8714" dirty="0">
              <a:solidFill>
                <a:prstClr val="black"/>
              </a:solidFill>
              <a:latin typeface="Gill Sans" charset="0"/>
              <a:ea typeface="Gill Sans" charset="0"/>
              <a:cs typeface="Gill Sans" charset="0"/>
            </a:endParaRPr>
          </a:p>
        </p:txBody>
      </p:sp>
      <p:sp>
        <p:nvSpPr>
          <p:cNvPr id="10" name="object 10"/>
          <p:cNvSpPr txBox="1"/>
          <p:nvPr/>
        </p:nvSpPr>
        <p:spPr>
          <a:xfrm>
            <a:off x="2665380" y="4039886"/>
            <a:ext cx="906064" cy="392415"/>
          </a:xfrm>
          <a:prstGeom prst="rect">
            <a:avLst/>
          </a:prstGeom>
        </p:spPr>
        <p:txBody>
          <a:bodyPr vert="horz" wrap="square" lIns="0" tIns="0" rIns="0" bIns="0" rtlCol="0">
            <a:spAutoFit/>
          </a:bodyPr>
          <a:lstStyle/>
          <a:p>
            <a:pPr marL="12700"/>
            <a:r>
              <a:rPr lang="en-US" sz="2550" b="1" spc="330" dirty="0" smtClean="0">
                <a:solidFill>
                  <a:srgbClr val="D40000"/>
                </a:solidFill>
                <a:latin typeface="Gill Sans" charset="0"/>
                <a:ea typeface="Gill Sans" charset="0"/>
                <a:cs typeface="Gill Sans" charset="0"/>
              </a:rPr>
              <a:t>88</a:t>
            </a:r>
            <a:r>
              <a:rPr sz="2550" b="1" spc="-434" dirty="0" smtClean="0">
                <a:solidFill>
                  <a:srgbClr val="D40000"/>
                </a:solidFill>
                <a:latin typeface="Gill Sans" charset="0"/>
                <a:ea typeface="Gill Sans" charset="0"/>
                <a:cs typeface="Gill Sans" charset="0"/>
              </a:rPr>
              <a:t>%</a:t>
            </a:r>
            <a:endParaRPr sz="2550" b="1" dirty="0">
              <a:solidFill>
                <a:prstClr val="black"/>
              </a:solidFill>
              <a:latin typeface="Gill Sans" charset="0"/>
              <a:ea typeface="Gill Sans" charset="0"/>
              <a:cs typeface="Gill Sans" charset="0"/>
            </a:endParaRPr>
          </a:p>
        </p:txBody>
      </p:sp>
      <p:sp>
        <p:nvSpPr>
          <p:cNvPr id="11" name="object 11"/>
          <p:cNvSpPr txBox="1"/>
          <p:nvPr/>
        </p:nvSpPr>
        <p:spPr>
          <a:xfrm>
            <a:off x="887299" y="4514618"/>
            <a:ext cx="2752090" cy="492443"/>
          </a:xfrm>
          <a:prstGeom prst="rect">
            <a:avLst/>
          </a:prstGeom>
        </p:spPr>
        <p:txBody>
          <a:bodyPr vert="horz" wrap="square" lIns="0" tIns="0" rIns="0" bIns="0" rtlCol="0">
            <a:spAutoFit/>
          </a:bodyPr>
          <a:lstStyle/>
          <a:p>
            <a:pPr marL="12700" marR="5080"/>
            <a:r>
              <a:rPr lang="en-US" sz="1600" spc="45" dirty="0" smtClean="0">
                <a:solidFill>
                  <a:prstClr val="black"/>
                </a:solidFill>
                <a:latin typeface="Century Gothic"/>
                <a:ea typeface="Gill Sans" charset="0"/>
                <a:cs typeface="Century Gothic"/>
              </a:rPr>
              <a:t>Exposure testing protocol in place</a:t>
            </a:r>
            <a:endParaRPr sz="1600" dirty="0">
              <a:solidFill>
                <a:prstClr val="black"/>
              </a:solidFill>
              <a:latin typeface="Century Gothic"/>
              <a:ea typeface="Gill Sans" charset="0"/>
              <a:cs typeface="Century Gothic"/>
            </a:endParaRPr>
          </a:p>
        </p:txBody>
      </p:sp>
      <p:sp>
        <p:nvSpPr>
          <p:cNvPr id="12" name="object 12"/>
          <p:cNvSpPr txBox="1"/>
          <p:nvPr/>
        </p:nvSpPr>
        <p:spPr>
          <a:xfrm>
            <a:off x="887299" y="5046922"/>
            <a:ext cx="1034415" cy="392415"/>
          </a:xfrm>
          <a:prstGeom prst="rect">
            <a:avLst/>
          </a:prstGeom>
        </p:spPr>
        <p:txBody>
          <a:bodyPr vert="horz" wrap="square" lIns="0" tIns="0" rIns="0" bIns="0" rtlCol="0">
            <a:spAutoFit/>
          </a:bodyPr>
          <a:lstStyle/>
          <a:p>
            <a:pPr marL="12700"/>
            <a:r>
              <a:rPr lang="en-US" sz="2550" spc="-75" dirty="0" smtClean="0">
                <a:solidFill>
                  <a:prstClr val="black"/>
                </a:solidFill>
                <a:latin typeface="Gill Sans" charset="0"/>
                <a:ea typeface="Gill Sans" charset="0"/>
                <a:cs typeface="Gill Sans" charset="0"/>
              </a:rPr>
              <a:t>40</a:t>
            </a:r>
            <a:r>
              <a:rPr sz="2550" spc="-85" dirty="0" smtClean="0">
                <a:solidFill>
                  <a:prstClr val="black"/>
                </a:solidFill>
                <a:latin typeface="Gill Sans" charset="0"/>
                <a:ea typeface="Gill Sans" charset="0"/>
                <a:cs typeface="Gill Sans" charset="0"/>
              </a:rPr>
              <a:t>%</a:t>
            </a:r>
            <a:endParaRPr sz="3825" baseline="-8714" dirty="0">
              <a:solidFill>
                <a:prstClr val="black"/>
              </a:solidFill>
              <a:latin typeface="Gill Sans" charset="0"/>
              <a:ea typeface="Gill Sans" charset="0"/>
              <a:cs typeface="Gill Sans" charset="0"/>
            </a:endParaRPr>
          </a:p>
        </p:txBody>
      </p:sp>
      <p:sp>
        <p:nvSpPr>
          <p:cNvPr id="13" name="object 13"/>
          <p:cNvSpPr txBox="1"/>
          <p:nvPr/>
        </p:nvSpPr>
        <p:spPr>
          <a:xfrm>
            <a:off x="2665380" y="5064925"/>
            <a:ext cx="906064" cy="392415"/>
          </a:xfrm>
          <a:prstGeom prst="rect">
            <a:avLst/>
          </a:prstGeom>
        </p:spPr>
        <p:txBody>
          <a:bodyPr vert="horz" wrap="square" lIns="0" tIns="0" rIns="0" bIns="0" rtlCol="0">
            <a:spAutoFit/>
          </a:bodyPr>
          <a:lstStyle/>
          <a:p>
            <a:pPr marL="12700"/>
            <a:r>
              <a:rPr lang="en-US" sz="2550" b="1" spc="275" dirty="0" smtClean="0">
                <a:solidFill>
                  <a:srgbClr val="D40000"/>
                </a:solidFill>
                <a:latin typeface="Gill Sans" charset="0"/>
                <a:ea typeface="Gill Sans" charset="0"/>
                <a:cs typeface="Gill Sans" charset="0"/>
              </a:rPr>
              <a:t>80</a:t>
            </a:r>
            <a:r>
              <a:rPr sz="2550" b="1" spc="-434" dirty="0" smtClean="0">
                <a:solidFill>
                  <a:srgbClr val="D40000"/>
                </a:solidFill>
                <a:latin typeface="Gill Sans" charset="0"/>
                <a:ea typeface="Gill Sans" charset="0"/>
                <a:cs typeface="Gill Sans" charset="0"/>
              </a:rPr>
              <a:t>%</a:t>
            </a:r>
            <a:endParaRPr sz="2550" b="1" dirty="0">
              <a:solidFill>
                <a:prstClr val="black"/>
              </a:solidFill>
              <a:latin typeface="Gill Sans" charset="0"/>
              <a:ea typeface="Gill Sans" charset="0"/>
              <a:cs typeface="Gill Sans" charset="0"/>
            </a:endParaRPr>
          </a:p>
        </p:txBody>
      </p:sp>
      <p:sp>
        <p:nvSpPr>
          <p:cNvPr id="14" name="object 14"/>
          <p:cNvSpPr txBox="1"/>
          <p:nvPr/>
        </p:nvSpPr>
        <p:spPr>
          <a:xfrm>
            <a:off x="886670" y="5486065"/>
            <a:ext cx="2684145" cy="492443"/>
          </a:xfrm>
          <a:prstGeom prst="rect">
            <a:avLst/>
          </a:prstGeom>
        </p:spPr>
        <p:txBody>
          <a:bodyPr vert="horz" wrap="square" lIns="0" tIns="0" rIns="0" bIns="0" rtlCol="0">
            <a:spAutoFit/>
          </a:bodyPr>
          <a:lstStyle/>
          <a:p>
            <a:pPr marL="12700" marR="5080"/>
            <a:r>
              <a:rPr lang="en-US" sz="1600" spc="45" dirty="0" smtClean="0">
                <a:solidFill>
                  <a:prstClr val="black"/>
                </a:solidFill>
                <a:latin typeface="Century Gothic"/>
                <a:ea typeface="Gill Sans" charset="0"/>
                <a:cs typeface="Century Gothic"/>
              </a:rPr>
              <a:t>Proper waste disposal system in place</a:t>
            </a:r>
            <a:endParaRPr sz="1600" dirty="0">
              <a:solidFill>
                <a:prstClr val="black"/>
              </a:solidFill>
              <a:latin typeface="Century Gothic"/>
              <a:ea typeface="Gill Sans" charset="0"/>
              <a:cs typeface="Century Gothic"/>
            </a:endParaRPr>
          </a:p>
        </p:txBody>
      </p:sp>
      <p:sp>
        <p:nvSpPr>
          <p:cNvPr id="15" name="object 15"/>
          <p:cNvSpPr txBox="1"/>
          <p:nvPr/>
        </p:nvSpPr>
        <p:spPr>
          <a:xfrm>
            <a:off x="887299" y="877657"/>
            <a:ext cx="3629025" cy="961812"/>
          </a:xfrm>
          <a:prstGeom prst="rect">
            <a:avLst/>
          </a:prstGeom>
        </p:spPr>
        <p:txBody>
          <a:bodyPr vert="horz" wrap="square" lIns="0" tIns="0" rIns="0" bIns="0" rtlCol="0">
            <a:spAutoFit/>
          </a:bodyPr>
          <a:lstStyle/>
          <a:p>
            <a:pPr marL="12700" marR="5080">
              <a:lnSpc>
                <a:spcPct val="72900"/>
              </a:lnSpc>
            </a:pPr>
            <a:r>
              <a:rPr sz="2800" b="1" spc="100" dirty="0">
                <a:solidFill>
                  <a:srgbClr val="D40000"/>
                </a:solidFill>
                <a:latin typeface="Century Gothic"/>
                <a:ea typeface="Gill Sans SemiBold" charset="0"/>
                <a:cs typeface="Century Gothic"/>
              </a:rPr>
              <a:t>IMPROVEMENT IN </a:t>
            </a:r>
            <a:r>
              <a:rPr lang="en-US" sz="2800" b="1" spc="100" dirty="0" smtClean="0">
                <a:solidFill>
                  <a:srgbClr val="D40000"/>
                </a:solidFill>
                <a:latin typeface="Century Gothic"/>
                <a:ea typeface="Gill Sans SemiBold" charset="0"/>
                <a:cs typeface="Century Gothic"/>
              </a:rPr>
              <a:t>INFECTION PREVENTION</a:t>
            </a:r>
            <a:endParaRPr sz="2800" b="1" spc="100" dirty="0">
              <a:solidFill>
                <a:prstClr val="black"/>
              </a:solidFill>
              <a:latin typeface="Century Gothic"/>
              <a:ea typeface="Gill Sans SemiBold" charset="0"/>
              <a:cs typeface="Century Gothic"/>
            </a:endParaRPr>
          </a:p>
        </p:txBody>
      </p:sp>
      <p:sp>
        <p:nvSpPr>
          <p:cNvPr id="16" name="Striped Right Arrow 15"/>
          <p:cNvSpPr/>
          <p:nvPr/>
        </p:nvSpPr>
        <p:spPr>
          <a:xfrm>
            <a:off x="1740639" y="2149087"/>
            <a:ext cx="685800" cy="192875"/>
          </a:xfrm>
          <a:prstGeom prst="stripedRightArrow">
            <a:avLst/>
          </a:prstGeom>
          <a:solidFill>
            <a:srgbClr val="C00000"/>
          </a:solidFill>
          <a:ln>
            <a:solidFill>
              <a:srgbClr val="C00000"/>
            </a:solidFill>
          </a:ln>
        </p:spPr>
        <p:style>
          <a:lnRef idx="1">
            <a:schemeClr val="dk1"/>
          </a:lnRef>
          <a:fillRef idx="3">
            <a:schemeClr val="dk1"/>
          </a:fillRef>
          <a:effectRef idx="2">
            <a:schemeClr val="dk1"/>
          </a:effectRef>
          <a:fontRef idx="minor">
            <a:schemeClr val="lt1"/>
          </a:fontRef>
        </p:style>
        <p:txBody>
          <a:bodyPr rtlCol="0" anchor="ctr"/>
          <a:lstStyle/>
          <a:p>
            <a:pPr algn="ctr"/>
            <a:endParaRPr lang="en-US">
              <a:solidFill>
                <a:prstClr val="white"/>
              </a:solidFill>
            </a:endParaRPr>
          </a:p>
        </p:txBody>
      </p:sp>
      <p:sp>
        <p:nvSpPr>
          <p:cNvPr id="17" name="Striped Right Arrow 16"/>
          <p:cNvSpPr/>
          <p:nvPr/>
        </p:nvSpPr>
        <p:spPr>
          <a:xfrm>
            <a:off x="1759766" y="3120403"/>
            <a:ext cx="685800" cy="192875"/>
          </a:xfrm>
          <a:prstGeom prst="stripedRightArrow">
            <a:avLst/>
          </a:prstGeom>
          <a:solidFill>
            <a:srgbClr val="C00000"/>
          </a:solidFill>
          <a:ln>
            <a:solidFill>
              <a:srgbClr val="C00000"/>
            </a:solidFill>
          </a:ln>
        </p:spPr>
        <p:style>
          <a:lnRef idx="1">
            <a:schemeClr val="dk1"/>
          </a:lnRef>
          <a:fillRef idx="3">
            <a:schemeClr val="dk1"/>
          </a:fillRef>
          <a:effectRef idx="2">
            <a:schemeClr val="dk1"/>
          </a:effectRef>
          <a:fontRef idx="minor">
            <a:schemeClr val="lt1"/>
          </a:fontRef>
        </p:style>
        <p:txBody>
          <a:bodyPr rtlCol="0" anchor="ctr"/>
          <a:lstStyle/>
          <a:p>
            <a:pPr algn="ctr"/>
            <a:endParaRPr lang="en-US">
              <a:solidFill>
                <a:prstClr val="white"/>
              </a:solidFill>
            </a:endParaRPr>
          </a:p>
        </p:txBody>
      </p:sp>
      <p:sp>
        <p:nvSpPr>
          <p:cNvPr id="18" name="Striped Right Arrow 17"/>
          <p:cNvSpPr/>
          <p:nvPr/>
        </p:nvSpPr>
        <p:spPr>
          <a:xfrm>
            <a:off x="1752600" y="4136323"/>
            <a:ext cx="685800" cy="192875"/>
          </a:xfrm>
          <a:prstGeom prst="stripedRightArrow">
            <a:avLst/>
          </a:prstGeom>
          <a:solidFill>
            <a:srgbClr val="C00000"/>
          </a:solidFill>
          <a:ln>
            <a:solidFill>
              <a:srgbClr val="C00000"/>
            </a:solidFill>
          </a:ln>
        </p:spPr>
        <p:style>
          <a:lnRef idx="1">
            <a:schemeClr val="dk1"/>
          </a:lnRef>
          <a:fillRef idx="3">
            <a:schemeClr val="dk1"/>
          </a:fillRef>
          <a:effectRef idx="2">
            <a:schemeClr val="dk1"/>
          </a:effectRef>
          <a:fontRef idx="minor">
            <a:schemeClr val="lt1"/>
          </a:fontRef>
        </p:style>
        <p:txBody>
          <a:bodyPr rtlCol="0" anchor="ctr"/>
          <a:lstStyle/>
          <a:p>
            <a:pPr algn="ctr"/>
            <a:endParaRPr lang="en-US">
              <a:solidFill>
                <a:prstClr val="white"/>
              </a:solidFill>
            </a:endParaRPr>
          </a:p>
        </p:txBody>
      </p:sp>
      <p:sp>
        <p:nvSpPr>
          <p:cNvPr id="19" name="Striped Right Arrow 18"/>
          <p:cNvSpPr/>
          <p:nvPr/>
        </p:nvSpPr>
        <p:spPr>
          <a:xfrm>
            <a:off x="1740639" y="5195002"/>
            <a:ext cx="685800" cy="192875"/>
          </a:xfrm>
          <a:prstGeom prst="stripedRightArrow">
            <a:avLst/>
          </a:prstGeom>
          <a:solidFill>
            <a:srgbClr val="C00000"/>
          </a:solidFill>
          <a:ln>
            <a:solidFill>
              <a:srgbClr val="C00000"/>
            </a:solidFill>
          </a:ln>
        </p:spPr>
        <p:style>
          <a:lnRef idx="1">
            <a:schemeClr val="dk1"/>
          </a:lnRef>
          <a:fillRef idx="3">
            <a:schemeClr val="dk1"/>
          </a:fillRef>
          <a:effectRef idx="2">
            <a:schemeClr val="dk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192867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27009" y="0"/>
            <a:ext cx="1017269" cy="756285"/>
          </a:xfrm>
          <a:custGeom>
            <a:avLst/>
            <a:gdLst/>
            <a:ahLst/>
            <a:cxnLst/>
            <a:rect l="l" t="t" r="r" b="b"/>
            <a:pathLst>
              <a:path w="1017270" h="756285">
                <a:moveTo>
                  <a:pt x="0" y="756005"/>
                </a:moveTo>
                <a:lnTo>
                  <a:pt x="1016990" y="756005"/>
                </a:lnTo>
                <a:lnTo>
                  <a:pt x="1016990" y="0"/>
                </a:lnTo>
                <a:lnTo>
                  <a:pt x="0" y="0"/>
                </a:lnTo>
                <a:lnTo>
                  <a:pt x="0" y="756005"/>
                </a:lnTo>
                <a:close/>
              </a:path>
            </a:pathLst>
          </a:custGeom>
          <a:solidFill>
            <a:srgbClr val="D40000"/>
          </a:solidFill>
        </p:spPr>
        <p:txBody>
          <a:bodyPr wrap="square" lIns="0" tIns="0" rIns="0" bIns="0" rtlCol="0"/>
          <a:lstStyle/>
          <a:p>
            <a:endParaRPr>
              <a:solidFill>
                <a:prstClr val="black"/>
              </a:solidFill>
            </a:endParaRPr>
          </a:p>
        </p:txBody>
      </p:sp>
      <p:sp>
        <p:nvSpPr>
          <p:cNvPr id="3" name="object 3"/>
          <p:cNvSpPr/>
          <p:nvPr/>
        </p:nvSpPr>
        <p:spPr>
          <a:xfrm>
            <a:off x="8289301" y="141003"/>
            <a:ext cx="692785" cy="474345"/>
          </a:xfrm>
          <a:custGeom>
            <a:avLst/>
            <a:gdLst/>
            <a:ahLst/>
            <a:cxnLst/>
            <a:rect l="l" t="t" r="r" b="b"/>
            <a:pathLst>
              <a:path w="692784" h="474345">
                <a:moveTo>
                  <a:pt x="675932" y="441502"/>
                </a:moveTo>
                <a:lnTo>
                  <a:pt x="667943" y="441502"/>
                </a:lnTo>
                <a:lnTo>
                  <a:pt x="667943" y="473582"/>
                </a:lnTo>
                <a:lnTo>
                  <a:pt x="692391" y="473582"/>
                </a:lnTo>
                <a:lnTo>
                  <a:pt x="692391" y="467702"/>
                </a:lnTo>
                <a:lnTo>
                  <a:pt x="675932" y="467702"/>
                </a:lnTo>
                <a:lnTo>
                  <a:pt x="675932" y="441502"/>
                </a:lnTo>
                <a:close/>
              </a:path>
              <a:path w="692784" h="474345">
                <a:moveTo>
                  <a:pt x="689178" y="4254"/>
                </a:moveTo>
                <a:lnTo>
                  <a:pt x="570166" y="4254"/>
                </a:lnTo>
                <a:lnTo>
                  <a:pt x="570166" y="329603"/>
                </a:lnTo>
                <a:lnTo>
                  <a:pt x="689178" y="418274"/>
                </a:lnTo>
                <a:lnTo>
                  <a:pt x="689178" y="4254"/>
                </a:lnTo>
                <a:close/>
              </a:path>
              <a:path w="692784" h="474345">
                <a:moveTo>
                  <a:pt x="319951" y="139699"/>
                </a:moveTo>
                <a:lnTo>
                  <a:pt x="319951" y="411048"/>
                </a:lnTo>
                <a:lnTo>
                  <a:pt x="438962" y="411048"/>
                </a:lnTo>
                <a:lnTo>
                  <a:pt x="438962" y="233959"/>
                </a:lnTo>
                <a:lnTo>
                  <a:pt x="319951" y="139699"/>
                </a:lnTo>
                <a:close/>
              </a:path>
              <a:path w="692784" h="474345">
                <a:moveTo>
                  <a:pt x="319506" y="92290"/>
                </a:moveTo>
                <a:lnTo>
                  <a:pt x="319506" y="127723"/>
                </a:lnTo>
                <a:lnTo>
                  <a:pt x="562292" y="322897"/>
                </a:lnTo>
                <a:lnTo>
                  <a:pt x="562292" y="287477"/>
                </a:lnTo>
                <a:lnTo>
                  <a:pt x="319506" y="92290"/>
                </a:lnTo>
                <a:close/>
              </a:path>
              <a:path w="692784" h="474345">
                <a:moveTo>
                  <a:pt x="319506" y="46151"/>
                </a:moveTo>
                <a:lnTo>
                  <a:pt x="319506" y="81572"/>
                </a:lnTo>
                <a:lnTo>
                  <a:pt x="562292" y="276745"/>
                </a:lnTo>
                <a:lnTo>
                  <a:pt x="562292" y="241325"/>
                </a:lnTo>
                <a:lnTo>
                  <a:pt x="319506" y="46151"/>
                </a:lnTo>
                <a:close/>
              </a:path>
              <a:path w="692784" h="474345">
                <a:moveTo>
                  <a:pt x="319951" y="0"/>
                </a:moveTo>
                <a:lnTo>
                  <a:pt x="319951" y="35420"/>
                </a:lnTo>
                <a:lnTo>
                  <a:pt x="562737" y="230606"/>
                </a:lnTo>
                <a:lnTo>
                  <a:pt x="562737" y="195173"/>
                </a:lnTo>
                <a:lnTo>
                  <a:pt x="319951" y="0"/>
                </a:lnTo>
                <a:close/>
              </a:path>
              <a:path w="692784" h="474345">
                <a:moveTo>
                  <a:pt x="323761" y="447382"/>
                </a:moveTo>
                <a:lnTo>
                  <a:pt x="315772" y="447382"/>
                </a:lnTo>
                <a:lnTo>
                  <a:pt x="315772" y="473582"/>
                </a:lnTo>
                <a:lnTo>
                  <a:pt x="323761" y="473582"/>
                </a:lnTo>
                <a:lnTo>
                  <a:pt x="323761" y="447382"/>
                </a:lnTo>
                <a:close/>
              </a:path>
              <a:path w="692784" h="474345">
                <a:moveTo>
                  <a:pt x="335381" y="441502"/>
                </a:moveTo>
                <a:lnTo>
                  <a:pt x="304152" y="441502"/>
                </a:lnTo>
                <a:lnTo>
                  <a:pt x="304152" y="447382"/>
                </a:lnTo>
                <a:lnTo>
                  <a:pt x="335381" y="447382"/>
                </a:lnTo>
                <a:lnTo>
                  <a:pt x="335381" y="441502"/>
                </a:lnTo>
                <a:close/>
              </a:path>
              <a:path w="692784" h="474345">
                <a:moveTo>
                  <a:pt x="271284" y="441502"/>
                </a:moveTo>
                <a:lnTo>
                  <a:pt x="263956" y="441502"/>
                </a:lnTo>
                <a:lnTo>
                  <a:pt x="263956" y="473582"/>
                </a:lnTo>
                <a:lnTo>
                  <a:pt x="271945" y="473582"/>
                </a:lnTo>
                <a:lnTo>
                  <a:pt x="271945" y="453034"/>
                </a:lnTo>
                <a:lnTo>
                  <a:pt x="281352" y="453034"/>
                </a:lnTo>
                <a:lnTo>
                  <a:pt x="271284" y="441502"/>
                </a:lnTo>
                <a:close/>
              </a:path>
              <a:path w="692784" h="474345">
                <a:moveTo>
                  <a:pt x="281352" y="453034"/>
                </a:moveTo>
                <a:lnTo>
                  <a:pt x="271945" y="453034"/>
                </a:lnTo>
                <a:lnTo>
                  <a:pt x="289648" y="473582"/>
                </a:lnTo>
                <a:lnTo>
                  <a:pt x="296405" y="473582"/>
                </a:lnTo>
                <a:lnTo>
                  <a:pt x="296405" y="461111"/>
                </a:lnTo>
                <a:lnTo>
                  <a:pt x="288404" y="461111"/>
                </a:lnTo>
                <a:lnTo>
                  <a:pt x="281352" y="453034"/>
                </a:lnTo>
                <a:close/>
              </a:path>
              <a:path w="692784" h="474345">
                <a:moveTo>
                  <a:pt x="296405" y="441502"/>
                </a:moveTo>
                <a:lnTo>
                  <a:pt x="288404" y="441502"/>
                </a:lnTo>
                <a:lnTo>
                  <a:pt x="288404" y="461111"/>
                </a:lnTo>
                <a:lnTo>
                  <a:pt x="296405" y="461111"/>
                </a:lnTo>
                <a:lnTo>
                  <a:pt x="296405" y="441502"/>
                </a:lnTo>
                <a:close/>
              </a:path>
              <a:path w="692784" h="474345">
                <a:moveTo>
                  <a:pt x="276631" y="380110"/>
                </a:moveTo>
                <a:lnTo>
                  <a:pt x="0" y="380110"/>
                </a:lnTo>
                <a:lnTo>
                  <a:pt x="0" y="408673"/>
                </a:lnTo>
                <a:lnTo>
                  <a:pt x="276631" y="408673"/>
                </a:lnTo>
                <a:lnTo>
                  <a:pt x="276631" y="380110"/>
                </a:lnTo>
                <a:close/>
              </a:path>
              <a:path w="692784" h="474345">
                <a:moveTo>
                  <a:pt x="276631" y="310832"/>
                </a:moveTo>
                <a:lnTo>
                  <a:pt x="0" y="310832"/>
                </a:lnTo>
                <a:lnTo>
                  <a:pt x="0" y="374027"/>
                </a:lnTo>
                <a:lnTo>
                  <a:pt x="276631" y="374027"/>
                </a:lnTo>
                <a:lnTo>
                  <a:pt x="276631" y="345465"/>
                </a:lnTo>
                <a:lnTo>
                  <a:pt x="12865" y="345465"/>
                </a:lnTo>
                <a:lnTo>
                  <a:pt x="12865" y="339394"/>
                </a:lnTo>
                <a:lnTo>
                  <a:pt x="276631" y="339394"/>
                </a:lnTo>
                <a:lnTo>
                  <a:pt x="276631" y="310832"/>
                </a:lnTo>
                <a:close/>
              </a:path>
              <a:path w="692784" h="474345">
                <a:moveTo>
                  <a:pt x="119011" y="4838"/>
                </a:moveTo>
                <a:lnTo>
                  <a:pt x="0" y="4838"/>
                </a:lnTo>
                <a:lnTo>
                  <a:pt x="0" y="304749"/>
                </a:lnTo>
                <a:lnTo>
                  <a:pt x="119011" y="304749"/>
                </a:lnTo>
                <a:lnTo>
                  <a:pt x="119011" y="4838"/>
                </a:lnTo>
                <a:close/>
              </a:path>
              <a:path w="692784" h="474345">
                <a:moveTo>
                  <a:pt x="11582" y="441502"/>
                </a:moveTo>
                <a:lnTo>
                  <a:pt x="3581" y="441502"/>
                </a:lnTo>
                <a:lnTo>
                  <a:pt x="3581" y="473582"/>
                </a:lnTo>
                <a:lnTo>
                  <a:pt x="28041" y="473582"/>
                </a:lnTo>
                <a:lnTo>
                  <a:pt x="28041" y="467702"/>
                </a:lnTo>
                <a:lnTo>
                  <a:pt x="11582" y="467702"/>
                </a:lnTo>
                <a:lnTo>
                  <a:pt x="11582" y="441502"/>
                </a:lnTo>
                <a:close/>
              </a:path>
              <a:path w="692784" h="474345">
                <a:moveTo>
                  <a:pt x="43599" y="441502"/>
                </a:moveTo>
                <a:lnTo>
                  <a:pt x="35610" y="441502"/>
                </a:lnTo>
                <a:lnTo>
                  <a:pt x="35610" y="473582"/>
                </a:lnTo>
                <a:lnTo>
                  <a:pt x="43599" y="473582"/>
                </a:lnTo>
                <a:lnTo>
                  <a:pt x="43599" y="441502"/>
                </a:lnTo>
                <a:close/>
              </a:path>
              <a:path w="692784" h="474345">
                <a:moveTo>
                  <a:pt x="75907" y="441502"/>
                </a:moveTo>
                <a:lnTo>
                  <a:pt x="53822" y="441502"/>
                </a:lnTo>
                <a:lnTo>
                  <a:pt x="53822" y="473582"/>
                </a:lnTo>
                <a:lnTo>
                  <a:pt x="61810" y="473582"/>
                </a:lnTo>
                <a:lnTo>
                  <a:pt x="61810" y="460425"/>
                </a:lnTo>
                <a:lnTo>
                  <a:pt x="75907" y="460425"/>
                </a:lnTo>
                <a:lnTo>
                  <a:pt x="75907" y="454545"/>
                </a:lnTo>
                <a:lnTo>
                  <a:pt x="61810" y="454545"/>
                </a:lnTo>
                <a:lnTo>
                  <a:pt x="61810" y="447382"/>
                </a:lnTo>
                <a:lnTo>
                  <a:pt x="75907" y="447382"/>
                </a:lnTo>
                <a:lnTo>
                  <a:pt x="75907" y="441502"/>
                </a:lnTo>
                <a:close/>
              </a:path>
              <a:path w="692784" h="474345">
                <a:moveTo>
                  <a:pt x="108458" y="441502"/>
                </a:moveTo>
                <a:lnTo>
                  <a:pt x="85140" y="441502"/>
                </a:lnTo>
                <a:lnTo>
                  <a:pt x="85140" y="473582"/>
                </a:lnTo>
                <a:lnTo>
                  <a:pt x="108788" y="473582"/>
                </a:lnTo>
                <a:lnTo>
                  <a:pt x="108788" y="467702"/>
                </a:lnTo>
                <a:lnTo>
                  <a:pt x="93129" y="467702"/>
                </a:lnTo>
                <a:lnTo>
                  <a:pt x="93129" y="459993"/>
                </a:lnTo>
                <a:lnTo>
                  <a:pt x="107746" y="459993"/>
                </a:lnTo>
                <a:lnTo>
                  <a:pt x="107746" y="454113"/>
                </a:lnTo>
                <a:lnTo>
                  <a:pt x="93129" y="454113"/>
                </a:lnTo>
                <a:lnTo>
                  <a:pt x="93129" y="447382"/>
                </a:lnTo>
                <a:lnTo>
                  <a:pt x="108458" y="447382"/>
                </a:lnTo>
                <a:lnTo>
                  <a:pt x="108458" y="441502"/>
                </a:lnTo>
                <a:close/>
              </a:path>
              <a:path w="692784" h="474345">
                <a:moveTo>
                  <a:pt x="125082" y="441502"/>
                </a:moveTo>
                <a:lnTo>
                  <a:pt x="117754" y="441502"/>
                </a:lnTo>
                <a:lnTo>
                  <a:pt x="117754" y="473582"/>
                </a:lnTo>
                <a:lnTo>
                  <a:pt x="125755" y="473582"/>
                </a:lnTo>
                <a:lnTo>
                  <a:pt x="125755" y="453034"/>
                </a:lnTo>
                <a:lnTo>
                  <a:pt x="135157" y="453034"/>
                </a:lnTo>
                <a:lnTo>
                  <a:pt x="125082" y="441502"/>
                </a:lnTo>
                <a:close/>
              </a:path>
              <a:path w="692784" h="474345">
                <a:moveTo>
                  <a:pt x="135157" y="453034"/>
                </a:moveTo>
                <a:lnTo>
                  <a:pt x="125755" y="453034"/>
                </a:lnTo>
                <a:lnTo>
                  <a:pt x="143459" y="473582"/>
                </a:lnTo>
                <a:lnTo>
                  <a:pt x="150202" y="473582"/>
                </a:lnTo>
                <a:lnTo>
                  <a:pt x="150202" y="461111"/>
                </a:lnTo>
                <a:lnTo>
                  <a:pt x="142214" y="461111"/>
                </a:lnTo>
                <a:lnTo>
                  <a:pt x="135157" y="453034"/>
                </a:lnTo>
                <a:close/>
              </a:path>
              <a:path w="692784" h="474345">
                <a:moveTo>
                  <a:pt x="150202" y="441502"/>
                </a:moveTo>
                <a:lnTo>
                  <a:pt x="142214" y="441502"/>
                </a:lnTo>
                <a:lnTo>
                  <a:pt x="142214" y="461111"/>
                </a:lnTo>
                <a:lnTo>
                  <a:pt x="150202" y="461111"/>
                </a:lnTo>
                <a:lnTo>
                  <a:pt x="150202" y="441502"/>
                </a:lnTo>
                <a:close/>
              </a:path>
              <a:path w="692784" h="474345">
                <a:moveTo>
                  <a:pt x="183654" y="441502"/>
                </a:moveTo>
                <a:lnTo>
                  <a:pt x="160324" y="441502"/>
                </a:lnTo>
                <a:lnTo>
                  <a:pt x="160324" y="473582"/>
                </a:lnTo>
                <a:lnTo>
                  <a:pt x="183972" y="473582"/>
                </a:lnTo>
                <a:lnTo>
                  <a:pt x="183972" y="467702"/>
                </a:lnTo>
                <a:lnTo>
                  <a:pt x="168313" y="467702"/>
                </a:lnTo>
                <a:lnTo>
                  <a:pt x="168313" y="459993"/>
                </a:lnTo>
                <a:lnTo>
                  <a:pt x="182943" y="459993"/>
                </a:lnTo>
                <a:lnTo>
                  <a:pt x="182943" y="454113"/>
                </a:lnTo>
                <a:lnTo>
                  <a:pt x="168313" y="454113"/>
                </a:lnTo>
                <a:lnTo>
                  <a:pt x="168313" y="447382"/>
                </a:lnTo>
                <a:lnTo>
                  <a:pt x="183654" y="447382"/>
                </a:lnTo>
                <a:lnTo>
                  <a:pt x="183654" y="441502"/>
                </a:lnTo>
                <a:close/>
              </a:path>
              <a:path w="692784" h="474345">
                <a:moveTo>
                  <a:pt x="210235" y="447382"/>
                </a:moveTo>
                <a:lnTo>
                  <a:pt x="202247" y="447382"/>
                </a:lnTo>
                <a:lnTo>
                  <a:pt x="202247" y="473582"/>
                </a:lnTo>
                <a:lnTo>
                  <a:pt x="210235" y="473582"/>
                </a:lnTo>
                <a:lnTo>
                  <a:pt x="210235" y="447382"/>
                </a:lnTo>
                <a:close/>
              </a:path>
              <a:path w="692784" h="474345">
                <a:moveTo>
                  <a:pt x="221856" y="441502"/>
                </a:moveTo>
                <a:lnTo>
                  <a:pt x="190627" y="441502"/>
                </a:lnTo>
                <a:lnTo>
                  <a:pt x="190627" y="447382"/>
                </a:lnTo>
                <a:lnTo>
                  <a:pt x="221856" y="447382"/>
                </a:lnTo>
                <a:lnTo>
                  <a:pt x="221856" y="441502"/>
                </a:lnTo>
                <a:close/>
              </a:path>
              <a:path w="692784" h="474345">
                <a:moveTo>
                  <a:pt x="253695" y="441502"/>
                </a:moveTo>
                <a:lnTo>
                  <a:pt x="245706" y="441502"/>
                </a:lnTo>
                <a:lnTo>
                  <a:pt x="245706" y="473582"/>
                </a:lnTo>
                <a:lnTo>
                  <a:pt x="253695" y="473582"/>
                </a:lnTo>
                <a:lnTo>
                  <a:pt x="253695" y="441502"/>
                </a:lnTo>
                <a:close/>
              </a:path>
              <a:path w="692784" h="474345">
                <a:moveTo>
                  <a:pt x="366496" y="441502"/>
                </a:moveTo>
                <a:lnTo>
                  <a:pt x="343166" y="441502"/>
                </a:lnTo>
                <a:lnTo>
                  <a:pt x="343166" y="473582"/>
                </a:lnTo>
                <a:lnTo>
                  <a:pt x="366814" y="473582"/>
                </a:lnTo>
                <a:lnTo>
                  <a:pt x="366814" y="467702"/>
                </a:lnTo>
                <a:lnTo>
                  <a:pt x="351155" y="467702"/>
                </a:lnTo>
                <a:lnTo>
                  <a:pt x="351155" y="459993"/>
                </a:lnTo>
                <a:lnTo>
                  <a:pt x="365785" y="459993"/>
                </a:lnTo>
                <a:lnTo>
                  <a:pt x="365785" y="454113"/>
                </a:lnTo>
                <a:lnTo>
                  <a:pt x="351155" y="454113"/>
                </a:lnTo>
                <a:lnTo>
                  <a:pt x="351155" y="447382"/>
                </a:lnTo>
                <a:lnTo>
                  <a:pt x="366496" y="447382"/>
                </a:lnTo>
                <a:lnTo>
                  <a:pt x="366496" y="441502"/>
                </a:lnTo>
                <a:close/>
              </a:path>
              <a:path w="692784" h="474345">
                <a:moveTo>
                  <a:pt x="393179" y="441502"/>
                </a:moveTo>
                <a:lnTo>
                  <a:pt x="375742" y="441502"/>
                </a:lnTo>
                <a:lnTo>
                  <a:pt x="375742" y="473582"/>
                </a:lnTo>
                <a:lnTo>
                  <a:pt x="383730" y="473582"/>
                </a:lnTo>
                <a:lnTo>
                  <a:pt x="383730" y="460565"/>
                </a:lnTo>
                <a:lnTo>
                  <a:pt x="397634" y="460565"/>
                </a:lnTo>
                <a:lnTo>
                  <a:pt x="396659" y="459308"/>
                </a:lnTo>
                <a:lnTo>
                  <a:pt x="395058" y="458584"/>
                </a:lnTo>
                <a:lnTo>
                  <a:pt x="398729" y="456882"/>
                </a:lnTo>
                <a:lnTo>
                  <a:pt x="400265" y="454685"/>
                </a:lnTo>
                <a:lnTo>
                  <a:pt x="383730" y="454685"/>
                </a:lnTo>
                <a:lnTo>
                  <a:pt x="383730" y="447382"/>
                </a:lnTo>
                <a:lnTo>
                  <a:pt x="400204" y="447382"/>
                </a:lnTo>
                <a:lnTo>
                  <a:pt x="399592" y="445998"/>
                </a:lnTo>
                <a:lnTo>
                  <a:pt x="395706" y="442404"/>
                </a:lnTo>
                <a:lnTo>
                  <a:pt x="393179" y="441502"/>
                </a:lnTo>
                <a:close/>
              </a:path>
              <a:path w="692784" h="474345">
                <a:moveTo>
                  <a:pt x="397634" y="460565"/>
                </a:moveTo>
                <a:lnTo>
                  <a:pt x="387083" y="460565"/>
                </a:lnTo>
                <a:lnTo>
                  <a:pt x="388073" y="460984"/>
                </a:lnTo>
                <a:lnTo>
                  <a:pt x="389928" y="462673"/>
                </a:lnTo>
                <a:lnTo>
                  <a:pt x="391045" y="464578"/>
                </a:lnTo>
                <a:lnTo>
                  <a:pt x="394550" y="472528"/>
                </a:lnTo>
                <a:lnTo>
                  <a:pt x="395084" y="473582"/>
                </a:lnTo>
                <a:lnTo>
                  <a:pt x="403847" y="473582"/>
                </a:lnTo>
                <a:lnTo>
                  <a:pt x="401091" y="467702"/>
                </a:lnTo>
                <a:lnTo>
                  <a:pt x="398195" y="461289"/>
                </a:lnTo>
                <a:lnTo>
                  <a:pt x="397634" y="460565"/>
                </a:lnTo>
                <a:close/>
              </a:path>
              <a:path w="692784" h="474345">
                <a:moveTo>
                  <a:pt x="400204" y="447382"/>
                </a:moveTo>
                <a:lnTo>
                  <a:pt x="390817" y="447382"/>
                </a:lnTo>
                <a:lnTo>
                  <a:pt x="392341" y="448589"/>
                </a:lnTo>
                <a:lnTo>
                  <a:pt x="392341" y="452196"/>
                </a:lnTo>
                <a:lnTo>
                  <a:pt x="391947" y="453097"/>
                </a:lnTo>
                <a:lnTo>
                  <a:pt x="390372" y="454367"/>
                </a:lnTo>
                <a:lnTo>
                  <a:pt x="389305" y="454685"/>
                </a:lnTo>
                <a:lnTo>
                  <a:pt x="400265" y="454685"/>
                </a:lnTo>
                <a:lnTo>
                  <a:pt x="400486" y="454367"/>
                </a:lnTo>
                <a:lnTo>
                  <a:pt x="400558" y="448182"/>
                </a:lnTo>
                <a:lnTo>
                  <a:pt x="400204" y="447382"/>
                </a:lnTo>
                <a:close/>
              </a:path>
              <a:path w="692784" h="474345">
                <a:moveTo>
                  <a:pt x="417766" y="441502"/>
                </a:moveTo>
                <a:lnTo>
                  <a:pt x="410438" y="441502"/>
                </a:lnTo>
                <a:lnTo>
                  <a:pt x="410438" y="473582"/>
                </a:lnTo>
                <a:lnTo>
                  <a:pt x="418426" y="473582"/>
                </a:lnTo>
                <a:lnTo>
                  <a:pt x="418426" y="453034"/>
                </a:lnTo>
                <a:lnTo>
                  <a:pt x="427834" y="453034"/>
                </a:lnTo>
                <a:lnTo>
                  <a:pt x="417766" y="441502"/>
                </a:lnTo>
                <a:close/>
              </a:path>
              <a:path w="692784" h="474345">
                <a:moveTo>
                  <a:pt x="427834" y="453034"/>
                </a:moveTo>
                <a:lnTo>
                  <a:pt x="418426" y="453034"/>
                </a:lnTo>
                <a:lnTo>
                  <a:pt x="436130" y="473582"/>
                </a:lnTo>
                <a:lnTo>
                  <a:pt x="442874" y="473582"/>
                </a:lnTo>
                <a:lnTo>
                  <a:pt x="442874" y="461111"/>
                </a:lnTo>
                <a:lnTo>
                  <a:pt x="434886" y="461111"/>
                </a:lnTo>
                <a:lnTo>
                  <a:pt x="427834" y="453034"/>
                </a:lnTo>
                <a:close/>
              </a:path>
              <a:path w="692784" h="474345">
                <a:moveTo>
                  <a:pt x="442874" y="441502"/>
                </a:moveTo>
                <a:lnTo>
                  <a:pt x="434886" y="441502"/>
                </a:lnTo>
                <a:lnTo>
                  <a:pt x="434886" y="461111"/>
                </a:lnTo>
                <a:lnTo>
                  <a:pt x="442874" y="461111"/>
                </a:lnTo>
                <a:lnTo>
                  <a:pt x="442874" y="441502"/>
                </a:lnTo>
                <a:close/>
              </a:path>
              <a:path w="692784" h="474345">
                <a:moveTo>
                  <a:pt x="471678" y="441502"/>
                </a:moveTo>
                <a:lnTo>
                  <a:pt x="462419" y="441502"/>
                </a:lnTo>
                <a:lnTo>
                  <a:pt x="449465" y="473582"/>
                </a:lnTo>
                <a:lnTo>
                  <a:pt x="457936" y="473582"/>
                </a:lnTo>
                <a:lnTo>
                  <a:pt x="460324" y="467245"/>
                </a:lnTo>
                <a:lnTo>
                  <a:pt x="483112" y="467245"/>
                </a:lnTo>
                <a:lnTo>
                  <a:pt x="480624" y="461644"/>
                </a:lnTo>
                <a:lnTo>
                  <a:pt x="462445" y="461644"/>
                </a:lnTo>
                <a:lnTo>
                  <a:pt x="467156" y="449173"/>
                </a:lnTo>
                <a:lnTo>
                  <a:pt x="475085" y="449173"/>
                </a:lnTo>
                <a:lnTo>
                  <a:pt x="471678" y="441502"/>
                </a:lnTo>
                <a:close/>
              </a:path>
              <a:path w="692784" h="474345">
                <a:moveTo>
                  <a:pt x="483112" y="467245"/>
                </a:moveTo>
                <a:lnTo>
                  <a:pt x="474687" y="467245"/>
                </a:lnTo>
                <a:lnTo>
                  <a:pt x="477329" y="473582"/>
                </a:lnTo>
                <a:lnTo>
                  <a:pt x="485927" y="473582"/>
                </a:lnTo>
                <a:lnTo>
                  <a:pt x="483112" y="467245"/>
                </a:lnTo>
                <a:close/>
              </a:path>
              <a:path w="692784" h="474345">
                <a:moveTo>
                  <a:pt x="504126" y="447382"/>
                </a:moveTo>
                <a:lnTo>
                  <a:pt x="496138" y="447382"/>
                </a:lnTo>
                <a:lnTo>
                  <a:pt x="496138" y="473582"/>
                </a:lnTo>
                <a:lnTo>
                  <a:pt x="504126" y="473582"/>
                </a:lnTo>
                <a:lnTo>
                  <a:pt x="504126" y="447382"/>
                </a:lnTo>
                <a:close/>
              </a:path>
              <a:path w="692784" h="474345">
                <a:moveTo>
                  <a:pt x="475085" y="449173"/>
                </a:moveTo>
                <a:lnTo>
                  <a:pt x="467156" y="449173"/>
                </a:lnTo>
                <a:lnTo>
                  <a:pt x="472351" y="461644"/>
                </a:lnTo>
                <a:lnTo>
                  <a:pt x="480624" y="461644"/>
                </a:lnTo>
                <a:lnTo>
                  <a:pt x="475085" y="449173"/>
                </a:lnTo>
                <a:close/>
              </a:path>
              <a:path w="692784" h="474345">
                <a:moveTo>
                  <a:pt x="515747" y="441502"/>
                </a:moveTo>
                <a:lnTo>
                  <a:pt x="484517" y="441502"/>
                </a:lnTo>
                <a:lnTo>
                  <a:pt x="484517" y="447382"/>
                </a:lnTo>
                <a:lnTo>
                  <a:pt x="515747" y="447382"/>
                </a:lnTo>
                <a:lnTo>
                  <a:pt x="515747" y="441502"/>
                </a:lnTo>
                <a:close/>
              </a:path>
              <a:path w="692784" h="474345">
                <a:moveTo>
                  <a:pt x="531698" y="441502"/>
                </a:moveTo>
                <a:lnTo>
                  <a:pt x="523709" y="441502"/>
                </a:lnTo>
                <a:lnTo>
                  <a:pt x="523709" y="473582"/>
                </a:lnTo>
                <a:lnTo>
                  <a:pt x="531698" y="473582"/>
                </a:lnTo>
                <a:lnTo>
                  <a:pt x="531698" y="441502"/>
                </a:lnTo>
                <a:close/>
              </a:path>
              <a:path w="692784" h="474345">
                <a:moveTo>
                  <a:pt x="564400" y="441096"/>
                </a:moveTo>
                <a:lnTo>
                  <a:pt x="553453" y="441096"/>
                </a:lnTo>
                <a:lnTo>
                  <a:pt x="549007" y="442747"/>
                </a:lnTo>
                <a:lnTo>
                  <a:pt x="542233" y="449338"/>
                </a:lnTo>
                <a:lnTo>
                  <a:pt x="540537" y="453161"/>
                </a:lnTo>
                <a:lnTo>
                  <a:pt x="540537" y="462025"/>
                </a:lnTo>
                <a:lnTo>
                  <a:pt x="542251" y="465886"/>
                </a:lnTo>
                <a:lnTo>
                  <a:pt x="549071" y="472376"/>
                </a:lnTo>
                <a:lnTo>
                  <a:pt x="553491" y="474002"/>
                </a:lnTo>
                <a:lnTo>
                  <a:pt x="564299" y="474002"/>
                </a:lnTo>
                <a:lnTo>
                  <a:pt x="568706" y="472363"/>
                </a:lnTo>
                <a:lnTo>
                  <a:pt x="573999" y="467334"/>
                </a:lnTo>
                <a:lnTo>
                  <a:pt x="555879" y="467334"/>
                </a:lnTo>
                <a:lnTo>
                  <a:pt x="553427" y="466432"/>
                </a:lnTo>
                <a:lnTo>
                  <a:pt x="549706" y="462838"/>
                </a:lnTo>
                <a:lnTo>
                  <a:pt x="548779" y="460476"/>
                </a:lnTo>
                <a:lnTo>
                  <a:pt x="548779" y="454621"/>
                </a:lnTo>
                <a:lnTo>
                  <a:pt x="549706" y="452246"/>
                </a:lnTo>
                <a:lnTo>
                  <a:pt x="553427" y="448665"/>
                </a:lnTo>
                <a:lnTo>
                  <a:pt x="555879" y="447776"/>
                </a:lnTo>
                <a:lnTo>
                  <a:pt x="573985" y="447776"/>
                </a:lnTo>
                <a:lnTo>
                  <a:pt x="568820" y="442747"/>
                </a:lnTo>
                <a:lnTo>
                  <a:pt x="564400" y="441096"/>
                </a:lnTo>
                <a:close/>
              </a:path>
              <a:path w="692784" h="474345">
                <a:moveTo>
                  <a:pt x="573985" y="447776"/>
                </a:moveTo>
                <a:lnTo>
                  <a:pt x="561962" y="447776"/>
                </a:lnTo>
                <a:lnTo>
                  <a:pt x="564400" y="448665"/>
                </a:lnTo>
                <a:lnTo>
                  <a:pt x="568109" y="452246"/>
                </a:lnTo>
                <a:lnTo>
                  <a:pt x="569036" y="454621"/>
                </a:lnTo>
                <a:lnTo>
                  <a:pt x="569036" y="460476"/>
                </a:lnTo>
                <a:lnTo>
                  <a:pt x="568109" y="462838"/>
                </a:lnTo>
                <a:lnTo>
                  <a:pt x="564400" y="466432"/>
                </a:lnTo>
                <a:lnTo>
                  <a:pt x="561962" y="467334"/>
                </a:lnTo>
                <a:lnTo>
                  <a:pt x="573999" y="467334"/>
                </a:lnTo>
                <a:lnTo>
                  <a:pt x="575564" y="465848"/>
                </a:lnTo>
                <a:lnTo>
                  <a:pt x="577267" y="462025"/>
                </a:lnTo>
                <a:lnTo>
                  <a:pt x="577272" y="453161"/>
                </a:lnTo>
                <a:lnTo>
                  <a:pt x="575576" y="449325"/>
                </a:lnTo>
                <a:lnTo>
                  <a:pt x="573985" y="447776"/>
                </a:lnTo>
                <a:close/>
              </a:path>
              <a:path w="692784" h="474345">
                <a:moveTo>
                  <a:pt x="593255" y="441502"/>
                </a:moveTo>
                <a:lnTo>
                  <a:pt x="585927" y="441502"/>
                </a:lnTo>
                <a:lnTo>
                  <a:pt x="585927" y="473582"/>
                </a:lnTo>
                <a:lnTo>
                  <a:pt x="593915" y="473582"/>
                </a:lnTo>
                <a:lnTo>
                  <a:pt x="593915" y="453034"/>
                </a:lnTo>
                <a:lnTo>
                  <a:pt x="603330" y="453034"/>
                </a:lnTo>
                <a:lnTo>
                  <a:pt x="593255" y="441502"/>
                </a:lnTo>
                <a:close/>
              </a:path>
              <a:path w="692784" h="474345">
                <a:moveTo>
                  <a:pt x="603330" y="453034"/>
                </a:moveTo>
                <a:lnTo>
                  <a:pt x="593915" y="453034"/>
                </a:lnTo>
                <a:lnTo>
                  <a:pt x="611619" y="473582"/>
                </a:lnTo>
                <a:lnTo>
                  <a:pt x="618375" y="473582"/>
                </a:lnTo>
                <a:lnTo>
                  <a:pt x="618375" y="461111"/>
                </a:lnTo>
                <a:lnTo>
                  <a:pt x="610387" y="461111"/>
                </a:lnTo>
                <a:lnTo>
                  <a:pt x="603330" y="453034"/>
                </a:lnTo>
                <a:close/>
              </a:path>
              <a:path w="692784" h="474345">
                <a:moveTo>
                  <a:pt x="618375" y="441502"/>
                </a:moveTo>
                <a:lnTo>
                  <a:pt x="610387" y="441502"/>
                </a:lnTo>
                <a:lnTo>
                  <a:pt x="610387" y="461111"/>
                </a:lnTo>
                <a:lnTo>
                  <a:pt x="618375" y="461111"/>
                </a:lnTo>
                <a:lnTo>
                  <a:pt x="618375" y="441502"/>
                </a:lnTo>
                <a:close/>
              </a:path>
              <a:path w="692784" h="474345">
                <a:moveTo>
                  <a:pt x="647179" y="441502"/>
                </a:moveTo>
                <a:lnTo>
                  <a:pt x="637921" y="441502"/>
                </a:lnTo>
                <a:lnTo>
                  <a:pt x="624954" y="473582"/>
                </a:lnTo>
                <a:lnTo>
                  <a:pt x="633425" y="473582"/>
                </a:lnTo>
                <a:lnTo>
                  <a:pt x="635825" y="467245"/>
                </a:lnTo>
                <a:lnTo>
                  <a:pt x="658603" y="467245"/>
                </a:lnTo>
                <a:lnTo>
                  <a:pt x="656118" y="461644"/>
                </a:lnTo>
                <a:lnTo>
                  <a:pt x="637933" y="461644"/>
                </a:lnTo>
                <a:lnTo>
                  <a:pt x="642645" y="449173"/>
                </a:lnTo>
                <a:lnTo>
                  <a:pt x="650583" y="449173"/>
                </a:lnTo>
                <a:lnTo>
                  <a:pt x="647179" y="441502"/>
                </a:lnTo>
                <a:close/>
              </a:path>
              <a:path w="692784" h="474345">
                <a:moveTo>
                  <a:pt x="658603" y="467245"/>
                </a:moveTo>
                <a:lnTo>
                  <a:pt x="650189" y="467245"/>
                </a:lnTo>
                <a:lnTo>
                  <a:pt x="652830" y="473582"/>
                </a:lnTo>
                <a:lnTo>
                  <a:pt x="661416" y="473582"/>
                </a:lnTo>
                <a:lnTo>
                  <a:pt x="658603" y="467245"/>
                </a:lnTo>
                <a:close/>
              </a:path>
              <a:path w="692784" h="474345">
                <a:moveTo>
                  <a:pt x="650583" y="449173"/>
                </a:moveTo>
                <a:lnTo>
                  <a:pt x="642645" y="449173"/>
                </a:lnTo>
                <a:lnTo>
                  <a:pt x="647852" y="461644"/>
                </a:lnTo>
                <a:lnTo>
                  <a:pt x="656118" y="461644"/>
                </a:lnTo>
                <a:lnTo>
                  <a:pt x="650583" y="449173"/>
                </a:lnTo>
                <a:close/>
              </a:path>
            </a:pathLst>
          </a:custGeom>
          <a:solidFill>
            <a:srgbClr val="FFFFFF"/>
          </a:solidFill>
        </p:spPr>
        <p:txBody>
          <a:bodyPr wrap="square" lIns="0" tIns="0" rIns="0" bIns="0" rtlCol="0"/>
          <a:lstStyle/>
          <a:p>
            <a:endParaRPr>
              <a:solidFill>
                <a:prstClr val="black"/>
              </a:solidFill>
            </a:endParaRPr>
          </a:p>
        </p:txBody>
      </p:sp>
      <p:sp>
        <p:nvSpPr>
          <p:cNvPr id="4" name="object 4"/>
          <p:cNvSpPr txBox="1"/>
          <p:nvPr/>
        </p:nvSpPr>
        <p:spPr>
          <a:xfrm>
            <a:off x="887298" y="1877277"/>
            <a:ext cx="1745614" cy="1069523"/>
          </a:xfrm>
          <a:prstGeom prst="rect">
            <a:avLst/>
          </a:prstGeom>
        </p:spPr>
        <p:txBody>
          <a:bodyPr vert="horz" wrap="square" lIns="0" tIns="0" rIns="0" bIns="0" rtlCol="0">
            <a:spAutoFit/>
          </a:bodyPr>
          <a:lstStyle/>
          <a:p>
            <a:pPr marL="12700">
              <a:lnSpc>
                <a:spcPct val="150000"/>
              </a:lnSpc>
            </a:pPr>
            <a:r>
              <a:rPr sz="2200" b="1" spc="360" dirty="0" smtClean="0">
                <a:solidFill>
                  <a:prstClr val="black"/>
                </a:solidFill>
                <a:latin typeface="Century Gothic"/>
                <a:ea typeface="Gill Sans" charset="0"/>
                <a:cs typeface="Century Gothic"/>
              </a:rPr>
              <a:t>2012</a:t>
            </a:r>
            <a:endParaRPr sz="2200" dirty="0">
              <a:solidFill>
                <a:prstClr val="black"/>
              </a:solidFill>
              <a:latin typeface="Century Gothic"/>
              <a:ea typeface="Gill Sans" charset="0"/>
              <a:cs typeface="Century Gothic"/>
            </a:endParaRPr>
          </a:p>
          <a:p>
            <a:pPr marL="12700">
              <a:lnSpc>
                <a:spcPct val="150000"/>
              </a:lnSpc>
              <a:spcBef>
                <a:spcPts val="1660"/>
              </a:spcBef>
            </a:pPr>
            <a:r>
              <a:rPr sz="1600" b="1" spc="160" dirty="0">
                <a:solidFill>
                  <a:srgbClr val="D40000"/>
                </a:solidFill>
                <a:latin typeface="Century Gothic"/>
                <a:ea typeface="Gill Sans" charset="0"/>
                <a:cs typeface="Century Gothic"/>
              </a:rPr>
              <a:t>1 </a:t>
            </a:r>
            <a:r>
              <a:rPr sz="1600" b="1" spc="-190" dirty="0">
                <a:solidFill>
                  <a:srgbClr val="D40000"/>
                </a:solidFill>
                <a:latin typeface="Century Gothic"/>
                <a:ea typeface="Gill Sans" charset="0"/>
                <a:cs typeface="Century Gothic"/>
              </a:rPr>
              <a:t> </a:t>
            </a:r>
            <a:r>
              <a:rPr sz="1600" spc="120" dirty="0" smtClean="0">
                <a:solidFill>
                  <a:prstClr val="black"/>
                </a:solidFill>
                <a:latin typeface="Century Gothic"/>
                <a:ea typeface="Gill Sans" charset="0"/>
                <a:cs typeface="Century Gothic"/>
              </a:rPr>
              <a:t>country</a:t>
            </a:r>
            <a:endParaRPr sz="1600" dirty="0">
              <a:solidFill>
                <a:prstClr val="black"/>
              </a:solidFill>
              <a:latin typeface="Century Gothic"/>
              <a:ea typeface="Gill Sans" charset="0"/>
              <a:cs typeface="Century Gothic"/>
            </a:endParaRPr>
          </a:p>
        </p:txBody>
      </p:sp>
      <p:sp>
        <p:nvSpPr>
          <p:cNvPr id="5" name="object 5"/>
          <p:cNvSpPr txBox="1"/>
          <p:nvPr/>
        </p:nvSpPr>
        <p:spPr>
          <a:xfrm>
            <a:off x="887299" y="3264133"/>
            <a:ext cx="2320629" cy="246221"/>
          </a:xfrm>
          <a:prstGeom prst="rect">
            <a:avLst/>
          </a:prstGeom>
        </p:spPr>
        <p:txBody>
          <a:bodyPr vert="horz" wrap="square" lIns="0" tIns="0" rIns="0" bIns="0" rtlCol="0">
            <a:spAutoFit/>
          </a:bodyPr>
          <a:lstStyle/>
          <a:p>
            <a:pPr marL="12700"/>
            <a:r>
              <a:rPr sz="1600" b="1" spc="-80" dirty="0">
                <a:solidFill>
                  <a:srgbClr val="D40000"/>
                </a:solidFill>
                <a:latin typeface="Gill Sans" charset="0"/>
                <a:ea typeface="Gill Sans" charset="0"/>
                <a:cs typeface="Gill Sans" charset="0"/>
              </a:rPr>
              <a:t>1</a:t>
            </a:r>
            <a:r>
              <a:rPr sz="1600" b="1" spc="160" dirty="0">
                <a:solidFill>
                  <a:srgbClr val="D40000"/>
                </a:solidFill>
                <a:latin typeface="Gill Sans" charset="0"/>
                <a:ea typeface="Gill Sans" charset="0"/>
                <a:cs typeface="Gill Sans" charset="0"/>
              </a:rPr>
              <a:t>1</a:t>
            </a:r>
            <a:r>
              <a:rPr sz="1600" b="1" dirty="0">
                <a:solidFill>
                  <a:srgbClr val="D40000"/>
                </a:solidFill>
                <a:latin typeface="Gill Sans" charset="0"/>
                <a:ea typeface="Gill Sans" charset="0"/>
                <a:cs typeface="Gill Sans" charset="0"/>
              </a:rPr>
              <a:t> </a:t>
            </a:r>
            <a:r>
              <a:rPr sz="1600" b="1" spc="-190" dirty="0">
                <a:solidFill>
                  <a:srgbClr val="D40000"/>
                </a:solidFill>
                <a:latin typeface="Gill Sans" charset="0"/>
                <a:ea typeface="Gill Sans" charset="0"/>
                <a:cs typeface="Gill Sans" charset="0"/>
              </a:rPr>
              <a:t> </a:t>
            </a:r>
            <a:r>
              <a:rPr sz="1600" spc="165" dirty="0">
                <a:solidFill>
                  <a:prstClr val="black"/>
                </a:solidFill>
                <a:latin typeface="Gill Sans" charset="0"/>
                <a:ea typeface="Gill Sans" charset="0"/>
                <a:cs typeface="Gill Sans" charset="0"/>
              </a:rPr>
              <a:t>healt</a:t>
            </a:r>
            <a:r>
              <a:rPr sz="1600" spc="135" dirty="0">
                <a:solidFill>
                  <a:prstClr val="black"/>
                </a:solidFill>
                <a:latin typeface="Gill Sans" charset="0"/>
                <a:ea typeface="Gill Sans" charset="0"/>
                <a:cs typeface="Gill Sans" charset="0"/>
              </a:rPr>
              <a:t>h</a:t>
            </a:r>
            <a:r>
              <a:rPr sz="1600" dirty="0">
                <a:solidFill>
                  <a:prstClr val="black"/>
                </a:solidFill>
                <a:latin typeface="Gill Sans" charset="0"/>
                <a:ea typeface="Gill Sans" charset="0"/>
                <a:cs typeface="Gill Sans" charset="0"/>
              </a:rPr>
              <a:t> </a:t>
            </a:r>
            <a:r>
              <a:rPr sz="1600" spc="-195" dirty="0">
                <a:solidFill>
                  <a:prstClr val="black"/>
                </a:solidFill>
                <a:latin typeface="Gill Sans" charset="0"/>
                <a:ea typeface="Gill Sans" charset="0"/>
                <a:cs typeface="Gill Sans" charset="0"/>
              </a:rPr>
              <a:t> </a:t>
            </a:r>
            <a:r>
              <a:rPr sz="1600" spc="150" dirty="0">
                <a:solidFill>
                  <a:prstClr val="black"/>
                </a:solidFill>
                <a:latin typeface="Century Gothic"/>
                <a:ea typeface="Gill Sans" charset="0"/>
                <a:cs typeface="Century Gothic"/>
              </a:rPr>
              <a:t>centers</a:t>
            </a:r>
            <a:endParaRPr sz="1600" dirty="0">
              <a:solidFill>
                <a:prstClr val="black"/>
              </a:solidFill>
              <a:latin typeface="Century Gothic"/>
              <a:ea typeface="Gill Sans" charset="0"/>
              <a:cs typeface="Century Gothic"/>
            </a:endParaRPr>
          </a:p>
        </p:txBody>
      </p:sp>
      <p:sp>
        <p:nvSpPr>
          <p:cNvPr id="6" name="object 6"/>
          <p:cNvSpPr txBox="1"/>
          <p:nvPr/>
        </p:nvSpPr>
        <p:spPr>
          <a:xfrm>
            <a:off x="854758" y="3741448"/>
            <a:ext cx="2511128" cy="246221"/>
          </a:xfrm>
          <a:prstGeom prst="rect">
            <a:avLst/>
          </a:prstGeom>
        </p:spPr>
        <p:txBody>
          <a:bodyPr vert="horz" wrap="square" lIns="0" tIns="0" rIns="0" bIns="0" rtlCol="0">
            <a:spAutoFit/>
          </a:bodyPr>
          <a:lstStyle/>
          <a:p>
            <a:pPr marL="12700"/>
            <a:r>
              <a:rPr sz="1600" b="1" spc="-10" dirty="0">
                <a:solidFill>
                  <a:srgbClr val="D40000"/>
                </a:solidFill>
                <a:latin typeface="Century Gothic"/>
                <a:ea typeface="Gill Sans" charset="0"/>
                <a:cs typeface="Century Gothic"/>
              </a:rPr>
              <a:t>1</a:t>
            </a:r>
            <a:r>
              <a:rPr sz="1600" b="1" spc="190" dirty="0">
                <a:solidFill>
                  <a:srgbClr val="D40000"/>
                </a:solidFill>
                <a:latin typeface="Century Gothic"/>
                <a:ea typeface="Gill Sans" charset="0"/>
                <a:cs typeface="Century Gothic"/>
              </a:rPr>
              <a:t>2</a:t>
            </a:r>
            <a:r>
              <a:rPr sz="1600" b="1" spc="35" dirty="0">
                <a:solidFill>
                  <a:srgbClr val="D40000"/>
                </a:solidFill>
                <a:latin typeface="Century Gothic"/>
                <a:ea typeface="Gill Sans" charset="0"/>
                <a:cs typeface="Century Gothic"/>
              </a:rPr>
              <a:t>7</a:t>
            </a:r>
            <a:r>
              <a:rPr sz="1600" b="1" spc="160" dirty="0">
                <a:solidFill>
                  <a:srgbClr val="D40000"/>
                </a:solidFill>
                <a:latin typeface="Century Gothic"/>
                <a:ea typeface="Gill Sans" charset="0"/>
                <a:cs typeface="Century Gothic"/>
              </a:rPr>
              <a:t>,</a:t>
            </a:r>
            <a:r>
              <a:rPr sz="1600" b="1" spc="250" dirty="0">
                <a:solidFill>
                  <a:srgbClr val="D40000"/>
                </a:solidFill>
                <a:latin typeface="Century Gothic"/>
                <a:ea typeface="Gill Sans" charset="0"/>
                <a:cs typeface="Century Gothic"/>
              </a:rPr>
              <a:t>0</a:t>
            </a:r>
            <a:r>
              <a:rPr sz="1600" b="1" spc="220" dirty="0">
                <a:solidFill>
                  <a:srgbClr val="D40000"/>
                </a:solidFill>
                <a:latin typeface="Century Gothic"/>
                <a:ea typeface="Gill Sans" charset="0"/>
                <a:cs typeface="Century Gothic"/>
              </a:rPr>
              <a:t>8</a:t>
            </a:r>
            <a:r>
              <a:rPr sz="1600" b="1" spc="160" dirty="0">
                <a:solidFill>
                  <a:srgbClr val="D40000"/>
                </a:solidFill>
                <a:latin typeface="Century Gothic"/>
                <a:ea typeface="Gill Sans" charset="0"/>
                <a:cs typeface="Century Gothic"/>
              </a:rPr>
              <a:t>8</a:t>
            </a:r>
            <a:r>
              <a:rPr sz="1600" b="1" dirty="0">
                <a:solidFill>
                  <a:srgbClr val="D40000"/>
                </a:solidFill>
                <a:latin typeface="Century Gothic"/>
                <a:ea typeface="Gill Sans" charset="0"/>
                <a:cs typeface="Century Gothic"/>
              </a:rPr>
              <a:t> </a:t>
            </a:r>
            <a:r>
              <a:rPr sz="1600" b="1" spc="-190" dirty="0">
                <a:solidFill>
                  <a:srgbClr val="D40000"/>
                </a:solidFill>
                <a:latin typeface="Century Gothic"/>
                <a:ea typeface="Gill Sans" charset="0"/>
                <a:cs typeface="Century Gothic"/>
              </a:rPr>
              <a:t> </a:t>
            </a:r>
            <a:r>
              <a:rPr sz="1600" spc="160" dirty="0">
                <a:solidFill>
                  <a:prstClr val="black"/>
                </a:solidFill>
                <a:latin typeface="Century Gothic"/>
                <a:ea typeface="Gill Sans" charset="0"/>
                <a:cs typeface="Century Gothic"/>
              </a:rPr>
              <a:t>patien</a:t>
            </a:r>
            <a:r>
              <a:rPr sz="1600" spc="70" dirty="0">
                <a:solidFill>
                  <a:prstClr val="black"/>
                </a:solidFill>
                <a:latin typeface="Century Gothic"/>
                <a:ea typeface="Gill Sans" charset="0"/>
                <a:cs typeface="Century Gothic"/>
              </a:rPr>
              <a:t>t</a:t>
            </a:r>
            <a:r>
              <a:rPr sz="1600" dirty="0">
                <a:solidFill>
                  <a:prstClr val="black"/>
                </a:solidFill>
                <a:latin typeface="Century Gothic"/>
                <a:ea typeface="Gill Sans" charset="0"/>
                <a:cs typeface="Century Gothic"/>
              </a:rPr>
              <a:t> </a:t>
            </a:r>
            <a:r>
              <a:rPr sz="1600" spc="-190" dirty="0">
                <a:solidFill>
                  <a:prstClr val="black"/>
                </a:solidFill>
                <a:latin typeface="Century Gothic"/>
                <a:ea typeface="Gill Sans" charset="0"/>
                <a:cs typeface="Century Gothic"/>
              </a:rPr>
              <a:t> </a:t>
            </a:r>
            <a:r>
              <a:rPr sz="1600" spc="65" dirty="0">
                <a:solidFill>
                  <a:prstClr val="black"/>
                </a:solidFill>
                <a:latin typeface="Century Gothic"/>
                <a:ea typeface="Gill Sans" charset="0"/>
                <a:cs typeface="Century Gothic"/>
              </a:rPr>
              <a:t>visits</a:t>
            </a:r>
            <a:endParaRPr sz="1600" dirty="0">
              <a:solidFill>
                <a:prstClr val="black"/>
              </a:solidFill>
              <a:latin typeface="Century Gothic"/>
              <a:ea typeface="Gill Sans" charset="0"/>
              <a:cs typeface="Century Gothic"/>
            </a:endParaRPr>
          </a:p>
        </p:txBody>
      </p:sp>
      <p:sp>
        <p:nvSpPr>
          <p:cNvPr id="7" name="object 7"/>
          <p:cNvSpPr txBox="1"/>
          <p:nvPr/>
        </p:nvSpPr>
        <p:spPr>
          <a:xfrm>
            <a:off x="887299" y="4262250"/>
            <a:ext cx="2320630" cy="246221"/>
          </a:xfrm>
          <a:prstGeom prst="rect">
            <a:avLst/>
          </a:prstGeom>
        </p:spPr>
        <p:txBody>
          <a:bodyPr vert="horz" wrap="square" lIns="0" tIns="0" rIns="0" bIns="0" rtlCol="0">
            <a:spAutoFit/>
          </a:bodyPr>
          <a:lstStyle/>
          <a:p>
            <a:pPr marL="12700"/>
            <a:r>
              <a:rPr sz="1600" b="1" spc="160" dirty="0">
                <a:solidFill>
                  <a:srgbClr val="D40000"/>
                </a:solidFill>
                <a:latin typeface="Century Gothic"/>
                <a:ea typeface="Gill Sans" charset="0"/>
                <a:cs typeface="Century Gothic"/>
              </a:rPr>
              <a:t>5</a:t>
            </a:r>
            <a:r>
              <a:rPr sz="1600" b="1" spc="100" dirty="0">
                <a:solidFill>
                  <a:srgbClr val="D40000"/>
                </a:solidFill>
                <a:latin typeface="Century Gothic"/>
                <a:ea typeface="Gill Sans" charset="0"/>
                <a:cs typeface="Century Gothic"/>
              </a:rPr>
              <a:t> </a:t>
            </a:r>
            <a:r>
              <a:rPr sz="1600" spc="175" dirty="0">
                <a:solidFill>
                  <a:prstClr val="black"/>
                </a:solidFill>
                <a:latin typeface="Century Gothic"/>
                <a:ea typeface="Gill Sans" charset="0"/>
                <a:cs typeface="Century Gothic"/>
              </a:rPr>
              <a:t>tea</a:t>
            </a:r>
            <a:r>
              <a:rPr sz="1600" spc="235" dirty="0">
                <a:solidFill>
                  <a:prstClr val="black"/>
                </a:solidFill>
                <a:latin typeface="Century Gothic"/>
                <a:ea typeface="Gill Sans" charset="0"/>
                <a:cs typeface="Century Gothic"/>
              </a:rPr>
              <a:t>m</a:t>
            </a:r>
            <a:r>
              <a:rPr sz="1600" dirty="0">
                <a:solidFill>
                  <a:prstClr val="black"/>
                </a:solidFill>
                <a:latin typeface="Century Gothic"/>
                <a:ea typeface="Gill Sans" charset="0"/>
                <a:cs typeface="Century Gothic"/>
              </a:rPr>
              <a:t> </a:t>
            </a:r>
            <a:r>
              <a:rPr sz="1600" spc="-190" dirty="0">
                <a:solidFill>
                  <a:prstClr val="black"/>
                </a:solidFill>
                <a:latin typeface="Century Gothic"/>
                <a:ea typeface="Gill Sans" charset="0"/>
                <a:cs typeface="Century Gothic"/>
              </a:rPr>
              <a:t> </a:t>
            </a:r>
            <a:r>
              <a:rPr sz="1600" spc="185" dirty="0">
                <a:solidFill>
                  <a:prstClr val="black"/>
                </a:solidFill>
                <a:latin typeface="Century Gothic"/>
                <a:ea typeface="Gill Sans" charset="0"/>
                <a:cs typeface="Century Gothic"/>
              </a:rPr>
              <a:t>members</a:t>
            </a:r>
            <a:endParaRPr sz="1600" dirty="0">
              <a:solidFill>
                <a:prstClr val="black"/>
              </a:solidFill>
              <a:latin typeface="Century Gothic"/>
              <a:ea typeface="Gill Sans" charset="0"/>
              <a:cs typeface="Century Gothic"/>
            </a:endParaRPr>
          </a:p>
        </p:txBody>
      </p:sp>
      <p:sp>
        <p:nvSpPr>
          <p:cNvPr id="9" name="object 9"/>
          <p:cNvSpPr txBox="1"/>
          <p:nvPr/>
        </p:nvSpPr>
        <p:spPr>
          <a:xfrm>
            <a:off x="5405299" y="1912353"/>
            <a:ext cx="1918970" cy="923330"/>
          </a:xfrm>
          <a:prstGeom prst="rect">
            <a:avLst/>
          </a:prstGeom>
        </p:spPr>
        <p:txBody>
          <a:bodyPr vert="horz" wrap="square" lIns="0" tIns="0" rIns="0" bIns="0" rtlCol="0">
            <a:spAutoFit/>
          </a:bodyPr>
          <a:lstStyle/>
          <a:p>
            <a:pPr marL="12700"/>
            <a:r>
              <a:rPr sz="2200" b="1" spc="360" dirty="0" smtClean="0">
                <a:solidFill>
                  <a:prstClr val="black"/>
                </a:solidFill>
                <a:latin typeface="Century Gothic"/>
                <a:ea typeface="Gill Sans" charset="0"/>
                <a:cs typeface="Century Gothic"/>
              </a:rPr>
              <a:t>2016</a:t>
            </a:r>
            <a:endParaRPr lang="en-US" sz="2200" b="1" spc="360" dirty="0" smtClean="0">
              <a:solidFill>
                <a:prstClr val="black"/>
              </a:solidFill>
              <a:latin typeface="Century Gothic"/>
              <a:ea typeface="Gill Sans" charset="0"/>
              <a:cs typeface="Century Gothic"/>
            </a:endParaRPr>
          </a:p>
          <a:p>
            <a:pPr marL="12700"/>
            <a:endParaRPr lang="en-US" sz="2200" b="1" spc="360" dirty="0">
              <a:solidFill>
                <a:prstClr val="black"/>
              </a:solidFill>
              <a:latin typeface="Century Gothic"/>
              <a:ea typeface="Gill Sans" charset="0"/>
              <a:cs typeface="Century Gothic"/>
            </a:endParaRPr>
          </a:p>
          <a:p>
            <a:pPr marL="12700"/>
            <a:r>
              <a:rPr sz="1600" b="1" spc="160" dirty="0" smtClean="0">
                <a:solidFill>
                  <a:srgbClr val="D40000"/>
                </a:solidFill>
                <a:latin typeface="Century Gothic"/>
                <a:ea typeface="Gill Sans" charset="0"/>
                <a:cs typeface="Century Gothic"/>
              </a:rPr>
              <a:t>3 </a:t>
            </a:r>
            <a:r>
              <a:rPr sz="1600" dirty="0" smtClean="0">
                <a:solidFill>
                  <a:prstClr val="black"/>
                </a:solidFill>
                <a:latin typeface="Century Gothic"/>
                <a:ea typeface="Gill Sans" charset="0"/>
                <a:cs typeface="Century Gothic"/>
              </a:rPr>
              <a:t> </a:t>
            </a:r>
            <a:r>
              <a:rPr sz="1600" spc="-190" dirty="0" smtClean="0">
                <a:solidFill>
                  <a:prstClr val="black"/>
                </a:solidFill>
                <a:latin typeface="Century Gothic"/>
                <a:ea typeface="Gill Sans" charset="0"/>
                <a:cs typeface="Century Gothic"/>
              </a:rPr>
              <a:t> </a:t>
            </a:r>
            <a:r>
              <a:rPr sz="1600" spc="135" dirty="0">
                <a:solidFill>
                  <a:prstClr val="black"/>
                </a:solidFill>
                <a:latin typeface="Century Gothic"/>
                <a:ea typeface="Gill Sans" charset="0"/>
                <a:cs typeface="Century Gothic"/>
              </a:rPr>
              <a:t>countries</a:t>
            </a:r>
            <a:endParaRPr sz="1600" dirty="0">
              <a:solidFill>
                <a:prstClr val="black"/>
              </a:solidFill>
              <a:latin typeface="Century Gothic"/>
              <a:ea typeface="Gill Sans" charset="0"/>
              <a:cs typeface="Century Gothic"/>
            </a:endParaRPr>
          </a:p>
        </p:txBody>
      </p:sp>
      <p:sp>
        <p:nvSpPr>
          <p:cNvPr id="10" name="object 10"/>
          <p:cNvSpPr txBox="1"/>
          <p:nvPr/>
        </p:nvSpPr>
        <p:spPr>
          <a:xfrm>
            <a:off x="5405299" y="3185675"/>
            <a:ext cx="2276500" cy="246221"/>
          </a:xfrm>
          <a:prstGeom prst="rect">
            <a:avLst/>
          </a:prstGeom>
        </p:spPr>
        <p:txBody>
          <a:bodyPr vert="horz" wrap="square" lIns="0" tIns="0" rIns="0" bIns="0" rtlCol="0">
            <a:spAutoFit/>
          </a:bodyPr>
          <a:lstStyle/>
          <a:p>
            <a:pPr marL="12700"/>
            <a:r>
              <a:rPr sz="1600" b="1" spc="250" dirty="0">
                <a:solidFill>
                  <a:srgbClr val="D40000"/>
                </a:solidFill>
                <a:latin typeface="Century Gothic"/>
                <a:ea typeface="Gill Sans" charset="0"/>
                <a:cs typeface="Century Gothic"/>
              </a:rPr>
              <a:t>9</a:t>
            </a:r>
            <a:r>
              <a:rPr sz="1600" b="1" spc="160" dirty="0">
                <a:solidFill>
                  <a:srgbClr val="D40000"/>
                </a:solidFill>
                <a:latin typeface="Century Gothic"/>
                <a:ea typeface="Gill Sans" charset="0"/>
                <a:cs typeface="Century Gothic"/>
              </a:rPr>
              <a:t>0</a:t>
            </a:r>
            <a:r>
              <a:rPr sz="1600" b="1" dirty="0">
                <a:solidFill>
                  <a:srgbClr val="D40000"/>
                </a:solidFill>
                <a:latin typeface="Century Gothic"/>
                <a:ea typeface="Gill Sans" charset="0"/>
                <a:cs typeface="Century Gothic"/>
              </a:rPr>
              <a:t> </a:t>
            </a:r>
            <a:r>
              <a:rPr sz="1600" b="1" spc="-190" dirty="0">
                <a:solidFill>
                  <a:srgbClr val="D40000"/>
                </a:solidFill>
                <a:latin typeface="Century Gothic"/>
                <a:ea typeface="Gill Sans" charset="0"/>
                <a:cs typeface="Century Gothic"/>
              </a:rPr>
              <a:t> </a:t>
            </a:r>
            <a:r>
              <a:rPr sz="1600" spc="165" dirty="0">
                <a:solidFill>
                  <a:prstClr val="black"/>
                </a:solidFill>
                <a:latin typeface="Century Gothic"/>
                <a:ea typeface="Gill Sans" charset="0"/>
                <a:cs typeface="Century Gothic"/>
              </a:rPr>
              <a:t>healt</a:t>
            </a:r>
            <a:r>
              <a:rPr sz="1600" spc="135" dirty="0">
                <a:solidFill>
                  <a:prstClr val="black"/>
                </a:solidFill>
                <a:latin typeface="Century Gothic"/>
                <a:ea typeface="Gill Sans" charset="0"/>
                <a:cs typeface="Century Gothic"/>
              </a:rPr>
              <a:t>h</a:t>
            </a:r>
            <a:r>
              <a:rPr sz="1600" dirty="0">
                <a:solidFill>
                  <a:prstClr val="black"/>
                </a:solidFill>
                <a:latin typeface="Century Gothic"/>
                <a:ea typeface="Gill Sans" charset="0"/>
                <a:cs typeface="Century Gothic"/>
              </a:rPr>
              <a:t> </a:t>
            </a:r>
            <a:r>
              <a:rPr sz="1600" spc="-195" dirty="0">
                <a:solidFill>
                  <a:prstClr val="black"/>
                </a:solidFill>
                <a:latin typeface="Century Gothic"/>
                <a:ea typeface="Gill Sans" charset="0"/>
                <a:cs typeface="Century Gothic"/>
              </a:rPr>
              <a:t> </a:t>
            </a:r>
            <a:r>
              <a:rPr sz="1600" spc="150" dirty="0">
                <a:solidFill>
                  <a:prstClr val="black"/>
                </a:solidFill>
                <a:latin typeface="Century Gothic"/>
                <a:ea typeface="Gill Sans" charset="0"/>
                <a:cs typeface="Century Gothic"/>
              </a:rPr>
              <a:t>centers</a:t>
            </a:r>
            <a:endParaRPr sz="1600" dirty="0">
              <a:solidFill>
                <a:prstClr val="black"/>
              </a:solidFill>
              <a:latin typeface="Century Gothic"/>
              <a:ea typeface="Gill Sans" charset="0"/>
              <a:cs typeface="Century Gothic"/>
            </a:endParaRPr>
          </a:p>
        </p:txBody>
      </p:sp>
      <p:sp>
        <p:nvSpPr>
          <p:cNvPr id="11" name="object 11"/>
          <p:cNvSpPr txBox="1"/>
          <p:nvPr/>
        </p:nvSpPr>
        <p:spPr>
          <a:xfrm>
            <a:off x="5405298" y="3741448"/>
            <a:ext cx="2721709" cy="246221"/>
          </a:xfrm>
          <a:prstGeom prst="rect">
            <a:avLst/>
          </a:prstGeom>
        </p:spPr>
        <p:txBody>
          <a:bodyPr vert="horz" wrap="square" lIns="0" tIns="0" rIns="0" bIns="0" rtlCol="0">
            <a:spAutoFit/>
          </a:bodyPr>
          <a:lstStyle/>
          <a:p>
            <a:pPr marL="12700"/>
            <a:r>
              <a:rPr sz="1600" b="1" spc="40" dirty="0">
                <a:solidFill>
                  <a:srgbClr val="D40000"/>
                </a:solidFill>
                <a:latin typeface="Century Gothic"/>
                <a:ea typeface="Gill Sans" charset="0"/>
                <a:cs typeface="Century Gothic"/>
              </a:rPr>
              <a:t>1</a:t>
            </a:r>
            <a:r>
              <a:rPr sz="1600" b="1" spc="210" dirty="0">
                <a:solidFill>
                  <a:srgbClr val="D40000"/>
                </a:solidFill>
                <a:latin typeface="Century Gothic"/>
                <a:ea typeface="Gill Sans" charset="0"/>
                <a:cs typeface="Century Gothic"/>
              </a:rPr>
              <a:t>,045,</a:t>
            </a:r>
            <a:r>
              <a:rPr sz="1600" b="1" spc="229" dirty="0">
                <a:solidFill>
                  <a:srgbClr val="D40000"/>
                </a:solidFill>
                <a:latin typeface="Century Gothic"/>
                <a:ea typeface="Gill Sans" charset="0"/>
                <a:cs typeface="Century Gothic"/>
              </a:rPr>
              <a:t>8</a:t>
            </a:r>
            <a:r>
              <a:rPr sz="1600" b="1" spc="220" dirty="0">
                <a:solidFill>
                  <a:srgbClr val="D40000"/>
                </a:solidFill>
                <a:latin typeface="Century Gothic"/>
                <a:ea typeface="Gill Sans" charset="0"/>
                <a:cs typeface="Century Gothic"/>
              </a:rPr>
              <a:t>9</a:t>
            </a:r>
            <a:r>
              <a:rPr sz="1600" b="1" spc="160" dirty="0">
                <a:solidFill>
                  <a:srgbClr val="D40000"/>
                </a:solidFill>
                <a:latin typeface="Century Gothic"/>
                <a:ea typeface="Gill Sans" charset="0"/>
                <a:cs typeface="Century Gothic"/>
              </a:rPr>
              <a:t>3</a:t>
            </a:r>
            <a:r>
              <a:rPr sz="1600" b="1" dirty="0">
                <a:solidFill>
                  <a:srgbClr val="D40000"/>
                </a:solidFill>
                <a:latin typeface="Century Gothic"/>
                <a:ea typeface="Gill Sans" charset="0"/>
                <a:cs typeface="Century Gothic"/>
              </a:rPr>
              <a:t> </a:t>
            </a:r>
            <a:r>
              <a:rPr sz="1600" b="1" spc="-190" dirty="0">
                <a:solidFill>
                  <a:srgbClr val="D40000"/>
                </a:solidFill>
                <a:latin typeface="Century Gothic"/>
                <a:ea typeface="Gill Sans" charset="0"/>
                <a:cs typeface="Century Gothic"/>
              </a:rPr>
              <a:t> </a:t>
            </a:r>
            <a:r>
              <a:rPr sz="1600" spc="160" dirty="0">
                <a:solidFill>
                  <a:prstClr val="black"/>
                </a:solidFill>
                <a:latin typeface="Century Gothic"/>
                <a:ea typeface="Gill Sans" charset="0"/>
                <a:cs typeface="Century Gothic"/>
              </a:rPr>
              <a:t>patien</a:t>
            </a:r>
            <a:r>
              <a:rPr sz="1600" spc="70" dirty="0">
                <a:solidFill>
                  <a:prstClr val="black"/>
                </a:solidFill>
                <a:latin typeface="Century Gothic"/>
                <a:ea typeface="Gill Sans" charset="0"/>
                <a:cs typeface="Century Gothic"/>
              </a:rPr>
              <a:t>t</a:t>
            </a:r>
            <a:r>
              <a:rPr sz="1600" dirty="0">
                <a:solidFill>
                  <a:prstClr val="black"/>
                </a:solidFill>
                <a:latin typeface="Century Gothic"/>
                <a:ea typeface="Gill Sans" charset="0"/>
                <a:cs typeface="Century Gothic"/>
              </a:rPr>
              <a:t> </a:t>
            </a:r>
            <a:r>
              <a:rPr sz="1600" spc="-190" dirty="0">
                <a:solidFill>
                  <a:prstClr val="black"/>
                </a:solidFill>
                <a:latin typeface="Century Gothic"/>
                <a:ea typeface="Gill Sans" charset="0"/>
                <a:cs typeface="Century Gothic"/>
              </a:rPr>
              <a:t> </a:t>
            </a:r>
            <a:r>
              <a:rPr sz="1600" spc="65" dirty="0">
                <a:solidFill>
                  <a:prstClr val="black"/>
                </a:solidFill>
                <a:latin typeface="Century Gothic"/>
                <a:ea typeface="Gill Sans" charset="0"/>
                <a:cs typeface="Century Gothic"/>
              </a:rPr>
              <a:t>visits</a:t>
            </a:r>
            <a:endParaRPr sz="1600" dirty="0">
              <a:solidFill>
                <a:prstClr val="black"/>
              </a:solidFill>
              <a:latin typeface="Century Gothic"/>
              <a:ea typeface="Gill Sans" charset="0"/>
              <a:cs typeface="Century Gothic"/>
            </a:endParaRPr>
          </a:p>
        </p:txBody>
      </p:sp>
      <p:sp>
        <p:nvSpPr>
          <p:cNvPr id="12" name="object 12"/>
          <p:cNvSpPr txBox="1"/>
          <p:nvPr/>
        </p:nvSpPr>
        <p:spPr>
          <a:xfrm>
            <a:off x="5405299" y="4262250"/>
            <a:ext cx="2276500" cy="246221"/>
          </a:xfrm>
          <a:prstGeom prst="rect">
            <a:avLst/>
          </a:prstGeom>
        </p:spPr>
        <p:txBody>
          <a:bodyPr vert="horz" wrap="square" lIns="0" tIns="0" rIns="0" bIns="0" rtlCol="0">
            <a:spAutoFit/>
          </a:bodyPr>
          <a:lstStyle/>
          <a:p>
            <a:pPr marL="12700"/>
            <a:r>
              <a:rPr sz="1600" b="1" spc="220" dirty="0">
                <a:solidFill>
                  <a:srgbClr val="D40000"/>
                </a:solidFill>
                <a:latin typeface="Century Gothic"/>
                <a:ea typeface="Gill Sans" charset="0"/>
                <a:cs typeface="Century Gothic"/>
              </a:rPr>
              <a:t>4</a:t>
            </a:r>
            <a:r>
              <a:rPr sz="1600" b="1" spc="160" dirty="0">
                <a:solidFill>
                  <a:srgbClr val="D40000"/>
                </a:solidFill>
                <a:latin typeface="Century Gothic"/>
                <a:ea typeface="Gill Sans" charset="0"/>
                <a:cs typeface="Century Gothic"/>
              </a:rPr>
              <a:t>8</a:t>
            </a:r>
            <a:r>
              <a:rPr sz="1600" b="1" dirty="0">
                <a:solidFill>
                  <a:srgbClr val="D40000"/>
                </a:solidFill>
                <a:latin typeface="Century Gothic"/>
                <a:ea typeface="Gill Sans" charset="0"/>
                <a:cs typeface="Century Gothic"/>
              </a:rPr>
              <a:t> </a:t>
            </a:r>
            <a:r>
              <a:rPr sz="1600" b="1" spc="-190" dirty="0">
                <a:solidFill>
                  <a:srgbClr val="D40000"/>
                </a:solidFill>
                <a:latin typeface="Century Gothic"/>
                <a:ea typeface="Gill Sans" charset="0"/>
                <a:cs typeface="Century Gothic"/>
              </a:rPr>
              <a:t> </a:t>
            </a:r>
            <a:r>
              <a:rPr sz="1600" spc="175" dirty="0">
                <a:solidFill>
                  <a:prstClr val="black"/>
                </a:solidFill>
                <a:latin typeface="Century Gothic"/>
                <a:ea typeface="Gill Sans" charset="0"/>
                <a:cs typeface="Century Gothic"/>
              </a:rPr>
              <a:t>tea</a:t>
            </a:r>
            <a:r>
              <a:rPr sz="1600" spc="235" dirty="0">
                <a:solidFill>
                  <a:prstClr val="black"/>
                </a:solidFill>
                <a:latin typeface="Century Gothic"/>
                <a:ea typeface="Gill Sans" charset="0"/>
                <a:cs typeface="Century Gothic"/>
              </a:rPr>
              <a:t>m</a:t>
            </a:r>
            <a:r>
              <a:rPr sz="1600" dirty="0">
                <a:solidFill>
                  <a:prstClr val="black"/>
                </a:solidFill>
                <a:latin typeface="Century Gothic"/>
                <a:ea typeface="Gill Sans" charset="0"/>
                <a:cs typeface="Century Gothic"/>
              </a:rPr>
              <a:t> </a:t>
            </a:r>
            <a:r>
              <a:rPr sz="1600" spc="-190" dirty="0">
                <a:solidFill>
                  <a:prstClr val="black"/>
                </a:solidFill>
                <a:latin typeface="Century Gothic"/>
                <a:ea typeface="Gill Sans" charset="0"/>
                <a:cs typeface="Century Gothic"/>
              </a:rPr>
              <a:t> </a:t>
            </a:r>
            <a:r>
              <a:rPr sz="1600" spc="185" dirty="0">
                <a:solidFill>
                  <a:prstClr val="black"/>
                </a:solidFill>
                <a:latin typeface="Century Gothic"/>
                <a:ea typeface="Gill Sans" charset="0"/>
                <a:cs typeface="Century Gothic"/>
              </a:rPr>
              <a:t>members</a:t>
            </a:r>
            <a:endParaRPr sz="1600" dirty="0">
              <a:solidFill>
                <a:prstClr val="black"/>
              </a:solidFill>
              <a:latin typeface="Century Gothic"/>
              <a:ea typeface="Gill Sans" charset="0"/>
              <a:cs typeface="Century Gothic"/>
            </a:endParaRPr>
          </a:p>
        </p:txBody>
      </p:sp>
      <p:sp>
        <p:nvSpPr>
          <p:cNvPr id="13" name="object 13"/>
          <p:cNvSpPr txBox="1"/>
          <p:nvPr/>
        </p:nvSpPr>
        <p:spPr>
          <a:xfrm>
            <a:off x="887299" y="5320333"/>
            <a:ext cx="7239708" cy="615553"/>
          </a:xfrm>
          <a:prstGeom prst="rect">
            <a:avLst/>
          </a:prstGeom>
        </p:spPr>
        <p:txBody>
          <a:bodyPr vert="horz" wrap="square" lIns="0" tIns="0" rIns="0" bIns="0" rtlCol="0">
            <a:spAutoFit/>
          </a:bodyPr>
          <a:lstStyle/>
          <a:p>
            <a:pPr marL="12700"/>
            <a:r>
              <a:rPr sz="2000" spc="150" dirty="0">
                <a:solidFill>
                  <a:prstClr val="black"/>
                </a:solidFill>
                <a:latin typeface="Century Gothic"/>
                <a:ea typeface="Gill Sans" charset="0"/>
                <a:cs typeface="Century Gothic"/>
              </a:rPr>
              <a:t>Sinc</a:t>
            </a:r>
            <a:r>
              <a:rPr sz="2000" spc="70" dirty="0">
                <a:solidFill>
                  <a:prstClr val="black"/>
                </a:solidFill>
                <a:latin typeface="Century Gothic"/>
                <a:ea typeface="Gill Sans" charset="0"/>
                <a:cs typeface="Century Gothic"/>
              </a:rPr>
              <a:t>e</a:t>
            </a:r>
            <a:r>
              <a:rPr sz="2000" dirty="0">
                <a:solidFill>
                  <a:prstClr val="black"/>
                </a:solidFill>
                <a:latin typeface="Century Gothic"/>
                <a:ea typeface="Gill Sans" charset="0"/>
                <a:cs typeface="Century Gothic"/>
              </a:rPr>
              <a:t> </a:t>
            </a:r>
            <a:r>
              <a:rPr sz="2000" spc="-240" dirty="0">
                <a:solidFill>
                  <a:prstClr val="black"/>
                </a:solidFill>
                <a:latin typeface="Century Gothic"/>
                <a:ea typeface="Gill Sans" charset="0"/>
                <a:cs typeface="Century Gothic"/>
              </a:rPr>
              <a:t> </a:t>
            </a:r>
            <a:r>
              <a:rPr sz="2000" spc="170" dirty="0">
                <a:solidFill>
                  <a:prstClr val="black"/>
                </a:solidFill>
                <a:latin typeface="Century Gothic"/>
                <a:ea typeface="Gill Sans" charset="0"/>
                <a:cs typeface="Century Gothic"/>
              </a:rPr>
              <a:t>inception</a:t>
            </a:r>
            <a:r>
              <a:rPr sz="2000" spc="60" dirty="0">
                <a:solidFill>
                  <a:prstClr val="black"/>
                </a:solidFill>
                <a:latin typeface="Century Gothic"/>
                <a:ea typeface="Gill Sans" charset="0"/>
                <a:cs typeface="Century Gothic"/>
              </a:rPr>
              <a:t>,</a:t>
            </a:r>
            <a:r>
              <a:rPr sz="2000" dirty="0">
                <a:solidFill>
                  <a:prstClr val="black"/>
                </a:solidFill>
                <a:latin typeface="Century Gothic"/>
                <a:ea typeface="Gill Sans" charset="0"/>
                <a:cs typeface="Century Gothic"/>
              </a:rPr>
              <a:t> </a:t>
            </a:r>
            <a:r>
              <a:rPr sz="2000" spc="-229" dirty="0">
                <a:solidFill>
                  <a:prstClr val="black"/>
                </a:solidFill>
                <a:latin typeface="Century Gothic"/>
                <a:ea typeface="Gill Sans" charset="0"/>
                <a:cs typeface="Century Gothic"/>
              </a:rPr>
              <a:t> </a:t>
            </a:r>
            <a:r>
              <a:rPr sz="2000" spc="10" dirty="0">
                <a:solidFill>
                  <a:prstClr val="black"/>
                </a:solidFill>
                <a:latin typeface="Century Gothic"/>
                <a:ea typeface="Gill Sans" charset="0"/>
                <a:cs typeface="Century Gothic"/>
              </a:rPr>
              <a:t>L</a:t>
            </a:r>
            <a:r>
              <a:rPr sz="2000" spc="-75" dirty="0">
                <a:solidFill>
                  <a:prstClr val="black"/>
                </a:solidFill>
                <a:latin typeface="Century Gothic"/>
                <a:ea typeface="Gill Sans" charset="0"/>
                <a:cs typeface="Century Gothic"/>
              </a:rPr>
              <a:t>N</a:t>
            </a:r>
            <a:r>
              <a:rPr sz="2000" dirty="0">
                <a:solidFill>
                  <a:prstClr val="black"/>
                </a:solidFill>
                <a:latin typeface="Century Gothic"/>
                <a:ea typeface="Gill Sans" charset="0"/>
                <a:cs typeface="Century Gothic"/>
              </a:rPr>
              <a:t> </a:t>
            </a:r>
            <a:r>
              <a:rPr sz="2000" spc="-240" dirty="0">
                <a:solidFill>
                  <a:prstClr val="black"/>
                </a:solidFill>
                <a:latin typeface="Century Gothic"/>
                <a:ea typeface="Gill Sans" charset="0"/>
                <a:cs typeface="Century Gothic"/>
              </a:rPr>
              <a:t> </a:t>
            </a:r>
            <a:r>
              <a:rPr sz="2000" spc="254" dirty="0">
                <a:solidFill>
                  <a:prstClr val="black"/>
                </a:solidFill>
                <a:latin typeface="Century Gothic"/>
                <a:ea typeface="Gill Sans" charset="0"/>
                <a:cs typeface="Century Gothic"/>
              </a:rPr>
              <a:t>ha</a:t>
            </a:r>
            <a:r>
              <a:rPr sz="2000" spc="145" dirty="0">
                <a:solidFill>
                  <a:prstClr val="black"/>
                </a:solidFill>
                <a:latin typeface="Century Gothic"/>
                <a:ea typeface="Gill Sans" charset="0"/>
                <a:cs typeface="Century Gothic"/>
              </a:rPr>
              <a:t>s</a:t>
            </a:r>
            <a:r>
              <a:rPr sz="2000" dirty="0">
                <a:solidFill>
                  <a:prstClr val="black"/>
                </a:solidFill>
                <a:latin typeface="Century Gothic"/>
                <a:ea typeface="Gill Sans" charset="0"/>
                <a:cs typeface="Century Gothic"/>
              </a:rPr>
              <a:t> </a:t>
            </a:r>
            <a:r>
              <a:rPr sz="2000" spc="-240" dirty="0">
                <a:solidFill>
                  <a:prstClr val="black"/>
                </a:solidFill>
                <a:latin typeface="Century Gothic"/>
                <a:ea typeface="Gill Sans" charset="0"/>
                <a:cs typeface="Century Gothic"/>
              </a:rPr>
              <a:t> </a:t>
            </a:r>
            <a:r>
              <a:rPr sz="2000" b="1" spc="265" dirty="0">
                <a:solidFill>
                  <a:srgbClr val="D40000"/>
                </a:solidFill>
                <a:latin typeface="Century Gothic"/>
                <a:ea typeface="Gill Sans" charset="0"/>
                <a:cs typeface="Century Gothic"/>
              </a:rPr>
              <a:t>double</a:t>
            </a:r>
            <a:r>
              <a:rPr sz="2000" b="1" spc="220" dirty="0">
                <a:solidFill>
                  <a:srgbClr val="D40000"/>
                </a:solidFill>
                <a:latin typeface="Century Gothic"/>
                <a:ea typeface="Gill Sans" charset="0"/>
                <a:cs typeface="Century Gothic"/>
              </a:rPr>
              <a:t>d</a:t>
            </a:r>
            <a:r>
              <a:rPr sz="2000" b="1" dirty="0">
                <a:solidFill>
                  <a:srgbClr val="D40000"/>
                </a:solidFill>
                <a:latin typeface="Century Gothic"/>
                <a:ea typeface="Gill Sans" charset="0"/>
                <a:cs typeface="Century Gothic"/>
              </a:rPr>
              <a:t> </a:t>
            </a:r>
            <a:r>
              <a:rPr sz="2000" b="1" spc="-215" dirty="0">
                <a:solidFill>
                  <a:srgbClr val="D40000"/>
                </a:solidFill>
                <a:latin typeface="Century Gothic"/>
                <a:ea typeface="Gill Sans" charset="0"/>
                <a:cs typeface="Century Gothic"/>
              </a:rPr>
              <a:t> </a:t>
            </a:r>
            <a:r>
              <a:rPr sz="2000" b="1" spc="260" dirty="0">
                <a:solidFill>
                  <a:srgbClr val="D40000"/>
                </a:solidFill>
                <a:latin typeface="Century Gothic"/>
                <a:ea typeface="Gill Sans" charset="0"/>
                <a:cs typeface="Century Gothic"/>
              </a:rPr>
              <a:t>th</a:t>
            </a:r>
            <a:r>
              <a:rPr sz="2000" b="1" spc="185" dirty="0">
                <a:solidFill>
                  <a:srgbClr val="D40000"/>
                </a:solidFill>
                <a:latin typeface="Century Gothic"/>
                <a:ea typeface="Gill Sans" charset="0"/>
                <a:cs typeface="Century Gothic"/>
              </a:rPr>
              <a:t>e</a:t>
            </a:r>
            <a:r>
              <a:rPr sz="2000" b="1" dirty="0">
                <a:solidFill>
                  <a:srgbClr val="D40000"/>
                </a:solidFill>
                <a:latin typeface="Century Gothic"/>
                <a:ea typeface="Gill Sans" charset="0"/>
                <a:cs typeface="Century Gothic"/>
              </a:rPr>
              <a:t> </a:t>
            </a:r>
            <a:r>
              <a:rPr sz="2000" b="1" spc="-215" dirty="0">
                <a:solidFill>
                  <a:srgbClr val="D40000"/>
                </a:solidFill>
                <a:latin typeface="Century Gothic"/>
                <a:ea typeface="Gill Sans" charset="0"/>
                <a:cs typeface="Century Gothic"/>
              </a:rPr>
              <a:t> </a:t>
            </a:r>
            <a:r>
              <a:rPr sz="2000" b="1" spc="200" dirty="0">
                <a:solidFill>
                  <a:srgbClr val="D40000"/>
                </a:solidFill>
                <a:latin typeface="Century Gothic"/>
                <a:ea typeface="Gill Sans" charset="0"/>
                <a:cs typeface="Century Gothic"/>
              </a:rPr>
              <a:t>qualit</a:t>
            </a:r>
            <a:r>
              <a:rPr sz="2000" b="1" spc="150" dirty="0">
                <a:solidFill>
                  <a:srgbClr val="D40000"/>
                </a:solidFill>
                <a:latin typeface="Century Gothic"/>
                <a:ea typeface="Gill Sans" charset="0"/>
                <a:cs typeface="Century Gothic"/>
              </a:rPr>
              <a:t>y</a:t>
            </a:r>
            <a:r>
              <a:rPr sz="2000" b="1" dirty="0">
                <a:solidFill>
                  <a:srgbClr val="D40000"/>
                </a:solidFill>
                <a:latin typeface="Century Gothic"/>
                <a:ea typeface="Gill Sans" charset="0"/>
                <a:cs typeface="Century Gothic"/>
              </a:rPr>
              <a:t> </a:t>
            </a:r>
            <a:r>
              <a:rPr sz="2000" b="1" spc="-215" dirty="0">
                <a:solidFill>
                  <a:srgbClr val="D40000"/>
                </a:solidFill>
                <a:latin typeface="Century Gothic"/>
                <a:ea typeface="Gill Sans" charset="0"/>
                <a:cs typeface="Century Gothic"/>
              </a:rPr>
              <a:t> </a:t>
            </a:r>
            <a:r>
              <a:rPr sz="2000" b="1" spc="235" dirty="0">
                <a:solidFill>
                  <a:srgbClr val="D40000"/>
                </a:solidFill>
                <a:latin typeface="Century Gothic"/>
                <a:ea typeface="Gill Sans" charset="0"/>
                <a:cs typeface="Century Gothic"/>
              </a:rPr>
              <a:t>o</a:t>
            </a:r>
            <a:r>
              <a:rPr sz="2000" b="1" spc="105" dirty="0">
                <a:solidFill>
                  <a:srgbClr val="D40000"/>
                </a:solidFill>
                <a:latin typeface="Century Gothic"/>
                <a:ea typeface="Gill Sans" charset="0"/>
                <a:cs typeface="Century Gothic"/>
              </a:rPr>
              <a:t>f</a:t>
            </a:r>
            <a:r>
              <a:rPr sz="2000" b="1" dirty="0">
                <a:solidFill>
                  <a:srgbClr val="D40000"/>
                </a:solidFill>
                <a:latin typeface="Century Gothic"/>
                <a:ea typeface="Gill Sans" charset="0"/>
                <a:cs typeface="Century Gothic"/>
              </a:rPr>
              <a:t> </a:t>
            </a:r>
            <a:r>
              <a:rPr sz="2000" b="1" spc="-215" dirty="0">
                <a:solidFill>
                  <a:srgbClr val="D40000"/>
                </a:solidFill>
                <a:latin typeface="Century Gothic"/>
                <a:ea typeface="Gill Sans" charset="0"/>
                <a:cs typeface="Century Gothic"/>
              </a:rPr>
              <a:t> </a:t>
            </a:r>
            <a:r>
              <a:rPr sz="2000" b="1" spc="240" dirty="0" smtClean="0">
                <a:solidFill>
                  <a:srgbClr val="D40000"/>
                </a:solidFill>
                <a:latin typeface="Century Gothic"/>
                <a:ea typeface="Gill Sans" charset="0"/>
                <a:cs typeface="Century Gothic"/>
              </a:rPr>
              <a:t>care</a:t>
            </a:r>
            <a:r>
              <a:rPr lang="en-US" sz="2000" dirty="0">
                <a:solidFill>
                  <a:prstClr val="black"/>
                </a:solidFill>
                <a:latin typeface="Century Gothic"/>
                <a:ea typeface="Gill Sans" charset="0"/>
                <a:cs typeface="Century Gothic"/>
              </a:rPr>
              <a:t> </a:t>
            </a:r>
            <a:r>
              <a:rPr sz="2000" spc="170" dirty="0" smtClean="0">
                <a:solidFill>
                  <a:prstClr val="black"/>
                </a:solidFill>
                <a:latin typeface="Century Gothic"/>
                <a:ea typeface="Gill Sans" charset="0"/>
                <a:cs typeface="Century Gothic"/>
              </a:rPr>
              <a:t>delivere</a:t>
            </a:r>
            <a:r>
              <a:rPr sz="2000" spc="120" dirty="0" smtClean="0">
                <a:solidFill>
                  <a:prstClr val="black"/>
                </a:solidFill>
                <a:latin typeface="Century Gothic"/>
                <a:ea typeface="Gill Sans" charset="0"/>
                <a:cs typeface="Century Gothic"/>
              </a:rPr>
              <a:t>d</a:t>
            </a:r>
            <a:r>
              <a:rPr sz="2000" dirty="0" smtClean="0">
                <a:solidFill>
                  <a:prstClr val="black"/>
                </a:solidFill>
                <a:latin typeface="Century Gothic"/>
                <a:ea typeface="Gill Sans" charset="0"/>
                <a:cs typeface="Century Gothic"/>
              </a:rPr>
              <a:t> </a:t>
            </a:r>
            <a:r>
              <a:rPr sz="2000" spc="-240" dirty="0" smtClean="0">
                <a:solidFill>
                  <a:prstClr val="black"/>
                </a:solidFill>
                <a:latin typeface="Century Gothic"/>
                <a:ea typeface="Gill Sans" charset="0"/>
                <a:cs typeface="Century Gothic"/>
              </a:rPr>
              <a:t> </a:t>
            </a:r>
            <a:r>
              <a:rPr sz="2000" spc="270" dirty="0">
                <a:solidFill>
                  <a:prstClr val="black"/>
                </a:solidFill>
                <a:latin typeface="Century Gothic"/>
                <a:ea typeface="Gill Sans" charset="0"/>
                <a:cs typeface="Century Gothic"/>
              </a:rPr>
              <a:t>a</a:t>
            </a:r>
            <a:r>
              <a:rPr sz="2000" spc="120" dirty="0">
                <a:solidFill>
                  <a:prstClr val="black"/>
                </a:solidFill>
                <a:latin typeface="Century Gothic"/>
                <a:ea typeface="Gill Sans" charset="0"/>
                <a:cs typeface="Century Gothic"/>
              </a:rPr>
              <a:t>t</a:t>
            </a:r>
            <a:r>
              <a:rPr sz="2000" dirty="0">
                <a:solidFill>
                  <a:prstClr val="black"/>
                </a:solidFill>
                <a:latin typeface="Century Gothic"/>
                <a:ea typeface="Gill Sans" charset="0"/>
                <a:cs typeface="Century Gothic"/>
              </a:rPr>
              <a:t> </a:t>
            </a:r>
            <a:r>
              <a:rPr sz="2000" spc="-240" dirty="0">
                <a:solidFill>
                  <a:prstClr val="black"/>
                </a:solidFill>
                <a:latin typeface="Century Gothic"/>
                <a:ea typeface="Gill Sans" charset="0"/>
                <a:cs typeface="Century Gothic"/>
              </a:rPr>
              <a:t> </a:t>
            </a:r>
            <a:r>
              <a:rPr sz="2000" spc="220" dirty="0">
                <a:solidFill>
                  <a:prstClr val="black"/>
                </a:solidFill>
                <a:latin typeface="Century Gothic"/>
                <a:ea typeface="Gill Sans" charset="0"/>
                <a:cs typeface="Century Gothic"/>
              </a:rPr>
              <a:t>thes</a:t>
            </a:r>
            <a:r>
              <a:rPr sz="2000" spc="155" dirty="0">
                <a:solidFill>
                  <a:prstClr val="black"/>
                </a:solidFill>
                <a:latin typeface="Century Gothic"/>
                <a:ea typeface="Gill Sans" charset="0"/>
                <a:cs typeface="Century Gothic"/>
              </a:rPr>
              <a:t>e</a:t>
            </a:r>
            <a:r>
              <a:rPr sz="2000" dirty="0">
                <a:solidFill>
                  <a:prstClr val="black"/>
                </a:solidFill>
                <a:latin typeface="Century Gothic"/>
                <a:ea typeface="Gill Sans" charset="0"/>
                <a:cs typeface="Century Gothic"/>
              </a:rPr>
              <a:t> </a:t>
            </a:r>
            <a:r>
              <a:rPr sz="2000" spc="-235" dirty="0">
                <a:solidFill>
                  <a:prstClr val="black"/>
                </a:solidFill>
                <a:latin typeface="Century Gothic"/>
                <a:ea typeface="Gill Sans" charset="0"/>
                <a:cs typeface="Century Gothic"/>
              </a:rPr>
              <a:t> </a:t>
            </a:r>
            <a:r>
              <a:rPr sz="2000" spc="225" dirty="0">
                <a:solidFill>
                  <a:prstClr val="black"/>
                </a:solidFill>
                <a:latin typeface="Century Gothic"/>
                <a:ea typeface="Gill Sans" charset="0"/>
                <a:cs typeface="Century Gothic"/>
              </a:rPr>
              <a:t>partne</a:t>
            </a:r>
            <a:r>
              <a:rPr sz="2000" spc="114" dirty="0">
                <a:solidFill>
                  <a:prstClr val="black"/>
                </a:solidFill>
                <a:latin typeface="Century Gothic"/>
                <a:ea typeface="Gill Sans" charset="0"/>
                <a:cs typeface="Century Gothic"/>
              </a:rPr>
              <a:t>r</a:t>
            </a:r>
            <a:r>
              <a:rPr sz="2000" dirty="0">
                <a:solidFill>
                  <a:prstClr val="black"/>
                </a:solidFill>
                <a:latin typeface="Century Gothic"/>
                <a:ea typeface="Gill Sans" charset="0"/>
                <a:cs typeface="Century Gothic"/>
              </a:rPr>
              <a:t> </a:t>
            </a:r>
            <a:r>
              <a:rPr sz="2000" spc="-240" dirty="0">
                <a:solidFill>
                  <a:prstClr val="black"/>
                </a:solidFill>
                <a:latin typeface="Century Gothic"/>
                <a:ea typeface="Gill Sans" charset="0"/>
                <a:cs typeface="Century Gothic"/>
              </a:rPr>
              <a:t> </a:t>
            </a:r>
            <a:r>
              <a:rPr sz="2000" spc="210" dirty="0">
                <a:solidFill>
                  <a:prstClr val="black"/>
                </a:solidFill>
                <a:latin typeface="Century Gothic"/>
                <a:ea typeface="Gill Sans" charset="0"/>
                <a:cs typeface="Century Gothic"/>
              </a:rPr>
              <a:t>healt</a:t>
            </a:r>
            <a:r>
              <a:rPr sz="2000" spc="170" dirty="0">
                <a:solidFill>
                  <a:prstClr val="black"/>
                </a:solidFill>
                <a:latin typeface="Century Gothic"/>
                <a:ea typeface="Gill Sans" charset="0"/>
                <a:cs typeface="Century Gothic"/>
              </a:rPr>
              <a:t>h</a:t>
            </a:r>
            <a:r>
              <a:rPr sz="2000" dirty="0">
                <a:solidFill>
                  <a:prstClr val="black"/>
                </a:solidFill>
                <a:latin typeface="Century Gothic"/>
                <a:ea typeface="Gill Sans" charset="0"/>
                <a:cs typeface="Century Gothic"/>
              </a:rPr>
              <a:t> </a:t>
            </a:r>
            <a:r>
              <a:rPr sz="2000" spc="-240" dirty="0">
                <a:solidFill>
                  <a:prstClr val="black"/>
                </a:solidFill>
                <a:latin typeface="Century Gothic"/>
                <a:ea typeface="Gill Sans" charset="0"/>
                <a:cs typeface="Century Gothic"/>
              </a:rPr>
              <a:t> </a:t>
            </a:r>
            <a:r>
              <a:rPr sz="2000" spc="190" dirty="0">
                <a:solidFill>
                  <a:prstClr val="black"/>
                </a:solidFill>
                <a:latin typeface="Century Gothic"/>
                <a:ea typeface="Gill Sans" charset="0"/>
                <a:cs typeface="Century Gothic"/>
              </a:rPr>
              <a:t>centers.</a:t>
            </a:r>
            <a:endParaRPr sz="2000" dirty="0">
              <a:solidFill>
                <a:prstClr val="black"/>
              </a:solidFill>
              <a:latin typeface="Century Gothic"/>
              <a:ea typeface="Gill Sans" charset="0"/>
              <a:cs typeface="Century Gothic"/>
            </a:endParaRPr>
          </a:p>
        </p:txBody>
      </p:sp>
      <p:sp>
        <p:nvSpPr>
          <p:cNvPr id="14" name="object 14"/>
          <p:cNvSpPr/>
          <p:nvPr/>
        </p:nvSpPr>
        <p:spPr>
          <a:xfrm>
            <a:off x="4190126" y="2607710"/>
            <a:ext cx="321945" cy="339090"/>
          </a:xfrm>
          <a:custGeom>
            <a:avLst/>
            <a:gdLst/>
            <a:ahLst/>
            <a:cxnLst/>
            <a:rect l="l" t="t" r="r" b="b"/>
            <a:pathLst>
              <a:path w="321945" h="339089">
                <a:moveTo>
                  <a:pt x="305884" y="152031"/>
                </a:moveTo>
                <a:lnTo>
                  <a:pt x="123799" y="152031"/>
                </a:lnTo>
                <a:lnTo>
                  <a:pt x="122247" y="153250"/>
                </a:lnTo>
                <a:lnTo>
                  <a:pt x="130860" y="157949"/>
                </a:lnTo>
                <a:lnTo>
                  <a:pt x="132803" y="160299"/>
                </a:lnTo>
                <a:lnTo>
                  <a:pt x="124980" y="167360"/>
                </a:lnTo>
                <a:lnTo>
                  <a:pt x="127317" y="172847"/>
                </a:lnTo>
                <a:lnTo>
                  <a:pt x="124964" y="178409"/>
                </a:lnTo>
                <a:lnTo>
                  <a:pt x="122605" y="183857"/>
                </a:lnTo>
                <a:lnTo>
                  <a:pt x="122999" y="184670"/>
                </a:lnTo>
                <a:lnTo>
                  <a:pt x="131635" y="189357"/>
                </a:lnTo>
                <a:lnTo>
                  <a:pt x="139496" y="203911"/>
                </a:lnTo>
                <a:lnTo>
                  <a:pt x="144221" y="209397"/>
                </a:lnTo>
                <a:lnTo>
                  <a:pt x="141071" y="217271"/>
                </a:lnTo>
                <a:lnTo>
                  <a:pt x="146570" y="226707"/>
                </a:lnTo>
                <a:lnTo>
                  <a:pt x="149313" y="229844"/>
                </a:lnTo>
                <a:lnTo>
                  <a:pt x="143014" y="234569"/>
                </a:lnTo>
                <a:lnTo>
                  <a:pt x="137528" y="238887"/>
                </a:lnTo>
                <a:lnTo>
                  <a:pt x="136728" y="254622"/>
                </a:lnTo>
                <a:lnTo>
                  <a:pt x="138696" y="260108"/>
                </a:lnTo>
                <a:lnTo>
                  <a:pt x="141846" y="265633"/>
                </a:lnTo>
                <a:lnTo>
                  <a:pt x="145757" y="273088"/>
                </a:lnTo>
                <a:lnTo>
                  <a:pt x="149707" y="278587"/>
                </a:lnTo>
                <a:lnTo>
                  <a:pt x="152057" y="285280"/>
                </a:lnTo>
                <a:lnTo>
                  <a:pt x="152857" y="293916"/>
                </a:lnTo>
                <a:lnTo>
                  <a:pt x="151650" y="299034"/>
                </a:lnTo>
                <a:lnTo>
                  <a:pt x="153631" y="301371"/>
                </a:lnTo>
                <a:lnTo>
                  <a:pt x="155575" y="303720"/>
                </a:lnTo>
                <a:lnTo>
                  <a:pt x="156743" y="307263"/>
                </a:lnTo>
                <a:lnTo>
                  <a:pt x="163842" y="313563"/>
                </a:lnTo>
                <a:lnTo>
                  <a:pt x="165011" y="320217"/>
                </a:lnTo>
                <a:lnTo>
                  <a:pt x="166179" y="322961"/>
                </a:lnTo>
                <a:lnTo>
                  <a:pt x="166979" y="331597"/>
                </a:lnTo>
                <a:lnTo>
                  <a:pt x="167386" y="334352"/>
                </a:lnTo>
                <a:lnTo>
                  <a:pt x="175221" y="338264"/>
                </a:lnTo>
                <a:lnTo>
                  <a:pt x="177965" y="338670"/>
                </a:lnTo>
                <a:lnTo>
                  <a:pt x="179933" y="336689"/>
                </a:lnTo>
                <a:lnTo>
                  <a:pt x="181914" y="334746"/>
                </a:lnTo>
                <a:lnTo>
                  <a:pt x="191744" y="334352"/>
                </a:lnTo>
                <a:lnTo>
                  <a:pt x="203674" y="334352"/>
                </a:lnTo>
                <a:lnTo>
                  <a:pt x="207848" y="332409"/>
                </a:lnTo>
                <a:lnTo>
                  <a:pt x="218059" y="325310"/>
                </a:lnTo>
                <a:lnTo>
                  <a:pt x="225526" y="315874"/>
                </a:lnTo>
                <a:lnTo>
                  <a:pt x="231013" y="310388"/>
                </a:lnTo>
                <a:lnTo>
                  <a:pt x="237312" y="305257"/>
                </a:lnTo>
                <a:lnTo>
                  <a:pt x="235737" y="298970"/>
                </a:lnTo>
                <a:lnTo>
                  <a:pt x="234162" y="295821"/>
                </a:lnTo>
                <a:lnTo>
                  <a:pt x="240487" y="292684"/>
                </a:lnTo>
                <a:lnTo>
                  <a:pt x="247942" y="289560"/>
                </a:lnTo>
                <a:lnTo>
                  <a:pt x="248691" y="284848"/>
                </a:lnTo>
                <a:lnTo>
                  <a:pt x="245541" y="275031"/>
                </a:lnTo>
                <a:lnTo>
                  <a:pt x="244005" y="271094"/>
                </a:lnTo>
                <a:lnTo>
                  <a:pt x="246748" y="267538"/>
                </a:lnTo>
                <a:lnTo>
                  <a:pt x="253034" y="259676"/>
                </a:lnTo>
                <a:lnTo>
                  <a:pt x="262839" y="256933"/>
                </a:lnTo>
                <a:lnTo>
                  <a:pt x="265988" y="253784"/>
                </a:lnTo>
                <a:lnTo>
                  <a:pt x="270344" y="247091"/>
                </a:lnTo>
                <a:lnTo>
                  <a:pt x="271106" y="241998"/>
                </a:lnTo>
                <a:lnTo>
                  <a:pt x="271907" y="236918"/>
                </a:lnTo>
                <a:lnTo>
                  <a:pt x="269532" y="230619"/>
                </a:lnTo>
                <a:lnTo>
                  <a:pt x="272681" y="225094"/>
                </a:lnTo>
                <a:lnTo>
                  <a:pt x="271513" y="222758"/>
                </a:lnTo>
                <a:lnTo>
                  <a:pt x="267970" y="219608"/>
                </a:lnTo>
                <a:lnTo>
                  <a:pt x="264414" y="216496"/>
                </a:lnTo>
                <a:lnTo>
                  <a:pt x="265214" y="207060"/>
                </a:lnTo>
                <a:lnTo>
                  <a:pt x="264045" y="205486"/>
                </a:lnTo>
                <a:lnTo>
                  <a:pt x="262839" y="203911"/>
                </a:lnTo>
                <a:lnTo>
                  <a:pt x="263652" y="195681"/>
                </a:lnTo>
                <a:lnTo>
                  <a:pt x="268338" y="194068"/>
                </a:lnTo>
                <a:lnTo>
                  <a:pt x="271905" y="188607"/>
                </a:lnTo>
                <a:lnTo>
                  <a:pt x="236169" y="188607"/>
                </a:lnTo>
                <a:lnTo>
                  <a:pt x="232651" y="187845"/>
                </a:lnTo>
                <a:lnTo>
                  <a:pt x="229133" y="187045"/>
                </a:lnTo>
                <a:lnTo>
                  <a:pt x="230301" y="178028"/>
                </a:lnTo>
                <a:lnTo>
                  <a:pt x="232651" y="174091"/>
                </a:lnTo>
                <a:lnTo>
                  <a:pt x="239433" y="173558"/>
                </a:lnTo>
                <a:lnTo>
                  <a:pt x="284331" y="173558"/>
                </a:lnTo>
                <a:lnTo>
                  <a:pt x="288785" y="168135"/>
                </a:lnTo>
                <a:lnTo>
                  <a:pt x="297421" y="166585"/>
                </a:lnTo>
                <a:lnTo>
                  <a:pt x="304114" y="160299"/>
                </a:lnTo>
                <a:lnTo>
                  <a:pt x="304888" y="153200"/>
                </a:lnTo>
                <a:lnTo>
                  <a:pt x="305884" y="152031"/>
                </a:lnTo>
                <a:close/>
              </a:path>
              <a:path w="321945" h="339089">
                <a:moveTo>
                  <a:pt x="203674" y="334352"/>
                </a:moveTo>
                <a:lnTo>
                  <a:pt x="191744" y="334352"/>
                </a:lnTo>
                <a:lnTo>
                  <a:pt x="201955" y="335153"/>
                </a:lnTo>
                <a:lnTo>
                  <a:pt x="203674" y="334352"/>
                </a:lnTo>
                <a:close/>
              </a:path>
              <a:path w="321945" h="339089">
                <a:moveTo>
                  <a:pt x="284331" y="173558"/>
                </a:moveTo>
                <a:lnTo>
                  <a:pt x="239433" y="173558"/>
                </a:lnTo>
                <a:lnTo>
                  <a:pt x="240512" y="175260"/>
                </a:lnTo>
                <a:lnTo>
                  <a:pt x="242455" y="178409"/>
                </a:lnTo>
                <a:lnTo>
                  <a:pt x="236169" y="188607"/>
                </a:lnTo>
                <a:lnTo>
                  <a:pt x="271905" y="188607"/>
                </a:lnTo>
                <a:lnTo>
                  <a:pt x="273456" y="186232"/>
                </a:lnTo>
                <a:lnTo>
                  <a:pt x="279742" y="179146"/>
                </a:lnTo>
                <a:lnTo>
                  <a:pt x="284331" y="173558"/>
                </a:lnTo>
                <a:close/>
              </a:path>
              <a:path w="321945" h="339089">
                <a:moveTo>
                  <a:pt x="58966" y="12192"/>
                </a:moveTo>
                <a:lnTo>
                  <a:pt x="55422" y="14224"/>
                </a:lnTo>
                <a:lnTo>
                  <a:pt x="50736" y="16814"/>
                </a:lnTo>
                <a:lnTo>
                  <a:pt x="46380" y="20891"/>
                </a:lnTo>
                <a:lnTo>
                  <a:pt x="44005" y="20891"/>
                </a:lnTo>
                <a:lnTo>
                  <a:pt x="40462" y="23634"/>
                </a:lnTo>
                <a:lnTo>
                  <a:pt x="35775" y="35407"/>
                </a:lnTo>
                <a:lnTo>
                  <a:pt x="38519" y="40500"/>
                </a:lnTo>
                <a:lnTo>
                  <a:pt x="29883" y="44450"/>
                </a:lnTo>
                <a:lnTo>
                  <a:pt x="22021" y="48768"/>
                </a:lnTo>
                <a:lnTo>
                  <a:pt x="15722" y="55054"/>
                </a:lnTo>
                <a:lnTo>
                  <a:pt x="11772" y="66040"/>
                </a:lnTo>
                <a:lnTo>
                  <a:pt x="3949" y="76250"/>
                </a:lnTo>
                <a:lnTo>
                  <a:pt x="7861" y="80975"/>
                </a:lnTo>
                <a:lnTo>
                  <a:pt x="8661" y="84112"/>
                </a:lnTo>
                <a:lnTo>
                  <a:pt x="9436" y="87261"/>
                </a:lnTo>
                <a:lnTo>
                  <a:pt x="12179" y="93154"/>
                </a:lnTo>
                <a:lnTo>
                  <a:pt x="3543" y="104127"/>
                </a:lnTo>
                <a:lnTo>
                  <a:pt x="3949" y="106883"/>
                </a:lnTo>
                <a:lnTo>
                  <a:pt x="0" y="107645"/>
                </a:lnTo>
                <a:lnTo>
                  <a:pt x="3949" y="109258"/>
                </a:lnTo>
                <a:lnTo>
                  <a:pt x="5486" y="117081"/>
                </a:lnTo>
                <a:lnTo>
                  <a:pt x="1168" y="121005"/>
                </a:lnTo>
                <a:lnTo>
                  <a:pt x="16090" y="128066"/>
                </a:lnTo>
                <a:lnTo>
                  <a:pt x="19608" y="131216"/>
                </a:lnTo>
                <a:lnTo>
                  <a:pt x="21590" y="135928"/>
                </a:lnTo>
                <a:lnTo>
                  <a:pt x="23558" y="140677"/>
                </a:lnTo>
                <a:lnTo>
                  <a:pt x="33375" y="148513"/>
                </a:lnTo>
                <a:lnTo>
                  <a:pt x="40436" y="154813"/>
                </a:lnTo>
                <a:lnTo>
                  <a:pt x="47523" y="160299"/>
                </a:lnTo>
                <a:lnTo>
                  <a:pt x="48704" y="158724"/>
                </a:lnTo>
                <a:lnTo>
                  <a:pt x="50266" y="153238"/>
                </a:lnTo>
                <a:lnTo>
                  <a:pt x="54991" y="152831"/>
                </a:lnTo>
                <a:lnTo>
                  <a:pt x="78215" y="152831"/>
                </a:lnTo>
                <a:lnTo>
                  <a:pt x="80924" y="152438"/>
                </a:lnTo>
                <a:lnTo>
                  <a:pt x="86423" y="148920"/>
                </a:lnTo>
                <a:lnTo>
                  <a:pt x="88392" y="148120"/>
                </a:lnTo>
                <a:lnTo>
                  <a:pt x="90373" y="147345"/>
                </a:lnTo>
                <a:lnTo>
                  <a:pt x="97028" y="143027"/>
                </a:lnTo>
                <a:lnTo>
                  <a:pt x="313561" y="143027"/>
                </a:lnTo>
                <a:lnTo>
                  <a:pt x="316268" y="139852"/>
                </a:lnTo>
                <a:lnTo>
                  <a:pt x="317068" y="134353"/>
                </a:lnTo>
                <a:lnTo>
                  <a:pt x="319061" y="130035"/>
                </a:lnTo>
                <a:lnTo>
                  <a:pt x="293103" y="130035"/>
                </a:lnTo>
                <a:lnTo>
                  <a:pt x="280543" y="129235"/>
                </a:lnTo>
                <a:lnTo>
                  <a:pt x="283260" y="124117"/>
                </a:lnTo>
                <a:lnTo>
                  <a:pt x="282892" y="121780"/>
                </a:lnTo>
                <a:lnTo>
                  <a:pt x="282486" y="119405"/>
                </a:lnTo>
                <a:lnTo>
                  <a:pt x="275831" y="110388"/>
                </a:lnTo>
                <a:lnTo>
                  <a:pt x="272681" y="109626"/>
                </a:lnTo>
                <a:lnTo>
                  <a:pt x="267970" y="104902"/>
                </a:lnTo>
                <a:lnTo>
                  <a:pt x="265988" y="100190"/>
                </a:lnTo>
                <a:lnTo>
                  <a:pt x="264045" y="95465"/>
                </a:lnTo>
                <a:lnTo>
                  <a:pt x="261302" y="89573"/>
                </a:lnTo>
                <a:lnTo>
                  <a:pt x="255016" y="82511"/>
                </a:lnTo>
                <a:lnTo>
                  <a:pt x="253034" y="74282"/>
                </a:lnTo>
                <a:lnTo>
                  <a:pt x="246748" y="63271"/>
                </a:lnTo>
                <a:lnTo>
                  <a:pt x="244005" y="56197"/>
                </a:lnTo>
                <a:lnTo>
                  <a:pt x="238506" y="45986"/>
                </a:lnTo>
                <a:lnTo>
                  <a:pt x="234983" y="41668"/>
                </a:lnTo>
                <a:lnTo>
                  <a:pt x="206311" y="41668"/>
                </a:lnTo>
                <a:lnTo>
                  <a:pt x="205511" y="40106"/>
                </a:lnTo>
                <a:lnTo>
                  <a:pt x="204736" y="38531"/>
                </a:lnTo>
                <a:lnTo>
                  <a:pt x="208286" y="36588"/>
                </a:lnTo>
                <a:lnTo>
                  <a:pt x="168986" y="36588"/>
                </a:lnTo>
                <a:lnTo>
                  <a:pt x="166243" y="33845"/>
                </a:lnTo>
                <a:lnTo>
                  <a:pt x="159143" y="33845"/>
                </a:lnTo>
                <a:lnTo>
                  <a:pt x="152488" y="28714"/>
                </a:lnTo>
                <a:lnTo>
                  <a:pt x="145796" y="25971"/>
                </a:lnTo>
                <a:lnTo>
                  <a:pt x="140309" y="25971"/>
                </a:lnTo>
                <a:lnTo>
                  <a:pt x="134810" y="20853"/>
                </a:lnTo>
                <a:lnTo>
                  <a:pt x="131673" y="20853"/>
                </a:lnTo>
                <a:lnTo>
                  <a:pt x="127355" y="17310"/>
                </a:lnTo>
                <a:lnTo>
                  <a:pt x="130492" y="15735"/>
                </a:lnTo>
                <a:lnTo>
                  <a:pt x="132887" y="14566"/>
                </a:lnTo>
                <a:lnTo>
                  <a:pt x="67233" y="14566"/>
                </a:lnTo>
                <a:lnTo>
                  <a:pt x="58966" y="12192"/>
                </a:lnTo>
                <a:close/>
              </a:path>
              <a:path w="321945" h="339089">
                <a:moveTo>
                  <a:pt x="313561" y="143027"/>
                </a:moveTo>
                <a:lnTo>
                  <a:pt x="97028" y="143027"/>
                </a:lnTo>
                <a:lnTo>
                  <a:pt x="107276" y="149313"/>
                </a:lnTo>
                <a:lnTo>
                  <a:pt x="106502" y="153631"/>
                </a:lnTo>
                <a:lnTo>
                  <a:pt x="111988" y="159131"/>
                </a:lnTo>
                <a:lnTo>
                  <a:pt x="116713" y="157556"/>
                </a:lnTo>
                <a:lnTo>
                  <a:pt x="122247" y="153250"/>
                </a:lnTo>
                <a:lnTo>
                  <a:pt x="123799" y="152031"/>
                </a:lnTo>
                <a:lnTo>
                  <a:pt x="305884" y="152031"/>
                </a:lnTo>
                <a:lnTo>
                  <a:pt x="313561" y="143027"/>
                </a:lnTo>
                <a:close/>
              </a:path>
              <a:path w="321945" h="339089">
                <a:moveTo>
                  <a:pt x="78215" y="152831"/>
                </a:moveTo>
                <a:lnTo>
                  <a:pt x="65976" y="152831"/>
                </a:lnTo>
                <a:lnTo>
                  <a:pt x="69913" y="154038"/>
                </a:lnTo>
                <a:lnTo>
                  <a:pt x="78215" y="152831"/>
                </a:lnTo>
                <a:close/>
              </a:path>
              <a:path w="321945" h="339089">
                <a:moveTo>
                  <a:pt x="123799" y="152031"/>
                </a:moveTo>
                <a:lnTo>
                  <a:pt x="122274" y="153200"/>
                </a:lnTo>
                <a:lnTo>
                  <a:pt x="123799" y="152031"/>
                </a:lnTo>
                <a:close/>
              </a:path>
              <a:path w="321945" h="339089">
                <a:moveTo>
                  <a:pt x="317842" y="119405"/>
                </a:moveTo>
                <a:lnTo>
                  <a:pt x="302539" y="125323"/>
                </a:lnTo>
                <a:lnTo>
                  <a:pt x="298589" y="126898"/>
                </a:lnTo>
                <a:lnTo>
                  <a:pt x="293103" y="130035"/>
                </a:lnTo>
                <a:lnTo>
                  <a:pt x="319061" y="130035"/>
                </a:lnTo>
                <a:lnTo>
                  <a:pt x="321792" y="124117"/>
                </a:lnTo>
                <a:lnTo>
                  <a:pt x="319811" y="121780"/>
                </a:lnTo>
                <a:lnTo>
                  <a:pt x="317842" y="119405"/>
                </a:lnTo>
                <a:close/>
              </a:path>
              <a:path w="321945" h="339089">
                <a:moveTo>
                  <a:pt x="231051" y="29489"/>
                </a:moveTo>
                <a:lnTo>
                  <a:pt x="221602" y="31838"/>
                </a:lnTo>
                <a:lnTo>
                  <a:pt x="216895" y="31838"/>
                </a:lnTo>
                <a:lnTo>
                  <a:pt x="214688" y="33083"/>
                </a:lnTo>
                <a:lnTo>
                  <a:pt x="207886" y="41275"/>
                </a:lnTo>
                <a:lnTo>
                  <a:pt x="206311" y="41668"/>
                </a:lnTo>
                <a:lnTo>
                  <a:pt x="234983" y="41668"/>
                </a:lnTo>
                <a:lnTo>
                  <a:pt x="233308" y="36588"/>
                </a:lnTo>
                <a:lnTo>
                  <a:pt x="231051" y="29489"/>
                </a:lnTo>
                <a:close/>
              </a:path>
              <a:path w="321945" h="339089">
                <a:moveTo>
                  <a:pt x="181940" y="24028"/>
                </a:moveTo>
                <a:lnTo>
                  <a:pt x="176822" y="28752"/>
                </a:lnTo>
                <a:lnTo>
                  <a:pt x="168986" y="36588"/>
                </a:lnTo>
                <a:lnTo>
                  <a:pt x="208286" y="36588"/>
                </a:lnTo>
                <a:lnTo>
                  <a:pt x="214688" y="33083"/>
                </a:lnTo>
                <a:lnTo>
                  <a:pt x="215722" y="31838"/>
                </a:lnTo>
                <a:lnTo>
                  <a:pt x="216895" y="31838"/>
                </a:lnTo>
                <a:lnTo>
                  <a:pt x="214414" y="28714"/>
                </a:lnTo>
                <a:lnTo>
                  <a:pt x="194119" y="28714"/>
                </a:lnTo>
                <a:lnTo>
                  <a:pt x="189776" y="25603"/>
                </a:lnTo>
                <a:lnTo>
                  <a:pt x="181940" y="24028"/>
                </a:lnTo>
                <a:close/>
              </a:path>
              <a:path w="321945" h="339089">
                <a:moveTo>
                  <a:pt x="216895" y="31838"/>
                </a:moveTo>
                <a:lnTo>
                  <a:pt x="215722" y="31838"/>
                </a:lnTo>
                <a:lnTo>
                  <a:pt x="214688" y="33083"/>
                </a:lnTo>
                <a:lnTo>
                  <a:pt x="216916" y="31864"/>
                </a:lnTo>
                <a:close/>
              </a:path>
              <a:path w="321945" h="339089">
                <a:moveTo>
                  <a:pt x="213779" y="27914"/>
                </a:moveTo>
                <a:lnTo>
                  <a:pt x="204330" y="28714"/>
                </a:lnTo>
                <a:lnTo>
                  <a:pt x="214414" y="28714"/>
                </a:lnTo>
                <a:lnTo>
                  <a:pt x="213779" y="27914"/>
                </a:lnTo>
                <a:close/>
              </a:path>
              <a:path w="321945" h="339089">
                <a:moveTo>
                  <a:pt x="135659" y="14198"/>
                </a:moveTo>
                <a:lnTo>
                  <a:pt x="133642" y="14198"/>
                </a:lnTo>
                <a:lnTo>
                  <a:pt x="136791" y="17310"/>
                </a:lnTo>
                <a:lnTo>
                  <a:pt x="135659" y="14198"/>
                </a:lnTo>
                <a:close/>
              </a:path>
              <a:path w="321945" h="339089">
                <a:moveTo>
                  <a:pt x="98259" y="3949"/>
                </a:moveTo>
                <a:lnTo>
                  <a:pt x="95123" y="3949"/>
                </a:lnTo>
                <a:lnTo>
                  <a:pt x="83731" y="7899"/>
                </a:lnTo>
                <a:lnTo>
                  <a:pt x="76644" y="11049"/>
                </a:lnTo>
                <a:lnTo>
                  <a:pt x="70383" y="13017"/>
                </a:lnTo>
                <a:lnTo>
                  <a:pt x="67233" y="14566"/>
                </a:lnTo>
                <a:lnTo>
                  <a:pt x="132887" y="14566"/>
                </a:lnTo>
                <a:lnTo>
                  <a:pt x="133642" y="14198"/>
                </a:lnTo>
                <a:lnTo>
                  <a:pt x="135659" y="14198"/>
                </a:lnTo>
                <a:lnTo>
                  <a:pt x="132077" y="4356"/>
                </a:lnTo>
                <a:lnTo>
                  <a:pt x="117906" y="4356"/>
                </a:lnTo>
                <a:lnTo>
                  <a:pt x="98259" y="3949"/>
                </a:lnTo>
                <a:close/>
              </a:path>
              <a:path w="321945" h="339089">
                <a:moveTo>
                  <a:pt x="130492" y="0"/>
                </a:moveTo>
                <a:lnTo>
                  <a:pt x="123405" y="1981"/>
                </a:lnTo>
                <a:lnTo>
                  <a:pt x="120662" y="3149"/>
                </a:lnTo>
                <a:lnTo>
                  <a:pt x="117906" y="4356"/>
                </a:lnTo>
                <a:lnTo>
                  <a:pt x="132077" y="4356"/>
                </a:lnTo>
                <a:lnTo>
                  <a:pt x="130492" y="0"/>
                </a:lnTo>
                <a:close/>
              </a:path>
            </a:pathLst>
          </a:custGeom>
          <a:solidFill>
            <a:srgbClr val="D40000"/>
          </a:solidFill>
        </p:spPr>
        <p:txBody>
          <a:bodyPr wrap="square" lIns="0" tIns="0" rIns="0" bIns="0" rtlCol="0"/>
          <a:lstStyle/>
          <a:p>
            <a:endParaRPr>
              <a:solidFill>
                <a:prstClr val="black"/>
              </a:solidFill>
            </a:endParaRPr>
          </a:p>
        </p:txBody>
      </p:sp>
      <p:sp>
        <p:nvSpPr>
          <p:cNvPr id="15" name="object 15"/>
          <p:cNvSpPr/>
          <p:nvPr/>
        </p:nvSpPr>
        <p:spPr>
          <a:xfrm>
            <a:off x="4225643" y="3737641"/>
            <a:ext cx="249554" cy="311785"/>
          </a:xfrm>
          <a:custGeom>
            <a:avLst/>
            <a:gdLst/>
            <a:ahLst/>
            <a:cxnLst/>
            <a:rect l="l" t="t" r="r" b="b"/>
            <a:pathLst>
              <a:path w="249554" h="311785">
                <a:moveTo>
                  <a:pt x="216703" y="58271"/>
                </a:moveTo>
                <a:lnTo>
                  <a:pt x="78778" y="58271"/>
                </a:lnTo>
                <a:lnTo>
                  <a:pt x="79578" y="58436"/>
                </a:lnTo>
                <a:lnTo>
                  <a:pt x="79590" y="292611"/>
                </a:lnTo>
                <a:lnTo>
                  <a:pt x="82054" y="304397"/>
                </a:lnTo>
                <a:lnTo>
                  <a:pt x="88595" y="309134"/>
                </a:lnTo>
                <a:lnTo>
                  <a:pt x="97269" y="311572"/>
                </a:lnTo>
                <a:lnTo>
                  <a:pt x="103695" y="311572"/>
                </a:lnTo>
                <a:lnTo>
                  <a:pt x="104139" y="311318"/>
                </a:lnTo>
                <a:lnTo>
                  <a:pt x="104546" y="310976"/>
                </a:lnTo>
                <a:lnTo>
                  <a:pt x="112101" y="307361"/>
                </a:lnTo>
                <a:lnTo>
                  <a:pt x="118553" y="297808"/>
                </a:lnTo>
                <a:lnTo>
                  <a:pt x="120734" y="280242"/>
                </a:lnTo>
                <a:lnTo>
                  <a:pt x="120751" y="171149"/>
                </a:lnTo>
                <a:lnTo>
                  <a:pt x="171284" y="171149"/>
                </a:lnTo>
                <a:lnTo>
                  <a:pt x="171348" y="59706"/>
                </a:lnTo>
                <a:lnTo>
                  <a:pt x="217427" y="59706"/>
                </a:lnTo>
                <a:lnTo>
                  <a:pt x="216703" y="58271"/>
                </a:lnTo>
                <a:close/>
              </a:path>
              <a:path w="249554" h="311785">
                <a:moveTo>
                  <a:pt x="171284" y="171149"/>
                </a:moveTo>
                <a:lnTo>
                  <a:pt x="130098" y="171149"/>
                </a:lnTo>
                <a:lnTo>
                  <a:pt x="130278" y="291991"/>
                </a:lnTo>
                <a:lnTo>
                  <a:pt x="134906" y="303918"/>
                </a:lnTo>
                <a:lnTo>
                  <a:pt x="146253" y="311572"/>
                </a:lnTo>
                <a:lnTo>
                  <a:pt x="164603" y="305664"/>
                </a:lnTo>
                <a:lnTo>
                  <a:pt x="169924" y="294894"/>
                </a:lnTo>
                <a:lnTo>
                  <a:pt x="171379" y="278107"/>
                </a:lnTo>
                <a:lnTo>
                  <a:pt x="171284" y="171149"/>
                </a:lnTo>
                <a:close/>
              </a:path>
              <a:path w="249554" h="311785">
                <a:moveTo>
                  <a:pt x="151954" y="0"/>
                </a:moveTo>
                <a:lnTo>
                  <a:pt x="87983" y="382"/>
                </a:lnTo>
                <a:lnTo>
                  <a:pt x="54977" y="20645"/>
                </a:lnTo>
                <a:lnTo>
                  <a:pt x="30284" y="65735"/>
                </a:lnTo>
                <a:lnTo>
                  <a:pt x="330" y="127232"/>
                </a:lnTo>
                <a:lnTo>
                  <a:pt x="0" y="131855"/>
                </a:lnTo>
                <a:lnTo>
                  <a:pt x="3949" y="144466"/>
                </a:lnTo>
                <a:lnTo>
                  <a:pt x="9626" y="148873"/>
                </a:lnTo>
                <a:lnTo>
                  <a:pt x="22527" y="149862"/>
                </a:lnTo>
                <a:lnTo>
                  <a:pt x="31701" y="144535"/>
                </a:lnTo>
                <a:lnTo>
                  <a:pt x="41404" y="130346"/>
                </a:lnTo>
                <a:lnTo>
                  <a:pt x="77203" y="61205"/>
                </a:lnTo>
                <a:lnTo>
                  <a:pt x="78023" y="59706"/>
                </a:lnTo>
                <a:lnTo>
                  <a:pt x="78778" y="58271"/>
                </a:lnTo>
                <a:lnTo>
                  <a:pt x="216703" y="58271"/>
                </a:lnTo>
                <a:lnTo>
                  <a:pt x="211460" y="47880"/>
                </a:lnTo>
                <a:lnTo>
                  <a:pt x="188944" y="12495"/>
                </a:lnTo>
                <a:lnTo>
                  <a:pt x="167049" y="1401"/>
                </a:lnTo>
                <a:lnTo>
                  <a:pt x="151954" y="0"/>
                </a:lnTo>
                <a:close/>
              </a:path>
              <a:path w="249554" h="311785">
                <a:moveTo>
                  <a:pt x="217427" y="59706"/>
                </a:moveTo>
                <a:lnTo>
                  <a:pt x="171348" y="59706"/>
                </a:lnTo>
                <a:lnTo>
                  <a:pt x="174345" y="63377"/>
                </a:lnTo>
                <a:lnTo>
                  <a:pt x="180104" y="73821"/>
                </a:lnTo>
                <a:lnTo>
                  <a:pt x="186671" y="86433"/>
                </a:lnTo>
                <a:lnTo>
                  <a:pt x="197778" y="107925"/>
                </a:lnTo>
                <a:lnTo>
                  <a:pt x="203610" y="119084"/>
                </a:lnTo>
                <a:lnTo>
                  <a:pt x="209765" y="130692"/>
                </a:lnTo>
                <a:lnTo>
                  <a:pt x="216345" y="142878"/>
                </a:lnTo>
                <a:lnTo>
                  <a:pt x="224499" y="148385"/>
                </a:lnTo>
                <a:lnTo>
                  <a:pt x="235212" y="147972"/>
                </a:lnTo>
                <a:lnTo>
                  <a:pt x="247558" y="140435"/>
                </a:lnTo>
                <a:lnTo>
                  <a:pt x="249209" y="129935"/>
                </a:lnTo>
                <a:lnTo>
                  <a:pt x="244557" y="115172"/>
                </a:lnTo>
                <a:lnTo>
                  <a:pt x="234444" y="94243"/>
                </a:lnTo>
                <a:lnTo>
                  <a:pt x="229151" y="83380"/>
                </a:lnTo>
                <a:lnTo>
                  <a:pt x="223604" y="72106"/>
                </a:lnTo>
                <a:lnTo>
                  <a:pt x="217427" y="59706"/>
                </a:lnTo>
                <a:close/>
              </a:path>
            </a:pathLst>
          </a:custGeom>
          <a:solidFill>
            <a:srgbClr val="D40000"/>
          </a:solidFill>
        </p:spPr>
        <p:txBody>
          <a:bodyPr wrap="square" lIns="0" tIns="0" rIns="0" bIns="0" rtlCol="0"/>
          <a:lstStyle/>
          <a:p>
            <a:endParaRPr>
              <a:solidFill>
                <a:prstClr val="black"/>
              </a:solidFill>
            </a:endParaRPr>
          </a:p>
        </p:txBody>
      </p:sp>
      <p:sp>
        <p:nvSpPr>
          <p:cNvPr id="16" name="object 16"/>
          <p:cNvSpPr/>
          <p:nvPr/>
        </p:nvSpPr>
        <p:spPr>
          <a:xfrm>
            <a:off x="4306268" y="3638021"/>
            <a:ext cx="90805" cy="90805"/>
          </a:xfrm>
          <a:custGeom>
            <a:avLst/>
            <a:gdLst/>
            <a:ahLst/>
            <a:cxnLst/>
            <a:rect l="l" t="t" r="r" b="b"/>
            <a:pathLst>
              <a:path w="90804" h="90804">
                <a:moveTo>
                  <a:pt x="51177" y="0"/>
                </a:moveTo>
                <a:lnTo>
                  <a:pt x="38325" y="0"/>
                </a:lnTo>
                <a:lnTo>
                  <a:pt x="37474" y="279"/>
                </a:lnTo>
                <a:lnTo>
                  <a:pt x="36636" y="660"/>
                </a:lnTo>
                <a:lnTo>
                  <a:pt x="28668" y="2904"/>
                </a:lnTo>
                <a:lnTo>
                  <a:pt x="17910" y="8841"/>
                </a:lnTo>
                <a:lnTo>
                  <a:pt x="9265" y="17540"/>
                </a:lnTo>
                <a:lnTo>
                  <a:pt x="3154" y="28688"/>
                </a:lnTo>
                <a:lnTo>
                  <a:pt x="0" y="41977"/>
                </a:lnTo>
                <a:lnTo>
                  <a:pt x="222" y="57096"/>
                </a:lnTo>
                <a:lnTo>
                  <a:pt x="38280" y="88996"/>
                </a:lnTo>
                <a:lnTo>
                  <a:pt x="55817" y="90283"/>
                </a:lnTo>
                <a:lnTo>
                  <a:pt x="68273" y="85222"/>
                </a:lnTo>
                <a:lnTo>
                  <a:pt x="78525" y="76849"/>
                </a:lnTo>
                <a:lnTo>
                  <a:pt x="86023" y="65618"/>
                </a:lnTo>
                <a:lnTo>
                  <a:pt x="90211" y="51983"/>
                </a:lnTo>
                <a:lnTo>
                  <a:pt x="90226" y="39088"/>
                </a:lnTo>
                <a:lnTo>
                  <a:pt x="86540" y="26895"/>
                </a:lnTo>
                <a:lnTo>
                  <a:pt x="55749" y="1257"/>
                </a:lnTo>
                <a:lnTo>
                  <a:pt x="53451" y="647"/>
                </a:lnTo>
                <a:lnTo>
                  <a:pt x="51177" y="0"/>
                </a:lnTo>
                <a:close/>
              </a:path>
            </a:pathLst>
          </a:custGeom>
          <a:solidFill>
            <a:srgbClr val="D40000"/>
          </a:solidFill>
        </p:spPr>
        <p:txBody>
          <a:bodyPr wrap="square" lIns="0" tIns="0" rIns="0" bIns="0" rtlCol="0"/>
          <a:lstStyle/>
          <a:p>
            <a:endParaRPr>
              <a:solidFill>
                <a:prstClr val="black"/>
              </a:solidFill>
            </a:endParaRPr>
          </a:p>
        </p:txBody>
      </p:sp>
      <p:sp>
        <p:nvSpPr>
          <p:cNvPr id="17" name="object 17"/>
          <p:cNvSpPr/>
          <p:nvPr/>
        </p:nvSpPr>
        <p:spPr>
          <a:xfrm>
            <a:off x="4057406" y="4314320"/>
            <a:ext cx="249554" cy="311785"/>
          </a:xfrm>
          <a:custGeom>
            <a:avLst/>
            <a:gdLst/>
            <a:ahLst/>
            <a:cxnLst/>
            <a:rect l="l" t="t" r="r" b="b"/>
            <a:pathLst>
              <a:path w="249554" h="311785">
                <a:moveTo>
                  <a:pt x="216703" y="58271"/>
                </a:moveTo>
                <a:lnTo>
                  <a:pt x="78778" y="58271"/>
                </a:lnTo>
                <a:lnTo>
                  <a:pt x="79578" y="58436"/>
                </a:lnTo>
                <a:lnTo>
                  <a:pt x="79590" y="292611"/>
                </a:lnTo>
                <a:lnTo>
                  <a:pt x="82054" y="304397"/>
                </a:lnTo>
                <a:lnTo>
                  <a:pt x="88595" y="309134"/>
                </a:lnTo>
                <a:lnTo>
                  <a:pt x="97269" y="311572"/>
                </a:lnTo>
                <a:lnTo>
                  <a:pt x="103695" y="311572"/>
                </a:lnTo>
                <a:lnTo>
                  <a:pt x="104139" y="311318"/>
                </a:lnTo>
                <a:lnTo>
                  <a:pt x="104546" y="310976"/>
                </a:lnTo>
                <a:lnTo>
                  <a:pt x="112101" y="307361"/>
                </a:lnTo>
                <a:lnTo>
                  <a:pt x="118553" y="297808"/>
                </a:lnTo>
                <a:lnTo>
                  <a:pt x="120734" y="280242"/>
                </a:lnTo>
                <a:lnTo>
                  <a:pt x="120751" y="171149"/>
                </a:lnTo>
                <a:lnTo>
                  <a:pt x="171284" y="171149"/>
                </a:lnTo>
                <a:lnTo>
                  <a:pt x="171348" y="59706"/>
                </a:lnTo>
                <a:lnTo>
                  <a:pt x="217427" y="59706"/>
                </a:lnTo>
                <a:lnTo>
                  <a:pt x="216703" y="58271"/>
                </a:lnTo>
                <a:close/>
              </a:path>
              <a:path w="249554" h="311785">
                <a:moveTo>
                  <a:pt x="171284" y="171149"/>
                </a:moveTo>
                <a:lnTo>
                  <a:pt x="130098" y="171149"/>
                </a:lnTo>
                <a:lnTo>
                  <a:pt x="130278" y="291991"/>
                </a:lnTo>
                <a:lnTo>
                  <a:pt x="134906" y="303918"/>
                </a:lnTo>
                <a:lnTo>
                  <a:pt x="146253" y="311572"/>
                </a:lnTo>
                <a:lnTo>
                  <a:pt x="164603" y="305664"/>
                </a:lnTo>
                <a:lnTo>
                  <a:pt x="169924" y="294894"/>
                </a:lnTo>
                <a:lnTo>
                  <a:pt x="171379" y="278107"/>
                </a:lnTo>
                <a:lnTo>
                  <a:pt x="171284" y="171149"/>
                </a:lnTo>
                <a:close/>
              </a:path>
              <a:path w="249554" h="311785">
                <a:moveTo>
                  <a:pt x="151954" y="0"/>
                </a:moveTo>
                <a:lnTo>
                  <a:pt x="87983" y="382"/>
                </a:lnTo>
                <a:lnTo>
                  <a:pt x="54977" y="20645"/>
                </a:lnTo>
                <a:lnTo>
                  <a:pt x="30284" y="65735"/>
                </a:lnTo>
                <a:lnTo>
                  <a:pt x="330" y="127232"/>
                </a:lnTo>
                <a:lnTo>
                  <a:pt x="0" y="131855"/>
                </a:lnTo>
                <a:lnTo>
                  <a:pt x="3949" y="144466"/>
                </a:lnTo>
                <a:lnTo>
                  <a:pt x="9626" y="148873"/>
                </a:lnTo>
                <a:lnTo>
                  <a:pt x="22527" y="149862"/>
                </a:lnTo>
                <a:lnTo>
                  <a:pt x="31701" y="144535"/>
                </a:lnTo>
                <a:lnTo>
                  <a:pt x="41404" y="130346"/>
                </a:lnTo>
                <a:lnTo>
                  <a:pt x="77203" y="61205"/>
                </a:lnTo>
                <a:lnTo>
                  <a:pt x="78023" y="59706"/>
                </a:lnTo>
                <a:lnTo>
                  <a:pt x="78778" y="58271"/>
                </a:lnTo>
                <a:lnTo>
                  <a:pt x="216703" y="58271"/>
                </a:lnTo>
                <a:lnTo>
                  <a:pt x="211460" y="47880"/>
                </a:lnTo>
                <a:lnTo>
                  <a:pt x="188944" y="12495"/>
                </a:lnTo>
                <a:lnTo>
                  <a:pt x="167049" y="1401"/>
                </a:lnTo>
                <a:lnTo>
                  <a:pt x="151954" y="0"/>
                </a:lnTo>
                <a:close/>
              </a:path>
              <a:path w="249554" h="311785">
                <a:moveTo>
                  <a:pt x="217427" y="59706"/>
                </a:moveTo>
                <a:lnTo>
                  <a:pt x="171348" y="59706"/>
                </a:lnTo>
                <a:lnTo>
                  <a:pt x="174345" y="63377"/>
                </a:lnTo>
                <a:lnTo>
                  <a:pt x="180104" y="73821"/>
                </a:lnTo>
                <a:lnTo>
                  <a:pt x="186671" y="86433"/>
                </a:lnTo>
                <a:lnTo>
                  <a:pt x="197778" y="107925"/>
                </a:lnTo>
                <a:lnTo>
                  <a:pt x="203610" y="119084"/>
                </a:lnTo>
                <a:lnTo>
                  <a:pt x="209765" y="130692"/>
                </a:lnTo>
                <a:lnTo>
                  <a:pt x="216345" y="142878"/>
                </a:lnTo>
                <a:lnTo>
                  <a:pt x="224499" y="148385"/>
                </a:lnTo>
                <a:lnTo>
                  <a:pt x="235212" y="147972"/>
                </a:lnTo>
                <a:lnTo>
                  <a:pt x="247558" y="140435"/>
                </a:lnTo>
                <a:lnTo>
                  <a:pt x="249209" y="129935"/>
                </a:lnTo>
                <a:lnTo>
                  <a:pt x="244557" y="115172"/>
                </a:lnTo>
                <a:lnTo>
                  <a:pt x="234444" y="94243"/>
                </a:lnTo>
                <a:lnTo>
                  <a:pt x="229151" y="83380"/>
                </a:lnTo>
                <a:lnTo>
                  <a:pt x="223604" y="72106"/>
                </a:lnTo>
                <a:lnTo>
                  <a:pt x="217427" y="59706"/>
                </a:lnTo>
                <a:close/>
              </a:path>
            </a:pathLst>
          </a:custGeom>
          <a:solidFill>
            <a:srgbClr val="D40000"/>
          </a:solidFill>
        </p:spPr>
        <p:txBody>
          <a:bodyPr wrap="square" lIns="0" tIns="0" rIns="0" bIns="0" rtlCol="0"/>
          <a:lstStyle/>
          <a:p>
            <a:endParaRPr>
              <a:solidFill>
                <a:prstClr val="black"/>
              </a:solidFill>
            </a:endParaRPr>
          </a:p>
        </p:txBody>
      </p:sp>
      <p:sp>
        <p:nvSpPr>
          <p:cNvPr id="18" name="object 18"/>
          <p:cNvSpPr/>
          <p:nvPr/>
        </p:nvSpPr>
        <p:spPr>
          <a:xfrm>
            <a:off x="4138030" y="4214699"/>
            <a:ext cx="90805" cy="90805"/>
          </a:xfrm>
          <a:custGeom>
            <a:avLst/>
            <a:gdLst/>
            <a:ahLst/>
            <a:cxnLst/>
            <a:rect l="l" t="t" r="r" b="b"/>
            <a:pathLst>
              <a:path w="90804" h="90804">
                <a:moveTo>
                  <a:pt x="51177" y="0"/>
                </a:moveTo>
                <a:lnTo>
                  <a:pt x="38325" y="0"/>
                </a:lnTo>
                <a:lnTo>
                  <a:pt x="37474" y="279"/>
                </a:lnTo>
                <a:lnTo>
                  <a:pt x="36636" y="660"/>
                </a:lnTo>
                <a:lnTo>
                  <a:pt x="28668" y="2904"/>
                </a:lnTo>
                <a:lnTo>
                  <a:pt x="17910" y="8841"/>
                </a:lnTo>
                <a:lnTo>
                  <a:pt x="9265" y="17540"/>
                </a:lnTo>
                <a:lnTo>
                  <a:pt x="3154" y="28688"/>
                </a:lnTo>
                <a:lnTo>
                  <a:pt x="0" y="41977"/>
                </a:lnTo>
                <a:lnTo>
                  <a:pt x="222" y="57096"/>
                </a:lnTo>
                <a:lnTo>
                  <a:pt x="38280" y="88996"/>
                </a:lnTo>
                <a:lnTo>
                  <a:pt x="55817" y="90283"/>
                </a:lnTo>
                <a:lnTo>
                  <a:pt x="68273" y="85222"/>
                </a:lnTo>
                <a:lnTo>
                  <a:pt x="78525" y="76849"/>
                </a:lnTo>
                <a:lnTo>
                  <a:pt x="86023" y="65618"/>
                </a:lnTo>
                <a:lnTo>
                  <a:pt x="90211" y="51983"/>
                </a:lnTo>
                <a:lnTo>
                  <a:pt x="90226" y="39088"/>
                </a:lnTo>
                <a:lnTo>
                  <a:pt x="86540" y="26895"/>
                </a:lnTo>
                <a:lnTo>
                  <a:pt x="55749" y="1257"/>
                </a:lnTo>
                <a:lnTo>
                  <a:pt x="53451" y="647"/>
                </a:lnTo>
                <a:lnTo>
                  <a:pt x="51177" y="0"/>
                </a:lnTo>
                <a:close/>
              </a:path>
            </a:pathLst>
          </a:custGeom>
          <a:solidFill>
            <a:srgbClr val="D40000"/>
          </a:solidFill>
        </p:spPr>
        <p:txBody>
          <a:bodyPr wrap="square" lIns="0" tIns="0" rIns="0" bIns="0" rtlCol="0"/>
          <a:lstStyle/>
          <a:p>
            <a:endParaRPr>
              <a:solidFill>
                <a:prstClr val="black"/>
              </a:solidFill>
            </a:endParaRPr>
          </a:p>
        </p:txBody>
      </p:sp>
      <p:sp>
        <p:nvSpPr>
          <p:cNvPr id="19" name="object 19"/>
          <p:cNvSpPr/>
          <p:nvPr/>
        </p:nvSpPr>
        <p:spPr>
          <a:xfrm>
            <a:off x="4225643" y="4314320"/>
            <a:ext cx="249554" cy="311785"/>
          </a:xfrm>
          <a:custGeom>
            <a:avLst/>
            <a:gdLst/>
            <a:ahLst/>
            <a:cxnLst/>
            <a:rect l="l" t="t" r="r" b="b"/>
            <a:pathLst>
              <a:path w="249554" h="311785">
                <a:moveTo>
                  <a:pt x="216703" y="58271"/>
                </a:moveTo>
                <a:lnTo>
                  <a:pt x="78778" y="58271"/>
                </a:lnTo>
                <a:lnTo>
                  <a:pt x="79578" y="58436"/>
                </a:lnTo>
                <a:lnTo>
                  <a:pt x="79590" y="292611"/>
                </a:lnTo>
                <a:lnTo>
                  <a:pt x="82054" y="304397"/>
                </a:lnTo>
                <a:lnTo>
                  <a:pt x="88595" y="309134"/>
                </a:lnTo>
                <a:lnTo>
                  <a:pt x="97269" y="311572"/>
                </a:lnTo>
                <a:lnTo>
                  <a:pt x="103695" y="311572"/>
                </a:lnTo>
                <a:lnTo>
                  <a:pt x="104139" y="311318"/>
                </a:lnTo>
                <a:lnTo>
                  <a:pt x="104546" y="310976"/>
                </a:lnTo>
                <a:lnTo>
                  <a:pt x="112101" y="307361"/>
                </a:lnTo>
                <a:lnTo>
                  <a:pt x="118553" y="297808"/>
                </a:lnTo>
                <a:lnTo>
                  <a:pt x="120734" y="280242"/>
                </a:lnTo>
                <a:lnTo>
                  <a:pt x="120751" y="171149"/>
                </a:lnTo>
                <a:lnTo>
                  <a:pt x="171284" y="171149"/>
                </a:lnTo>
                <a:lnTo>
                  <a:pt x="171348" y="59706"/>
                </a:lnTo>
                <a:lnTo>
                  <a:pt x="217427" y="59706"/>
                </a:lnTo>
                <a:lnTo>
                  <a:pt x="216703" y="58271"/>
                </a:lnTo>
                <a:close/>
              </a:path>
              <a:path w="249554" h="311785">
                <a:moveTo>
                  <a:pt x="171284" y="171149"/>
                </a:moveTo>
                <a:lnTo>
                  <a:pt x="130098" y="171149"/>
                </a:lnTo>
                <a:lnTo>
                  <a:pt x="130278" y="291991"/>
                </a:lnTo>
                <a:lnTo>
                  <a:pt x="134906" y="303918"/>
                </a:lnTo>
                <a:lnTo>
                  <a:pt x="146253" y="311572"/>
                </a:lnTo>
                <a:lnTo>
                  <a:pt x="164603" y="305664"/>
                </a:lnTo>
                <a:lnTo>
                  <a:pt x="169924" y="294894"/>
                </a:lnTo>
                <a:lnTo>
                  <a:pt x="171379" y="278107"/>
                </a:lnTo>
                <a:lnTo>
                  <a:pt x="171284" y="171149"/>
                </a:lnTo>
                <a:close/>
              </a:path>
              <a:path w="249554" h="311785">
                <a:moveTo>
                  <a:pt x="151954" y="0"/>
                </a:moveTo>
                <a:lnTo>
                  <a:pt x="87983" y="382"/>
                </a:lnTo>
                <a:lnTo>
                  <a:pt x="54977" y="20645"/>
                </a:lnTo>
                <a:lnTo>
                  <a:pt x="30284" y="65735"/>
                </a:lnTo>
                <a:lnTo>
                  <a:pt x="330" y="127232"/>
                </a:lnTo>
                <a:lnTo>
                  <a:pt x="0" y="131855"/>
                </a:lnTo>
                <a:lnTo>
                  <a:pt x="3949" y="144466"/>
                </a:lnTo>
                <a:lnTo>
                  <a:pt x="9626" y="148873"/>
                </a:lnTo>
                <a:lnTo>
                  <a:pt x="22527" y="149862"/>
                </a:lnTo>
                <a:lnTo>
                  <a:pt x="31701" y="144535"/>
                </a:lnTo>
                <a:lnTo>
                  <a:pt x="41404" y="130346"/>
                </a:lnTo>
                <a:lnTo>
                  <a:pt x="77203" y="61205"/>
                </a:lnTo>
                <a:lnTo>
                  <a:pt x="78023" y="59706"/>
                </a:lnTo>
                <a:lnTo>
                  <a:pt x="78778" y="58271"/>
                </a:lnTo>
                <a:lnTo>
                  <a:pt x="216703" y="58271"/>
                </a:lnTo>
                <a:lnTo>
                  <a:pt x="211460" y="47880"/>
                </a:lnTo>
                <a:lnTo>
                  <a:pt x="188944" y="12495"/>
                </a:lnTo>
                <a:lnTo>
                  <a:pt x="167049" y="1401"/>
                </a:lnTo>
                <a:lnTo>
                  <a:pt x="151954" y="0"/>
                </a:lnTo>
                <a:close/>
              </a:path>
              <a:path w="249554" h="311785">
                <a:moveTo>
                  <a:pt x="217427" y="59706"/>
                </a:moveTo>
                <a:lnTo>
                  <a:pt x="171348" y="59706"/>
                </a:lnTo>
                <a:lnTo>
                  <a:pt x="174345" y="63377"/>
                </a:lnTo>
                <a:lnTo>
                  <a:pt x="180104" y="73821"/>
                </a:lnTo>
                <a:lnTo>
                  <a:pt x="186671" y="86433"/>
                </a:lnTo>
                <a:lnTo>
                  <a:pt x="197778" y="107925"/>
                </a:lnTo>
                <a:lnTo>
                  <a:pt x="203610" y="119084"/>
                </a:lnTo>
                <a:lnTo>
                  <a:pt x="209765" y="130692"/>
                </a:lnTo>
                <a:lnTo>
                  <a:pt x="216345" y="142878"/>
                </a:lnTo>
                <a:lnTo>
                  <a:pt x="224499" y="148385"/>
                </a:lnTo>
                <a:lnTo>
                  <a:pt x="235212" y="147972"/>
                </a:lnTo>
                <a:lnTo>
                  <a:pt x="247558" y="140435"/>
                </a:lnTo>
                <a:lnTo>
                  <a:pt x="249209" y="129935"/>
                </a:lnTo>
                <a:lnTo>
                  <a:pt x="244557" y="115172"/>
                </a:lnTo>
                <a:lnTo>
                  <a:pt x="234444" y="94243"/>
                </a:lnTo>
                <a:lnTo>
                  <a:pt x="229151" y="83380"/>
                </a:lnTo>
                <a:lnTo>
                  <a:pt x="223604" y="72106"/>
                </a:lnTo>
                <a:lnTo>
                  <a:pt x="217427" y="59706"/>
                </a:lnTo>
                <a:close/>
              </a:path>
            </a:pathLst>
          </a:custGeom>
          <a:solidFill>
            <a:srgbClr val="D40000"/>
          </a:solidFill>
        </p:spPr>
        <p:txBody>
          <a:bodyPr wrap="square" lIns="0" tIns="0" rIns="0" bIns="0" rtlCol="0"/>
          <a:lstStyle/>
          <a:p>
            <a:endParaRPr>
              <a:solidFill>
                <a:prstClr val="black"/>
              </a:solidFill>
            </a:endParaRPr>
          </a:p>
        </p:txBody>
      </p:sp>
      <p:sp>
        <p:nvSpPr>
          <p:cNvPr id="20" name="object 20"/>
          <p:cNvSpPr/>
          <p:nvPr/>
        </p:nvSpPr>
        <p:spPr>
          <a:xfrm>
            <a:off x="4306268" y="4214699"/>
            <a:ext cx="90805" cy="90805"/>
          </a:xfrm>
          <a:custGeom>
            <a:avLst/>
            <a:gdLst/>
            <a:ahLst/>
            <a:cxnLst/>
            <a:rect l="l" t="t" r="r" b="b"/>
            <a:pathLst>
              <a:path w="90804" h="90804">
                <a:moveTo>
                  <a:pt x="51177" y="0"/>
                </a:moveTo>
                <a:lnTo>
                  <a:pt x="38325" y="0"/>
                </a:lnTo>
                <a:lnTo>
                  <a:pt x="37474" y="279"/>
                </a:lnTo>
                <a:lnTo>
                  <a:pt x="36636" y="660"/>
                </a:lnTo>
                <a:lnTo>
                  <a:pt x="28668" y="2904"/>
                </a:lnTo>
                <a:lnTo>
                  <a:pt x="17910" y="8841"/>
                </a:lnTo>
                <a:lnTo>
                  <a:pt x="9265" y="17540"/>
                </a:lnTo>
                <a:lnTo>
                  <a:pt x="3154" y="28688"/>
                </a:lnTo>
                <a:lnTo>
                  <a:pt x="0" y="41977"/>
                </a:lnTo>
                <a:lnTo>
                  <a:pt x="222" y="57096"/>
                </a:lnTo>
                <a:lnTo>
                  <a:pt x="38280" y="88996"/>
                </a:lnTo>
                <a:lnTo>
                  <a:pt x="55817" y="90283"/>
                </a:lnTo>
                <a:lnTo>
                  <a:pt x="68273" y="85222"/>
                </a:lnTo>
                <a:lnTo>
                  <a:pt x="78525" y="76849"/>
                </a:lnTo>
                <a:lnTo>
                  <a:pt x="86023" y="65618"/>
                </a:lnTo>
                <a:lnTo>
                  <a:pt x="90211" y="51983"/>
                </a:lnTo>
                <a:lnTo>
                  <a:pt x="90226" y="39088"/>
                </a:lnTo>
                <a:lnTo>
                  <a:pt x="86540" y="26895"/>
                </a:lnTo>
                <a:lnTo>
                  <a:pt x="55749" y="1257"/>
                </a:lnTo>
                <a:lnTo>
                  <a:pt x="53451" y="647"/>
                </a:lnTo>
                <a:lnTo>
                  <a:pt x="51177" y="0"/>
                </a:lnTo>
                <a:close/>
              </a:path>
            </a:pathLst>
          </a:custGeom>
          <a:solidFill>
            <a:srgbClr val="D40000"/>
          </a:solidFill>
        </p:spPr>
        <p:txBody>
          <a:bodyPr wrap="square" lIns="0" tIns="0" rIns="0" bIns="0" rtlCol="0"/>
          <a:lstStyle/>
          <a:p>
            <a:endParaRPr>
              <a:solidFill>
                <a:prstClr val="black"/>
              </a:solidFill>
            </a:endParaRPr>
          </a:p>
        </p:txBody>
      </p:sp>
      <p:sp>
        <p:nvSpPr>
          <p:cNvPr id="21" name="object 21"/>
          <p:cNvSpPr/>
          <p:nvPr/>
        </p:nvSpPr>
        <p:spPr>
          <a:xfrm>
            <a:off x="4393879" y="4314320"/>
            <a:ext cx="249554" cy="311785"/>
          </a:xfrm>
          <a:custGeom>
            <a:avLst/>
            <a:gdLst/>
            <a:ahLst/>
            <a:cxnLst/>
            <a:rect l="l" t="t" r="r" b="b"/>
            <a:pathLst>
              <a:path w="249554" h="311785">
                <a:moveTo>
                  <a:pt x="216703" y="58271"/>
                </a:moveTo>
                <a:lnTo>
                  <a:pt x="78778" y="58271"/>
                </a:lnTo>
                <a:lnTo>
                  <a:pt x="79578" y="58436"/>
                </a:lnTo>
                <a:lnTo>
                  <a:pt x="79590" y="292611"/>
                </a:lnTo>
                <a:lnTo>
                  <a:pt x="82054" y="304397"/>
                </a:lnTo>
                <a:lnTo>
                  <a:pt x="88595" y="309134"/>
                </a:lnTo>
                <a:lnTo>
                  <a:pt x="97269" y="311572"/>
                </a:lnTo>
                <a:lnTo>
                  <a:pt x="103695" y="311572"/>
                </a:lnTo>
                <a:lnTo>
                  <a:pt x="104139" y="311318"/>
                </a:lnTo>
                <a:lnTo>
                  <a:pt x="104546" y="310976"/>
                </a:lnTo>
                <a:lnTo>
                  <a:pt x="112101" y="307361"/>
                </a:lnTo>
                <a:lnTo>
                  <a:pt x="118553" y="297808"/>
                </a:lnTo>
                <a:lnTo>
                  <a:pt x="120734" y="280242"/>
                </a:lnTo>
                <a:lnTo>
                  <a:pt x="120751" y="171149"/>
                </a:lnTo>
                <a:lnTo>
                  <a:pt x="171284" y="171149"/>
                </a:lnTo>
                <a:lnTo>
                  <a:pt x="171348" y="59706"/>
                </a:lnTo>
                <a:lnTo>
                  <a:pt x="217427" y="59706"/>
                </a:lnTo>
                <a:lnTo>
                  <a:pt x="216703" y="58271"/>
                </a:lnTo>
                <a:close/>
              </a:path>
              <a:path w="249554" h="311785">
                <a:moveTo>
                  <a:pt x="171284" y="171149"/>
                </a:moveTo>
                <a:lnTo>
                  <a:pt x="130098" y="171149"/>
                </a:lnTo>
                <a:lnTo>
                  <a:pt x="130278" y="291991"/>
                </a:lnTo>
                <a:lnTo>
                  <a:pt x="134906" y="303918"/>
                </a:lnTo>
                <a:lnTo>
                  <a:pt x="146253" y="311572"/>
                </a:lnTo>
                <a:lnTo>
                  <a:pt x="164603" y="305664"/>
                </a:lnTo>
                <a:lnTo>
                  <a:pt x="169924" y="294894"/>
                </a:lnTo>
                <a:lnTo>
                  <a:pt x="171379" y="278107"/>
                </a:lnTo>
                <a:lnTo>
                  <a:pt x="171284" y="171149"/>
                </a:lnTo>
                <a:close/>
              </a:path>
              <a:path w="249554" h="311785">
                <a:moveTo>
                  <a:pt x="151954" y="0"/>
                </a:moveTo>
                <a:lnTo>
                  <a:pt x="87983" y="382"/>
                </a:lnTo>
                <a:lnTo>
                  <a:pt x="54977" y="20645"/>
                </a:lnTo>
                <a:lnTo>
                  <a:pt x="30284" y="65735"/>
                </a:lnTo>
                <a:lnTo>
                  <a:pt x="330" y="127232"/>
                </a:lnTo>
                <a:lnTo>
                  <a:pt x="0" y="131855"/>
                </a:lnTo>
                <a:lnTo>
                  <a:pt x="3949" y="144466"/>
                </a:lnTo>
                <a:lnTo>
                  <a:pt x="9626" y="148873"/>
                </a:lnTo>
                <a:lnTo>
                  <a:pt x="22527" y="149862"/>
                </a:lnTo>
                <a:lnTo>
                  <a:pt x="31701" y="144535"/>
                </a:lnTo>
                <a:lnTo>
                  <a:pt x="41404" y="130346"/>
                </a:lnTo>
                <a:lnTo>
                  <a:pt x="77203" y="61205"/>
                </a:lnTo>
                <a:lnTo>
                  <a:pt x="78023" y="59706"/>
                </a:lnTo>
                <a:lnTo>
                  <a:pt x="78778" y="58271"/>
                </a:lnTo>
                <a:lnTo>
                  <a:pt x="216703" y="58271"/>
                </a:lnTo>
                <a:lnTo>
                  <a:pt x="211460" y="47880"/>
                </a:lnTo>
                <a:lnTo>
                  <a:pt x="188944" y="12495"/>
                </a:lnTo>
                <a:lnTo>
                  <a:pt x="167049" y="1401"/>
                </a:lnTo>
                <a:lnTo>
                  <a:pt x="151954" y="0"/>
                </a:lnTo>
                <a:close/>
              </a:path>
              <a:path w="249554" h="311785">
                <a:moveTo>
                  <a:pt x="217427" y="59706"/>
                </a:moveTo>
                <a:lnTo>
                  <a:pt x="171348" y="59706"/>
                </a:lnTo>
                <a:lnTo>
                  <a:pt x="174345" y="63377"/>
                </a:lnTo>
                <a:lnTo>
                  <a:pt x="180104" y="73821"/>
                </a:lnTo>
                <a:lnTo>
                  <a:pt x="186671" y="86433"/>
                </a:lnTo>
                <a:lnTo>
                  <a:pt x="197778" y="107925"/>
                </a:lnTo>
                <a:lnTo>
                  <a:pt x="203610" y="119084"/>
                </a:lnTo>
                <a:lnTo>
                  <a:pt x="209765" y="130692"/>
                </a:lnTo>
                <a:lnTo>
                  <a:pt x="216345" y="142878"/>
                </a:lnTo>
                <a:lnTo>
                  <a:pt x="224499" y="148385"/>
                </a:lnTo>
                <a:lnTo>
                  <a:pt x="235212" y="147972"/>
                </a:lnTo>
                <a:lnTo>
                  <a:pt x="247558" y="140435"/>
                </a:lnTo>
                <a:lnTo>
                  <a:pt x="249209" y="129935"/>
                </a:lnTo>
                <a:lnTo>
                  <a:pt x="244557" y="115172"/>
                </a:lnTo>
                <a:lnTo>
                  <a:pt x="234444" y="94243"/>
                </a:lnTo>
                <a:lnTo>
                  <a:pt x="229151" y="83380"/>
                </a:lnTo>
                <a:lnTo>
                  <a:pt x="223604" y="72106"/>
                </a:lnTo>
                <a:lnTo>
                  <a:pt x="217427" y="59706"/>
                </a:lnTo>
                <a:close/>
              </a:path>
            </a:pathLst>
          </a:custGeom>
          <a:solidFill>
            <a:srgbClr val="D40000"/>
          </a:solidFill>
        </p:spPr>
        <p:txBody>
          <a:bodyPr wrap="square" lIns="0" tIns="0" rIns="0" bIns="0" rtlCol="0"/>
          <a:lstStyle/>
          <a:p>
            <a:endParaRPr>
              <a:solidFill>
                <a:prstClr val="black"/>
              </a:solidFill>
            </a:endParaRPr>
          </a:p>
        </p:txBody>
      </p:sp>
      <p:sp>
        <p:nvSpPr>
          <p:cNvPr id="22" name="object 22"/>
          <p:cNvSpPr/>
          <p:nvPr/>
        </p:nvSpPr>
        <p:spPr>
          <a:xfrm>
            <a:off x="4474505" y="4214699"/>
            <a:ext cx="90805" cy="90805"/>
          </a:xfrm>
          <a:custGeom>
            <a:avLst/>
            <a:gdLst/>
            <a:ahLst/>
            <a:cxnLst/>
            <a:rect l="l" t="t" r="r" b="b"/>
            <a:pathLst>
              <a:path w="90804" h="90804">
                <a:moveTo>
                  <a:pt x="51177" y="0"/>
                </a:moveTo>
                <a:lnTo>
                  <a:pt x="38325" y="0"/>
                </a:lnTo>
                <a:lnTo>
                  <a:pt x="37474" y="279"/>
                </a:lnTo>
                <a:lnTo>
                  <a:pt x="36636" y="660"/>
                </a:lnTo>
                <a:lnTo>
                  <a:pt x="28668" y="2904"/>
                </a:lnTo>
                <a:lnTo>
                  <a:pt x="17910" y="8841"/>
                </a:lnTo>
                <a:lnTo>
                  <a:pt x="9265" y="17540"/>
                </a:lnTo>
                <a:lnTo>
                  <a:pt x="3154" y="28688"/>
                </a:lnTo>
                <a:lnTo>
                  <a:pt x="0" y="41977"/>
                </a:lnTo>
                <a:lnTo>
                  <a:pt x="222" y="57096"/>
                </a:lnTo>
                <a:lnTo>
                  <a:pt x="38280" y="88996"/>
                </a:lnTo>
                <a:lnTo>
                  <a:pt x="55817" y="90283"/>
                </a:lnTo>
                <a:lnTo>
                  <a:pt x="68273" y="85222"/>
                </a:lnTo>
                <a:lnTo>
                  <a:pt x="78525" y="76849"/>
                </a:lnTo>
                <a:lnTo>
                  <a:pt x="86023" y="65618"/>
                </a:lnTo>
                <a:lnTo>
                  <a:pt x="90211" y="51983"/>
                </a:lnTo>
                <a:lnTo>
                  <a:pt x="90226" y="39088"/>
                </a:lnTo>
                <a:lnTo>
                  <a:pt x="86540" y="26895"/>
                </a:lnTo>
                <a:lnTo>
                  <a:pt x="55749" y="1257"/>
                </a:lnTo>
                <a:lnTo>
                  <a:pt x="53451" y="647"/>
                </a:lnTo>
                <a:lnTo>
                  <a:pt x="51177" y="0"/>
                </a:lnTo>
                <a:close/>
              </a:path>
            </a:pathLst>
          </a:custGeom>
          <a:solidFill>
            <a:srgbClr val="D40000"/>
          </a:solidFill>
        </p:spPr>
        <p:txBody>
          <a:bodyPr wrap="square" lIns="0" tIns="0" rIns="0" bIns="0" rtlCol="0"/>
          <a:lstStyle/>
          <a:p>
            <a:endParaRPr>
              <a:solidFill>
                <a:prstClr val="black"/>
              </a:solidFill>
            </a:endParaRPr>
          </a:p>
        </p:txBody>
      </p:sp>
      <p:sp>
        <p:nvSpPr>
          <p:cNvPr id="23" name="object 23"/>
          <p:cNvSpPr/>
          <p:nvPr/>
        </p:nvSpPr>
        <p:spPr>
          <a:xfrm>
            <a:off x="4203569" y="3202481"/>
            <a:ext cx="295275" cy="270510"/>
          </a:xfrm>
          <a:custGeom>
            <a:avLst/>
            <a:gdLst/>
            <a:ahLst/>
            <a:cxnLst/>
            <a:rect l="l" t="t" r="r" b="b"/>
            <a:pathLst>
              <a:path w="295275" h="270510">
                <a:moveTo>
                  <a:pt x="145923" y="0"/>
                </a:moveTo>
                <a:lnTo>
                  <a:pt x="0" y="130251"/>
                </a:lnTo>
                <a:lnTo>
                  <a:pt x="1333" y="269557"/>
                </a:lnTo>
                <a:lnTo>
                  <a:pt x="294830" y="270052"/>
                </a:lnTo>
                <a:lnTo>
                  <a:pt x="294703" y="129539"/>
                </a:lnTo>
                <a:lnTo>
                  <a:pt x="145923" y="0"/>
                </a:lnTo>
                <a:close/>
              </a:path>
            </a:pathLst>
          </a:custGeom>
          <a:solidFill>
            <a:srgbClr val="D40000"/>
          </a:solidFill>
        </p:spPr>
        <p:txBody>
          <a:bodyPr wrap="square" lIns="0" tIns="0" rIns="0" bIns="0" rtlCol="0"/>
          <a:lstStyle/>
          <a:p>
            <a:endParaRPr>
              <a:solidFill>
                <a:prstClr val="black"/>
              </a:solidFill>
            </a:endParaRPr>
          </a:p>
        </p:txBody>
      </p:sp>
      <p:sp>
        <p:nvSpPr>
          <p:cNvPr id="24" name="object 24"/>
          <p:cNvSpPr/>
          <p:nvPr/>
        </p:nvSpPr>
        <p:spPr>
          <a:xfrm>
            <a:off x="4327072" y="3387244"/>
            <a:ext cx="48260" cy="50165"/>
          </a:xfrm>
          <a:custGeom>
            <a:avLst/>
            <a:gdLst/>
            <a:ahLst/>
            <a:cxnLst/>
            <a:rect l="l" t="t" r="r" b="b"/>
            <a:pathLst>
              <a:path w="48260" h="50164">
                <a:moveTo>
                  <a:pt x="0" y="24993"/>
                </a:moveTo>
                <a:lnTo>
                  <a:pt x="47828" y="24993"/>
                </a:lnTo>
              </a:path>
            </a:pathLst>
          </a:custGeom>
          <a:ln w="51257">
            <a:solidFill>
              <a:srgbClr val="FFFFFF"/>
            </a:solidFill>
          </a:ln>
        </p:spPr>
        <p:txBody>
          <a:bodyPr wrap="square" lIns="0" tIns="0" rIns="0" bIns="0" rtlCol="0"/>
          <a:lstStyle/>
          <a:p>
            <a:endParaRPr>
              <a:solidFill>
                <a:prstClr val="black"/>
              </a:solidFill>
            </a:endParaRPr>
          </a:p>
        </p:txBody>
      </p:sp>
      <p:sp>
        <p:nvSpPr>
          <p:cNvPr id="25" name="object 25"/>
          <p:cNvSpPr/>
          <p:nvPr/>
        </p:nvSpPr>
        <p:spPr>
          <a:xfrm>
            <a:off x="4277073" y="3363330"/>
            <a:ext cx="147955" cy="0"/>
          </a:xfrm>
          <a:custGeom>
            <a:avLst/>
            <a:gdLst/>
            <a:ahLst/>
            <a:cxnLst/>
            <a:rect l="l" t="t" r="r" b="b"/>
            <a:pathLst>
              <a:path w="147954">
                <a:moveTo>
                  <a:pt x="0" y="0"/>
                </a:moveTo>
                <a:lnTo>
                  <a:pt x="147827" y="0"/>
                </a:lnTo>
              </a:path>
            </a:pathLst>
          </a:custGeom>
          <a:ln w="49098">
            <a:solidFill>
              <a:srgbClr val="FFFFFF"/>
            </a:solidFill>
          </a:ln>
        </p:spPr>
        <p:txBody>
          <a:bodyPr wrap="square" lIns="0" tIns="0" rIns="0" bIns="0" rtlCol="0"/>
          <a:lstStyle/>
          <a:p>
            <a:endParaRPr>
              <a:solidFill>
                <a:prstClr val="black"/>
              </a:solidFill>
            </a:endParaRPr>
          </a:p>
        </p:txBody>
      </p:sp>
      <p:sp>
        <p:nvSpPr>
          <p:cNvPr id="26" name="object 26"/>
          <p:cNvSpPr/>
          <p:nvPr/>
        </p:nvSpPr>
        <p:spPr>
          <a:xfrm>
            <a:off x="4327072" y="3289416"/>
            <a:ext cx="48260" cy="50165"/>
          </a:xfrm>
          <a:custGeom>
            <a:avLst/>
            <a:gdLst/>
            <a:ahLst/>
            <a:cxnLst/>
            <a:rect l="l" t="t" r="r" b="b"/>
            <a:pathLst>
              <a:path w="48260" h="50164">
                <a:moveTo>
                  <a:pt x="0" y="24999"/>
                </a:moveTo>
                <a:lnTo>
                  <a:pt x="47828" y="24999"/>
                </a:lnTo>
              </a:path>
            </a:pathLst>
          </a:custGeom>
          <a:ln w="51269">
            <a:solidFill>
              <a:srgbClr val="FFFFFF"/>
            </a:solidFill>
          </a:ln>
        </p:spPr>
        <p:txBody>
          <a:bodyPr wrap="square" lIns="0" tIns="0" rIns="0" bIns="0" rtlCol="0"/>
          <a:lstStyle/>
          <a:p>
            <a:endParaRPr>
              <a:solidFill>
                <a:prstClr val="black"/>
              </a:solidFill>
            </a:endParaRPr>
          </a:p>
        </p:txBody>
      </p:sp>
      <p:sp>
        <p:nvSpPr>
          <p:cNvPr id="27" name="object 27"/>
          <p:cNvSpPr/>
          <p:nvPr/>
        </p:nvSpPr>
        <p:spPr>
          <a:xfrm>
            <a:off x="4167065" y="3156866"/>
            <a:ext cx="368300" cy="177165"/>
          </a:xfrm>
          <a:custGeom>
            <a:avLst/>
            <a:gdLst/>
            <a:ahLst/>
            <a:cxnLst/>
            <a:rect l="l" t="t" r="r" b="b"/>
            <a:pathLst>
              <a:path w="368300" h="177164">
                <a:moveTo>
                  <a:pt x="209704" y="22085"/>
                </a:moveTo>
                <a:lnTo>
                  <a:pt x="184924" y="22085"/>
                </a:lnTo>
                <a:lnTo>
                  <a:pt x="356730" y="177037"/>
                </a:lnTo>
                <a:lnTo>
                  <a:pt x="367842" y="164706"/>
                </a:lnTo>
                <a:lnTo>
                  <a:pt x="209704" y="22085"/>
                </a:lnTo>
                <a:close/>
              </a:path>
              <a:path w="368300" h="177164">
                <a:moveTo>
                  <a:pt x="184950" y="0"/>
                </a:moveTo>
                <a:lnTo>
                  <a:pt x="0" y="162090"/>
                </a:lnTo>
                <a:lnTo>
                  <a:pt x="10934" y="174561"/>
                </a:lnTo>
                <a:lnTo>
                  <a:pt x="184924" y="22085"/>
                </a:lnTo>
                <a:lnTo>
                  <a:pt x="209704" y="22085"/>
                </a:lnTo>
                <a:lnTo>
                  <a:pt x="185371" y="139"/>
                </a:lnTo>
                <a:lnTo>
                  <a:pt x="185077" y="139"/>
                </a:lnTo>
                <a:lnTo>
                  <a:pt x="184950" y="0"/>
                </a:lnTo>
                <a:close/>
              </a:path>
              <a:path w="368300" h="177164">
                <a:moveTo>
                  <a:pt x="185216" y="0"/>
                </a:moveTo>
                <a:lnTo>
                  <a:pt x="185077" y="139"/>
                </a:lnTo>
                <a:lnTo>
                  <a:pt x="185371" y="139"/>
                </a:lnTo>
                <a:lnTo>
                  <a:pt x="185216" y="0"/>
                </a:lnTo>
                <a:close/>
              </a:path>
            </a:pathLst>
          </a:custGeom>
          <a:solidFill>
            <a:srgbClr val="D40000"/>
          </a:solidFill>
        </p:spPr>
        <p:txBody>
          <a:bodyPr wrap="square" lIns="0" tIns="0" rIns="0" bIns="0" rtlCol="0"/>
          <a:lstStyle/>
          <a:p>
            <a:endParaRPr>
              <a:solidFill>
                <a:prstClr val="black"/>
              </a:solidFill>
            </a:endParaRPr>
          </a:p>
        </p:txBody>
      </p:sp>
      <p:sp>
        <p:nvSpPr>
          <p:cNvPr id="29" name="object 15"/>
          <p:cNvSpPr/>
          <p:nvPr/>
        </p:nvSpPr>
        <p:spPr>
          <a:xfrm>
            <a:off x="854758" y="838200"/>
            <a:ext cx="3336242" cy="355989"/>
          </a:xfrm>
          <a:custGeom>
            <a:avLst/>
            <a:gdLst/>
            <a:ahLst/>
            <a:cxnLst/>
            <a:rect l="l" t="t" r="r" b="b"/>
            <a:pathLst>
              <a:path w="114935">
                <a:moveTo>
                  <a:pt x="0" y="0"/>
                </a:moveTo>
                <a:lnTo>
                  <a:pt x="114820" y="0"/>
                </a:lnTo>
              </a:path>
            </a:pathLst>
          </a:custGeom>
          <a:ln w="38417">
            <a:noFill/>
          </a:ln>
        </p:spPr>
        <p:txBody>
          <a:bodyPr wrap="square" lIns="0" tIns="0" rIns="0" bIns="0" rtlCol="0"/>
          <a:lstStyle/>
          <a:p>
            <a:r>
              <a:rPr lang="en-US" sz="2800" b="1" spc="100" dirty="0" smtClean="0">
                <a:solidFill>
                  <a:prstClr val="black"/>
                </a:solidFill>
                <a:latin typeface="Century Gothic"/>
                <a:ea typeface="Gill Sans SemiBold" charset="0"/>
                <a:cs typeface="Century Gothic"/>
              </a:rPr>
              <a:t>GROWTH</a:t>
            </a:r>
            <a:endParaRPr sz="2800" b="1" spc="100" dirty="0">
              <a:solidFill>
                <a:prstClr val="black"/>
              </a:solidFill>
              <a:latin typeface="Century Gothic"/>
              <a:ea typeface="Gill Sans SemiBold" charset="0"/>
              <a:cs typeface="Century Gothic"/>
            </a:endParaRPr>
          </a:p>
        </p:txBody>
      </p:sp>
    </p:spTree>
    <p:extLst>
      <p:ext uri="{BB962C8B-B14F-4D97-AF65-F5344CB8AC3E}">
        <p14:creationId xmlns:p14="http://schemas.microsoft.com/office/powerpoint/2010/main" val="3660410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27009" y="0"/>
            <a:ext cx="1017269" cy="756285"/>
          </a:xfrm>
          <a:custGeom>
            <a:avLst/>
            <a:gdLst/>
            <a:ahLst/>
            <a:cxnLst/>
            <a:rect l="l" t="t" r="r" b="b"/>
            <a:pathLst>
              <a:path w="1017270" h="756285">
                <a:moveTo>
                  <a:pt x="0" y="756005"/>
                </a:moveTo>
                <a:lnTo>
                  <a:pt x="1016990" y="756005"/>
                </a:lnTo>
                <a:lnTo>
                  <a:pt x="1016990" y="0"/>
                </a:lnTo>
                <a:lnTo>
                  <a:pt x="0" y="0"/>
                </a:lnTo>
                <a:lnTo>
                  <a:pt x="0" y="756005"/>
                </a:lnTo>
                <a:close/>
              </a:path>
            </a:pathLst>
          </a:custGeom>
          <a:solidFill>
            <a:srgbClr val="D40000"/>
          </a:solidFill>
        </p:spPr>
        <p:txBody>
          <a:bodyPr wrap="square" lIns="0" tIns="0" rIns="0" bIns="0" rtlCol="0"/>
          <a:lstStyle/>
          <a:p>
            <a:endParaRPr/>
          </a:p>
        </p:txBody>
      </p:sp>
      <p:sp>
        <p:nvSpPr>
          <p:cNvPr id="3" name="object 3"/>
          <p:cNvSpPr/>
          <p:nvPr/>
        </p:nvSpPr>
        <p:spPr>
          <a:xfrm>
            <a:off x="8289301" y="141003"/>
            <a:ext cx="692785" cy="474345"/>
          </a:xfrm>
          <a:custGeom>
            <a:avLst/>
            <a:gdLst/>
            <a:ahLst/>
            <a:cxnLst/>
            <a:rect l="l" t="t" r="r" b="b"/>
            <a:pathLst>
              <a:path w="692784" h="474345">
                <a:moveTo>
                  <a:pt x="675932" y="441502"/>
                </a:moveTo>
                <a:lnTo>
                  <a:pt x="667943" y="441502"/>
                </a:lnTo>
                <a:lnTo>
                  <a:pt x="667943" y="473582"/>
                </a:lnTo>
                <a:lnTo>
                  <a:pt x="692391" y="473582"/>
                </a:lnTo>
                <a:lnTo>
                  <a:pt x="692391" y="467702"/>
                </a:lnTo>
                <a:lnTo>
                  <a:pt x="675932" y="467702"/>
                </a:lnTo>
                <a:lnTo>
                  <a:pt x="675932" y="441502"/>
                </a:lnTo>
                <a:close/>
              </a:path>
              <a:path w="692784" h="474345">
                <a:moveTo>
                  <a:pt x="689178" y="4254"/>
                </a:moveTo>
                <a:lnTo>
                  <a:pt x="570166" y="4254"/>
                </a:lnTo>
                <a:lnTo>
                  <a:pt x="570166" y="329603"/>
                </a:lnTo>
                <a:lnTo>
                  <a:pt x="689178" y="418274"/>
                </a:lnTo>
                <a:lnTo>
                  <a:pt x="689178" y="4254"/>
                </a:lnTo>
                <a:close/>
              </a:path>
              <a:path w="692784" h="474345">
                <a:moveTo>
                  <a:pt x="319951" y="139699"/>
                </a:moveTo>
                <a:lnTo>
                  <a:pt x="319951" y="411048"/>
                </a:lnTo>
                <a:lnTo>
                  <a:pt x="438962" y="411048"/>
                </a:lnTo>
                <a:lnTo>
                  <a:pt x="438962" y="233959"/>
                </a:lnTo>
                <a:lnTo>
                  <a:pt x="319951" y="139699"/>
                </a:lnTo>
                <a:close/>
              </a:path>
              <a:path w="692784" h="474345">
                <a:moveTo>
                  <a:pt x="319506" y="92290"/>
                </a:moveTo>
                <a:lnTo>
                  <a:pt x="319506" y="127723"/>
                </a:lnTo>
                <a:lnTo>
                  <a:pt x="562292" y="322897"/>
                </a:lnTo>
                <a:lnTo>
                  <a:pt x="562292" y="287477"/>
                </a:lnTo>
                <a:lnTo>
                  <a:pt x="319506" y="92290"/>
                </a:lnTo>
                <a:close/>
              </a:path>
              <a:path w="692784" h="474345">
                <a:moveTo>
                  <a:pt x="319506" y="46151"/>
                </a:moveTo>
                <a:lnTo>
                  <a:pt x="319506" y="81572"/>
                </a:lnTo>
                <a:lnTo>
                  <a:pt x="562292" y="276745"/>
                </a:lnTo>
                <a:lnTo>
                  <a:pt x="562292" y="241325"/>
                </a:lnTo>
                <a:lnTo>
                  <a:pt x="319506" y="46151"/>
                </a:lnTo>
                <a:close/>
              </a:path>
              <a:path w="692784" h="474345">
                <a:moveTo>
                  <a:pt x="319951" y="0"/>
                </a:moveTo>
                <a:lnTo>
                  <a:pt x="319951" y="35420"/>
                </a:lnTo>
                <a:lnTo>
                  <a:pt x="562737" y="230606"/>
                </a:lnTo>
                <a:lnTo>
                  <a:pt x="562737" y="195173"/>
                </a:lnTo>
                <a:lnTo>
                  <a:pt x="319951" y="0"/>
                </a:lnTo>
                <a:close/>
              </a:path>
              <a:path w="692784" h="474345">
                <a:moveTo>
                  <a:pt x="323761" y="447382"/>
                </a:moveTo>
                <a:lnTo>
                  <a:pt x="315772" y="447382"/>
                </a:lnTo>
                <a:lnTo>
                  <a:pt x="315772" y="473582"/>
                </a:lnTo>
                <a:lnTo>
                  <a:pt x="323761" y="473582"/>
                </a:lnTo>
                <a:lnTo>
                  <a:pt x="323761" y="447382"/>
                </a:lnTo>
                <a:close/>
              </a:path>
              <a:path w="692784" h="474345">
                <a:moveTo>
                  <a:pt x="335381" y="441502"/>
                </a:moveTo>
                <a:lnTo>
                  <a:pt x="304152" y="441502"/>
                </a:lnTo>
                <a:lnTo>
                  <a:pt x="304152" y="447382"/>
                </a:lnTo>
                <a:lnTo>
                  <a:pt x="335381" y="447382"/>
                </a:lnTo>
                <a:lnTo>
                  <a:pt x="335381" y="441502"/>
                </a:lnTo>
                <a:close/>
              </a:path>
              <a:path w="692784" h="474345">
                <a:moveTo>
                  <a:pt x="271284" y="441502"/>
                </a:moveTo>
                <a:lnTo>
                  <a:pt x="263956" y="441502"/>
                </a:lnTo>
                <a:lnTo>
                  <a:pt x="263956" y="473582"/>
                </a:lnTo>
                <a:lnTo>
                  <a:pt x="271945" y="473582"/>
                </a:lnTo>
                <a:lnTo>
                  <a:pt x="271945" y="453034"/>
                </a:lnTo>
                <a:lnTo>
                  <a:pt x="281352" y="453034"/>
                </a:lnTo>
                <a:lnTo>
                  <a:pt x="271284" y="441502"/>
                </a:lnTo>
                <a:close/>
              </a:path>
              <a:path w="692784" h="474345">
                <a:moveTo>
                  <a:pt x="281352" y="453034"/>
                </a:moveTo>
                <a:lnTo>
                  <a:pt x="271945" y="453034"/>
                </a:lnTo>
                <a:lnTo>
                  <a:pt x="289648" y="473582"/>
                </a:lnTo>
                <a:lnTo>
                  <a:pt x="296405" y="473582"/>
                </a:lnTo>
                <a:lnTo>
                  <a:pt x="296405" y="461111"/>
                </a:lnTo>
                <a:lnTo>
                  <a:pt x="288404" y="461111"/>
                </a:lnTo>
                <a:lnTo>
                  <a:pt x="281352" y="453034"/>
                </a:lnTo>
                <a:close/>
              </a:path>
              <a:path w="692784" h="474345">
                <a:moveTo>
                  <a:pt x="296405" y="441502"/>
                </a:moveTo>
                <a:lnTo>
                  <a:pt x="288404" y="441502"/>
                </a:lnTo>
                <a:lnTo>
                  <a:pt x="288404" y="461111"/>
                </a:lnTo>
                <a:lnTo>
                  <a:pt x="296405" y="461111"/>
                </a:lnTo>
                <a:lnTo>
                  <a:pt x="296405" y="441502"/>
                </a:lnTo>
                <a:close/>
              </a:path>
              <a:path w="692784" h="474345">
                <a:moveTo>
                  <a:pt x="276631" y="380110"/>
                </a:moveTo>
                <a:lnTo>
                  <a:pt x="0" y="380110"/>
                </a:lnTo>
                <a:lnTo>
                  <a:pt x="0" y="408673"/>
                </a:lnTo>
                <a:lnTo>
                  <a:pt x="276631" y="408673"/>
                </a:lnTo>
                <a:lnTo>
                  <a:pt x="276631" y="380110"/>
                </a:lnTo>
                <a:close/>
              </a:path>
              <a:path w="692784" h="474345">
                <a:moveTo>
                  <a:pt x="276631" y="310832"/>
                </a:moveTo>
                <a:lnTo>
                  <a:pt x="0" y="310832"/>
                </a:lnTo>
                <a:lnTo>
                  <a:pt x="0" y="374027"/>
                </a:lnTo>
                <a:lnTo>
                  <a:pt x="276631" y="374027"/>
                </a:lnTo>
                <a:lnTo>
                  <a:pt x="276631" y="345465"/>
                </a:lnTo>
                <a:lnTo>
                  <a:pt x="12865" y="345465"/>
                </a:lnTo>
                <a:lnTo>
                  <a:pt x="12865" y="339394"/>
                </a:lnTo>
                <a:lnTo>
                  <a:pt x="276631" y="339394"/>
                </a:lnTo>
                <a:lnTo>
                  <a:pt x="276631" y="310832"/>
                </a:lnTo>
                <a:close/>
              </a:path>
              <a:path w="692784" h="474345">
                <a:moveTo>
                  <a:pt x="119011" y="4838"/>
                </a:moveTo>
                <a:lnTo>
                  <a:pt x="0" y="4838"/>
                </a:lnTo>
                <a:lnTo>
                  <a:pt x="0" y="304749"/>
                </a:lnTo>
                <a:lnTo>
                  <a:pt x="119011" y="304749"/>
                </a:lnTo>
                <a:lnTo>
                  <a:pt x="119011" y="4838"/>
                </a:lnTo>
                <a:close/>
              </a:path>
              <a:path w="692784" h="474345">
                <a:moveTo>
                  <a:pt x="11582" y="441502"/>
                </a:moveTo>
                <a:lnTo>
                  <a:pt x="3581" y="441502"/>
                </a:lnTo>
                <a:lnTo>
                  <a:pt x="3581" y="473582"/>
                </a:lnTo>
                <a:lnTo>
                  <a:pt x="28041" y="473582"/>
                </a:lnTo>
                <a:lnTo>
                  <a:pt x="28041" y="467702"/>
                </a:lnTo>
                <a:lnTo>
                  <a:pt x="11582" y="467702"/>
                </a:lnTo>
                <a:lnTo>
                  <a:pt x="11582" y="441502"/>
                </a:lnTo>
                <a:close/>
              </a:path>
              <a:path w="692784" h="474345">
                <a:moveTo>
                  <a:pt x="43599" y="441502"/>
                </a:moveTo>
                <a:lnTo>
                  <a:pt x="35610" y="441502"/>
                </a:lnTo>
                <a:lnTo>
                  <a:pt x="35610" y="473582"/>
                </a:lnTo>
                <a:lnTo>
                  <a:pt x="43599" y="473582"/>
                </a:lnTo>
                <a:lnTo>
                  <a:pt x="43599" y="441502"/>
                </a:lnTo>
                <a:close/>
              </a:path>
              <a:path w="692784" h="474345">
                <a:moveTo>
                  <a:pt x="75907" y="441502"/>
                </a:moveTo>
                <a:lnTo>
                  <a:pt x="53822" y="441502"/>
                </a:lnTo>
                <a:lnTo>
                  <a:pt x="53822" y="473582"/>
                </a:lnTo>
                <a:lnTo>
                  <a:pt x="61810" y="473582"/>
                </a:lnTo>
                <a:lnTo>
                  <a:pt x="61810" y="460425"/>
                </a:lnTo>
                <a:lnTo>
                  <a:pt x="75907" y="460425"/>
                </a:lnTo>
                <a:lnTo>
                  <a:pt x="75907" y="454545"/>
                </a:lnTo>
                <a:lnTo>
                  <a:pt x="61810" y="454545"/>
                </a:lnTo>
                <a:lnTo>
                  <a:pt x="61810" y="447382"/>
                </a:lnTo>
                <a:lnTo>
                  <a:pt x="75907" y="447382"/>
                </a:lnTo>
                <a:lnTo>
                  <a:pt x="75907" y="441502"/>
                </a:lnTo>
                <a:close/>
              </a:path>
              <a:path w="692784" h="474345">
                <a:moveTo>
                  <a:pt x="108458" y="441502"/>
                </a:moveTo>
                <a:lnTo>
                  <a:pt x="85140" y="441502"/>
                </a:lnTo>
                <a:lnTo>
                  <a:pt x="85140" y="473582"/>
                </a:lnTo>
                <a:lnTo>
                  <a:pt x="108788" y="473582"/>
                </a:lnTo>
                <a:lnTo>
                  <a:pt x="108788" y="467702"/>
                </a:lnTo>
                <a:lnTo>
                  <a:pt x="93129" y="467702"/>
                </a:lnTo>
                <a:lnTo>
                  <a:pt x="93129" y="459993"/>
                </a:lnTo>
                <a:lnTo>
                  <a:pt x="107746" y="459993"/>
                </a:lnTo>
                <a:lnTo>
                  <a:pt x="107746" y="454113"/>
                </a:lnTo>
                <a:lnTo>
                  <a:pt x="93129" y="454113"/>
                </a:lnTo>
                <a:lnTo>
                  <a:pt x="93129" y="447382"/>
                </a:lnTo>
                <a:lnTo>
                  <a:pt x="108458" y="447382"/>
                </a:lnTo>
                <a:lnTo>
                  <a:pt x="108458" y="441502"/>
                </a:lnTo>
                <a:close/>
              </a:path>
              <a:path w="692784" h="474345">
                <a:moveTo>
                  <a:pt x="125082" y="441502"/>
                </a:moveTo>
                <a:lnTo>
                  <a:pt x="117754" y="441502"/>
                </a:lnTo>
                <a:lnTo>
                  <a:pt x="117754" y="473582"/>
                </a:lnTo>
                <a:lnTo>
                  <a:pt x="125755" y="473582"/>
                </a:lnTo>
                <a:lnTo>
                  <a:pt x="125755" y="453034"/>
                </a:lnTo>
                <a:lnTo>
                  <a:pt x="135157" y="453034"/>
                </a:lnTo>
                <a:lnTo>
                  <a:pt x="125082" y="441502"/>
                </a:lnTo>
                <a:close/>
              </a:path>
              <a:path w="692784" h="474345">
                <a:moveTo>
                  <a:pt x="135157" y="453034"/>
                </a:moveTo>
                <a:lnTo>
                  <a:pt x="125755" y="453034"/>
                </a:lnTo>
                <a:lnTo>
                  <a:pt x="143459" y="473582"/>
                </a:lnTo>
                <a:lnTo>
                  <a:pt x="150202" y="473582"/>
                </a:lnTo>
                <a:lnTo>
                  <a:pt x="150202" y="461111"/>
                </a:lnTo>
                <a:lnTo>
                  <a:pt x="142214" y="461111"/>
                </a:lnTo>
                <a:lnTo>
                  <a:pt x="135157" y="453034"/>
                </a:lnTo>
                <a:close/>
              </a:path>
              <a:path w="692784" h="474345">
                <a:moveTo>
                  <a:pt x="150202" y="441502"/>
                </a:moveTo>
                <a:lnTo>
                  <a:pt x="142214" y="441502"/>
                </a:lnTo>
                <a:lnTo>
                  <a:pt x="142214" y="461111"/>
                </a:lnTo>
                <a:lnTo>
                  <a:pt x="150202" y="461111"/>
                </a:lnTo>
                <a:lnTo>
                  <a:pt x="150202" y="441502"/>
                </a:lnTo>
                <a:close/>
              </a:path>
              <a:path w="692784" h="474345">
                <a:moveTo>
                  <a:pt x="183654" y="441502"/>
                </a:moveTo>
                <a:lnTo>
                  <a:pt x="160324" y="441502"/>
                </a:lnTo>
                <a:lnTo>
                  <a:pt x="160324" y="473582"/>
                </a:lnTo>
                <a:lnTo>
                  <a:pt x="183972" y="473582"/>
                </a:lnTo>
                <a:lnTo>
                  <a:pt x="183972" y="467702"/>
                </a:lnTo>
                <a:lnTo>
                  <a:pt x="168313" y="467702"/>
                </a:lnTo>
                <a:lnTo>
                  <a:pt x="168313" y="459993"/>
                </a:lnTo>
                <a:lnTo>
                  <a:pt x="182943" y="459993"/>
                </a:lnTo>
                <a:lnTo>
                  <a:pt x="182943" y="454113"/>
                </a:lnTo>
                <a:lnTo>
                  <a:pt x="168313" y="454113"/>
                </a:lnTo>
                <a:lnTo>
                  <a:pt x="168313" y="447382"/>
                </a:lnTo>
                <a:lnTo>
                  <a:pt x="183654" y="447382"/>
                </a:lnTo>
                <a:lnTo>
                  <a:pt x="183654" y="441502"/>
                </a:lnTo>
                <a:close/>
              </a:path>
              <a:path w="692784" h="474345">
                <a:moveTo>
                  <a:pt x="210235" y="447382"/>
                </a:moveTo>
                <a:lnTo>
                  <a:pt x="202247" y="447382"/>
                </a:lnTo>
                <a:lnTo>
                  <a:pt x="202247" y="473582"/>
                </a:lnTo>
                <a:lnTo>
                  <a:pt x="210235" y="473582"/>
                </a:lnTo>
                <a:lnTo>
                  <a:pt x="210235" y="447382"/>
                </a:lnTo>
                <a:close/>
              </a:path>
              <a:path w="692784" h="474345">
                <a:moveTo>
                  <a:pt x="221856" y="441502"/>
                </a:moveTo>
                <a:lnTo>
                  <a:pt x="190627" y="441502"/>
                </a:lnTo>
                <a:lnTo>
                  <a:pt x="190627" y="447382"/>
                </a:lnTo>
                <a:lnTo>
                  <a:pt x="221856" y="447382"/>
                </a:lnTo>
                <a:lnTo>
                  <a:pt x="221856" y="441502"/>
                </a:lnTo>
                <a:close/>
              </a:path>
              <a:path w="692784" h="474345">
                <a:moveTo>
                  <a:pt x="253695" y="441502"/>
                </a:moveTo>
                <a:lnTo>
                  <a:pt x="245706" y="441502"/>
                </a:lnTo>
                <a:lnTo>
                  <a:pt x="245706" y="473582"/>
                </a:lnTo>
                <a:lnTo>
                  <a:pt x="253695" y="473582"/>
                </a:lnTo>
                <a:lnTo>
                  <a:pt x="253695" y="441502"/>
                </a:lnTo>
                <a:close/>
              </a:path>
              <a:path w="692784" h="474345">
                <a:moveTo>
                  <a:pt x="366496" y="441502"/>
                </a:moveTo>
                <a:lnTo>
                  <a:pt x="343166" y="441502"/>
                </a:lnTo>
                <a:lnTo>
                  <a:pt x="343166" y="473582"/>
                </a:lnTo>
                <a:lnTo>
                  <a:pt x="366814" y="473582"/>
                </a:lnTo>
                <a:lnTo>
                  <a:pt x="366814" y="467702"/>
                </a:lnTo>
                <a:lnTo>
                  <a:pt x="351155" y="467702"/>
                </a:lnTo>
                <a:lnTo>
                  <a:pt x="351155" y="459993"/>
                </a:lnTo>
                <a:lnTo>
                  <a:pt x="365785" y="459993"/>
                </a:lnTo>
                <a:lnTo>
                  <a:pt x="365785" y="454113"/>
                </a:lnTo>
                <a:lnTo>
                  <a:pt x="351155" y="454113"/>
                </a:lnTo>
                <a:lnTo>
                  <a:pt x="351155" y="447382"/>
                </a:lnTo>
                <a:lnTo>
                  <a:pt x="366496" y="447382"/>
                </a:lnTo>
                <a:lnTo>
                  <a:pt x="366496" y="441502"/>
                </a:lnTo>
                <a:close/>
              </a:path>
              <a:path w="692784" h="474345">
                <a:moveTo>
                  <a:pt x="393179" y="441502"/>
                </a:moveTo>
                <a:lnTo>
                  <a:pt x="375742" y="441502"/>
                </a:lnTo>
                <a:lnTo>
                  <a:pt x="375742" y="473582"/>
                </a:lnTo>
                <a:lnTo>
                  <a:pt x="383730" y="473582"/>
                </a:lnTo>
                <a:lnTo>
                  <a:pt x="383730" y="460565"/>
                </a:lnTo>
                <a:lnTo>
                  <a:pt x="397634" y="460565"/>
                </a:lnTo>
                <a:lnTo>
                  <a:pt x="396659" y="459308"/>
                </a:lnTo>
                <a:lnTo>
                  <a:pt x="395058" y="458584"/>
                </a:lnTo>
                <a:lnTo>
                  <a:pt x="398729" y="456882"/>
                </a:lnTo>
                <a:lnTo>
                  <a:pt x="400265" y="454685"/>
                </a:lnTo>
                <a:lnTo>
                  <a:pt x="383730" y="454685"/>
                </a:lnTo>
                <a:lnTo>
                  <a:pt x="383730" y="447382"/>
                </a:lnTo>
                <a:lnTo>
                  <a:pt x="400204" y="447382"/>
                </a:lnTo>
                <a:lnTo>
                  <a:pt x="399592" y="445998"/>
                </a:lnTo>
                <a:lnTo>
                  <a:pt x="395706" y="442404"/>
                </a:lnTo>
                <a:lnTo>
                  <a:pt x="393179" y="441502"/>
                </a:lnTo>
                <a:close/>
              </a:path>
              <a:path w="692784" h="474345">
                <a:moveTo>
                  <a:pt x="397634" y="460565"/>
                </a:moveTo>
                <a:lnTo>
                  <a:pt x="387083" y="460565"/>
                </a:lnTo>
                <a:lnTo>
                  <a:pt x="388073" y="460984"/>
                </a:lnTo>
                <a:lnTo>
                  <a:pt x="389928" y="462673"/>
                </a:lnTo>
                <a:lnTo>
                  <a:pt x="391045" y="464578"/>
                </a:lnTo>
                <a:lnTo>
                  <a:pt x="394550" y="472528"/>
                </a:lnTo>
                <a:lnTo>
                  <a:pt x="395084" y="473582"/>
                </a:lnTo>
                <a:lnTo>
                  <a:pt x="403847" y="473582"/>
                </a:lnTo>
                <a:lnTo>
                  <a:pt x="401091" y="467702"/>
                </a:lnTo>
                <a:lnTo>
                  <a:pt x="398195" y="461289"/>
                </a:lnTo>
                <a:lnTo>
                  <a:pt x="397634" y="460565"/>
                </a:lnTo>
                <a:close/>
              </a:path>
              <a:path w="692784" h="474345">
                <a:moveTo>
                  <a:pt x="400204" y="447382"/>
                </a:moveTo>
                <a:lnTo>
                  <a:pt x="390817" y="447382"/>
                </a:lnTo>
                <a:lnTo>
                  <a:pt x="392341" y="448589"/>
                </a:lnTo>
                <a:lnTo>
                  <a:pt x="392341" y="452196"/>
                </a:lnTo>
                <a:lnTo>
                  <a:pt x="391947" y="453097"/>
                </a:lnTo>
                <a:lnTo>
                  <a:pt x="390372" y="454367"/>
                </a:lnTo>
                <a:lnTo>
                  <a:pt x="389305" y="454685"/>
                </a:lnTo>
                <a:lnTo>
                  <a:pt x="400265" y="454685"/>
                </a:lnTo>
                <a:lnTo>
                  <a:pt x="400486" y="454367"/>
                </a:lnTo>
                <a:lnTo>
                  <a:pt x="400558" y="448182"/>
                </a:lnTo>
                <a:lnTo>
                  <a:pt x="400204" y="447382"/>
                </a:lnTo>
                <a:close/>
              </a:path>
              <a:path w="692784" h="474345">
                <a:moveTo>
                  <a:pt x="417766" y="441502"/>
                </a:moveTo>
                <a:lnTo>
                  <a:pt x="410438" y="441502"/>
                </a:lnTo>
                <a:lnTo>
                  <a:pt x="410438" y="473582"/>
                </a:lnTo>
                <a:lnTo>
                  <a:pt x="418426" y="473582"/>
                </a:lnTo>
                <a:lnTo>
                  <a:pt x="418426" y="453034"/>
                </a:lnTo>
                <a:lnTo>
                  <a:pt x="427834" y="453034"/>
                </a:lnTo>
                <a:lnTo>
                  <a:pt x="417766" y="441502"/>
                </a:lnTo>
                <a:close/>
              </a:path>
              <a:path w="692784" h="474345">
                <a:moveTo>
                  <a:pt x="427834" y="453034"/>
                </a:moveTo>
                <a:lnTo>
                  <a:pt x="418426" y="453034"/>
                </a:lnTo>
                <a:lnTo>
                  <a:pt x="436130" y="473582"/>
                </a:lnTo>
                <a:lnTo>
                  <a:pt x="442874" y="473582"/>
                </a:lnTo>
                <a:lnTo>
                  <a:pt x="442874" y="461111"/>
                </a:lnTo>
                <a:lnTo>
                  <a:pt x="434886" y="461111"/>
                </a:lnTo>
                <a:lnTo>
                  <a:pt x="427834" y="453034"/>
                </a:lnTo>
                <a:close/>
              </a:path>
              <a:path w="692784" h="474345">
                <a:moveTo>
                  <a:pt x="442874" y="441502"/>
                </a:moveTo>
                <a:lnTo>
                  <a:pt x="434886" y="441502"/>
                </a:lnTo>
                <a:lnTo>
                  <a:pt x="434886" y="461111"/>
                </a:lnTo>
                <a:lnTo>
                  <a:pt x="442874" y="461111"/>
                </a:lnTo>
                <a:lnTo>
                  <a:pt x="442874" y="441502"/>
                </a:lnTo>
                <a:close/>
              </a:path>
              <a:path w="692784" h="474345">
                <a:moveTo>
                  <a:pt x="471678" y="441502"/>
                </a:moveTo>
                <a:lnTo>
                  <a:pt x="462419" y="441502"/>
                </a:lnTo>
                <a:lnTo>
                  <a:pt x="449465" y="473582"/>
                </a:lnTo>
                <a:lnTo>
                  <a:pt x="457936" y="473582"/>
                </a:lnTo>
                <a:lnTo>
                  <a:pt x="460324" y="467245"/>
                </a:lnTo>
                <a:lnTo>
                  <a:pt x="483112" y="467245"/>
                </a:lnTo>
                <a:lnTo>
                  <a:pt x="480624" y="461644"/>
                </a:lnTo>
                <a:lnTo>
                  <a:pt x="462445" y="461644"/>
                </a:lnTo>
                <a:lnTo>
                  <a:pt x="467156" y="449173"/>
                </a:lnTo>
                <a:lnTo>
                  <a:pt x="475085" y="449173"/>
                </a:lnTo>
                <a:lnTo>
                  <a:pt x="471678" y="441502"/>
                </a:lnTo>
                <a:close/>
              </a:path>
              <a:path w="692784" h="474345">
                <a:moveTo>
                  <a:pt x="483112" y="467245"/>
                </a:moveTo>
                <a:lnTo>
                  <a:pt x="474687" y="467245"/>
                </a:lnTo>
                <a:lnTo>
                  <a:pt x="477329" y="473582"/>
                </a:lnTo>
                <a:lnTo>
                  <a:pt x="485927" y="473582"/>
                </a:lnTo>
                <a:lnTo>
                  <a:pt x="483112" y="467245"/>
                </a:lnTo>
                <a:close/>
              </a:path>
              <a:path w="692784" h="474345">
                <a:moveTo>
                  <a:pt x="504126" y="447382"/>
                </a:moveTo>
                <a:lnTo>
                  <a:pt x="496138" y="447382"/>
                </a:lnTo>
                <a:lnTo>
                  <a:pt x="496138" y="473582"/>
                </a:lnTo>
                <a:lnTo>
                  <a:pt x="504126" y="473582"/>
                </a:lnTo>
                <a:lnTo>
                  <a:pt x="504126" y="447382"/>
                </a:lnTo>
                <a:close/>
              </a:path>
              <a:path w="692784" h="474345">
                <a:moveTo>
                  <a:pt x="475085" y="449173"/>
                </a:moveTo>
                <a:lnTo>
                  <a:pt x="467156" y="449173"/>
                </a:lnTo>
                <a:lnTo>
                  <a:pt x="472351" y="461644"/>
                </a:lnTo>
                <a:lnTo>
                  <a:pt x="480624" y="461644"/>
                </a:lnTo>
                <a:lnTo>
                  <a:pt x="475085" y="449173"/>
                </a:lnTo>
                <a:close/>
              </a:path>
              <a:path w="692784" h="474345">
                <a:moveTo>
                  <a:pt x="515747" y="441502"/>
                </a:moveTo>
                <a:lnTo>
                  <a:pt x="484517" y="441502"/>
                </a:lnTo>
                <a:lnTo>
                  <a:pt x="484517" y="447382"/>
                </a:lnTo>
                <a:lnTo>
                  <a:pt x="515747" y="447382"/>
                </a:lnTo>
                <a:lnTo>
                  <a:pt x="515747" y="441502"/>
                </a:lnTo>
                <a:close/>
              </a:path>
              <a:path w="692784" h="474345">
                <a:moveTo>
                  <a:pt x="531698" y="441502"/>
                </a:moveTo>
                <a:lnTo>
                  <a:pt x="523709" y="441502"/>
                </a:lnTo>
                <a:lnTo>
                  <a:pt x="523709" y="473582"/>
                </a:lnTo>
                <a:lnTo>
                  <a:pt x="531698" y="473582"/>
                </a:lnTo>
                <a:lnTo>
                  <a:pt x="531698" y="441502"/>
                </a:lnTo>
                <a:close/>
              </a:path>
              <a:path w="692784" h="474345">
                <a:moveTo>
                  <a:pt x="564400" y="441096"/>
                </a:moveTo>
                <a:lnTo>
                  <a:pt x="553453" y="441096"/>
                </a:lnTo>
                <a:lnTo>
                  <a:pt x="549007" y="442747"/>
                </a:lnTo>
                <a:lnTo>
                  <a:pt x="542233" y="449338"/>
                </a:lnTo>
                <a:lnTo>
                  <a:pt x="540537" y="453161"/>
                </a:lnTo>
                <a:lnTo>
                  <a:pt x="540537" y="462025"/>
                </a:lnTo>
                <a:lnTo>
                  <a:pt x="542251" y="465886"/>
                </a:lnTo>
                <a:lnTo>
                  <a:pt x="549071" y="472376"/>
                </a:lnTo>
                <a:lnTo>
                  <a:pt x="553491" y="474002"/>
                </a:lnTo>
                <a:lnTo>
                  <a:pt x="564299" y="474002"/>
                </a:lnTo>
                <a:lnTo>
                  <a:pt x="568706" y="472363"/>
                </a:lnTo>
                <a:lnTo>
                  <a:pt x="573999" y="467334"/>
                </a:lnTo>
                <a:lnTo>
                  <a:pt x="555879" y="467334"/>
                </a:lnTo>
                <a:lnTo>
                  <a:pt x="553427" y="466432"/>
                </a:lnTo>
                <a:lnTo>
                  <a:pt x="549706" y="462838"/>
                </a:lnTo>
                <a:lnTo>
                  <a:pt x="548779" y="460476"/>
                </a:lnTo>
                <a:lnTo>
                  <a:pt x="548779" y="454621"/>
                </a:lnTo>
                <a:lnTo>
                  <a:pt x="549706" y="452246"/>
                </a:lnTo>
                <a:lnTo>
                  <a:pt x="553427" y="448665"/>
                </a:lnTo>
                <a:lnTo>
                  <a:pt x="555879" y="447776"/>
                </a:lnTo>
                <a:lnTo>
                  <a:pt x="573985" y="447776"/>
                </a:lnTo>
                <a:lnTo>
                  <a:pt x="568820" y="442747"/>
                </a:lnTo>
                <a:lnTo>
                  <a:pt x="564400" y="441096"/>
                </a:lnTo>
                <a:close/>
              </a:path>
              <a:path w="692784" h="474345">
                <a:moveTo>
                  <a:pt x="573985" y="447776"/>
                </a:moveTo>
                <a:lnTo>
                  <a:pt x="561962" y="447776"/>
                </a:lnTo>
                <a:lnTo>
                  <a:pt x="564400" y="448665"/>
                </a:lnTo>
                <a:lnTo>
                  <a:pt x="568109" y="452246"/>
                </a:lnTo>
                <a:lnTo>
                  <a:pt x="569036" y="454621"/>
                </a:lnTo>
                <a:lnTo>
                  <a:pt x="569036" y="460476"/>
                </a:lnTo>
                <a:lnTo>
                  <a:pt x="568109" y="462838"/>
                </a:lnTo>
                <a:lnTo>
                  <a:pt x="564400" y="466432"/>
                </a:lnTo>
                <a:lnTo>
                  <a:pt x="561962" y="467334"/>
                </a:lnTo>
                <a:lnTo>
                  <a:pt x="573999" y="467334"/>
                </a:lnTo>
                <a:lnTo>
                  <a:pt x="575564" y="465848"/>
                </a:lnTo>
                <a:lnTo>
                  <a:pt x="577267" y="462025"/>
                </a:lnTo>
                <a:lnTo>
                  <a:pt x="577272" y="453161"/>
                </a:lnTo>
                <a:lnTo>
                  <a:pt x="575576" y="449325"/>
                </a:lnTo>
                <a:lnTo>
                  <a:pt x="573985" y="447776"/>
                </a:lnTo>
                <a:close/>
              </a:path>
              <a:path w="692784" h="474345">
                <a:moveTo>
                  <a:pt x="593255" y="441502"/>
                </a:moveTo>
                <a:lnTo>
                  <a:pt x="585927" y="441502"/>
                </a:lnTo>
                <a:lnTo>
                  <a:pt x="585927" y="473582"/>
                </a:lnTo>
                <a:lnTo>
                  <a:pt x="593915" y="473582"/>
                </a:lnTo>
                <a:lnTo>
                  <a:pt x="593915" y="453034"/>
                </a:lnTo>
                <a:lnTo>
                  <a:pt x="603330" y="453034"/>
                </a:lnTo>
                <a:lnTo>
                  <a:pt x="593255" y="441502"/>
                </a:lnTo>
                <a:close/>
              </a:path>
              <a:path w="692784" h="474345">
                <a:moveTo>
                  <a:pt x="603330" y="453034"/>
                </a:moveTo>
                <a:lnTo>
                  <a:pt x="593915" y="453034"/>
                </a:lnTo>
                <a:lnTo>
                  <a:pt x="611619" y="473582"/>
                </a:lnTo>
                <a:lnTo>
                  <a:pt x="618375" y="473582"/>
                </a:lnTo>
                <a:lnTo>
                  <a:pt x="618375" y="461111"/>
                </a:lnTo>
                <a:lnTo>
                  <a:pt x="610387" y="461111"/>
                </a:lnTo>
                <a:lnTo>
                  <a:pt x="603330" y="453034"/>
                </a:lnTo>
                <a:close/>
              </a:path>
              <a:path w="692784" h="474345">
                <a:moveTo>
                  <a:pt x="618375" y="441502"/>
                </a:moveTo>
                <a:lnTo>
                  <a:pt x="610387" y="441502"/>
                </a:lnTo>
                <a:lnTo>
                  <a:pt x="610387" y="461111"/>
                </a:lnTo>
                <a:lnTo>
                  <a:pt x="618375" y="461111"/>
                </a:lnTo>
                <a:lnTo>
                  <a:pt x="618375" y="441502"/>
                </a:lnTo>
                <a:close/>
              </a:path>
              <a:path w="692784" h="474345">
                <a:moveTo>
                  <a:pt x="647179" y="441502"/>
                </a:moveTo>
                <a:lnTo>
                  <a:pt x="637921" y="441502"/>
                </a:lnTo>
                <a:lnTo>
                  <a:pt x="624954" y="473582"/>
                </a:lnTo>
                <a:lnTo>
                  <a:pt x="633425" y="473582"/>
                </a:lnTo>
                <a:lnTo>
                  <a:pt x="635825" y="467245"/>
                </a:lnTo>
                <a:lnTo>
                  <a:pt x="658603" y="467245"/>
                </a:lnTo>
                <a:lnTo>
                  <a:pt x="656118" y="461644"/>
                </a:lnTo>
                <a:lnTo>
                  <a:pt x="637933" y="461644"/>
                </a:lnTo>
                <a:lnTo>
                  <a:pt x="642645" y="449173"/>
                </a:lnTo>
                <a:lnTo>
                  <a:pt x="650583" y="449173"/>
                </a:lnTo>
                <a:lnTo>
                  <a:pt x="647179" y="441502"/>
                </a:lnTo>
                <a:close/>
              </a:path>
              <a:path w="692784" h="474345">
                <a:moveTo>
                  <a:pt x="658603" y="467245"/>
                </a:moveTo>
                <a:lnTo>
                  <a:pt x="650189" y="467245"/>
                </a:lnTo>
                <a:lnTo>
                  <a:pt x="652830" y="473582"/>
                </a:lnTo>
                <a:lnTo>
                  <a:pt x="661416" y="473582"/>
                </a:lnTo>
                <a:lnTo>
                  <a:pt x="658603" y="467245"/>
                </a:lnTo>
                <a:close/>
              </a:path>
              <a:path w="692784" h="474345">
                <a:moveTo>
                  <a:pt x="650583" y="449173"/>
                </a:moveTo>
                <a:lnTo>
                  <a:pt x="642645" y="449173"/>
                </a:lnTo>
                <a:lnTo>
                  <a:pt x="647852" y="461644"/>
                </a:lnTo>
                <a:lnTo>
                  <a:pt x="656118" y="461644"/>
                </a:lnTo>
                <a:lnTo>
                  <a:pt x="650583" y="449173"/>
                </a:lnTo>
                <a:close/>
              </a:path>
            </a:pathLst>
          </a:custGeom>
          <a:solidFill>
            <a:srgbClr val="FFFFFF"/>
          </a:solidFill>
        </p:spPr>
        <p:txBody>
          <a:bodyPr wrap="square" lIns="0" tIns="0" rIns="0" bIns="0" rtlCol="0"/>
          <a:lstStyle/>
          <a:p>
            <a:endParaRPr/>
          </a:p>
        </p:txBody>
      </p:sp>
      <p:sp>
        <p:nvSpPr>
          <p:cNvPr id="4" name="object 4"/>
          <p:cNvSpPr txBox="1">
            <a:spLocks noGrp="1"/>
          </p:cNvSpPr>
          <p:nvPr>
            <p:ph type="title"/>
          </p:nvPr>
        </p:nvSpPr>
        <p:spPr>
          <a:xfrm>
            <a:off x="893499" y="897651"/>
            <a:ext cx="7357000" cy="430887"/>
          </a:xfrm>
          <a:prstGeom prst="rect">
            <a:avLst/>
          </a:prstGeom>
        </p:spPr>
        <p:txBody>
          <a:bodyPr vert="horz" wrap="square" lIns="0" tIns="0" rIns="0" bIns="0" rtlCol="0">
            <a:spAutoFit/>
          </a:bodyPr>
          <a:lstStyle/>
          <a:p>
            <a:pPr marL="8255">
              <a:lnSpc>
                <a:spcPct val="100000"/>
              </a:lnSpc>
            </a:pPr>
            <a:r>
              <a:rPr sz="2800" spc="0" dirty="0">
                <a:latin typeface="Century Gothic"/>
                <a:ea typeface="Gill Sans SemiBold" charset="0"/>
                <a:cs typeface="Century Gothic"/>
              </a:rPr>
              <a:t>OU</a:t>
            </a:r>
            <a:r>
              <a:rPr sz="2800" spc="-110" dirty="0">
                <a:latin typeface="Century Gothic"/>
                <a:ea typeface="Gill Sans SemiBold" charset="0"/>
                <a:cs typeface="Century Gothic"/>
              </a:rPr>
              <a:t>R</a:t>
            </a:r>
            <a:r>
              <a:rPr sz="2800" spc="155" dirty="0">
                <a:latin typeface="Century Gothic"/>
                <a:ea typeface="Gill Sans SemiBold" charset="0"/>
                <a:cs typeface="Century Gothic"/>
              </a:rPr>
              <a:t> </a:t>
            </a:r>
            <a:r>
              <a:rPr sz="2800" spc="50" dirty="0">
                <a:latin typeface="Century Gothic"/>
                <a:ea typeface="Gill Sans SemiBold" charset="0"/>
                <a:cs typeface="Century Gothic"/>
              </a:rPr>
              <a:t>VISIO</a:t>
            </a:r>
            <a:r>
              <a:rPr sz="2800" spc="-90" dirty="0">
                <a:latin typeface="Century Gothic"/>
                <a:ea typeface="Gill Sans SemiBold" charset="0"/>
                <a:cs typeface="Century Gothic"/>
              </a:rPr>
              <a:t>N</a:t>
            </a:r>
            <a:r>
              <a:rPr sz="2800" spc="155" dirty="0">
                <a:latin typeface="Century Gothic"/>
                <a:ea typeface="Gill Sans SemiBold" charset="0"/>
                <a:cs typeface="Century Gothic"/>
              </a:rPr>
              <a:t> </a:t>
            </a:r>
            <a:r>
              <a:rPr sz="2800" spc="-90" dirty="0">
                <a:latin typeface="Century Gothic"/>
                <a:ea typeface="Gill Sans SemiBold" charset="0"/>
                <a:cs typeface="Century Gothic"/>
              </a:rPr>
              <a:t>FO</a:t>
            </a:r>
            <a:r>
              <a:rPr sz="2800" spc="-220" dirty="0">
                <a:latin typeface="Century Gothic"/>
                <a:ea typeface="Gill Sans SemiBold" charset="0"/>
                <a:cs typeface="Century Gothic"/>
              </a:rPr>
              <a:t>R</a:t>
            </a:r>
            <a:r>
              <a:rPr sz="2800" spc="140" dirty="0">
                <a:latin typeface="Century Gothic"/>
                <a:ea typeface="Gill Sans SemiBold" charset="0"/>
                <a:cs typeface="Century Gothic"/>
              </a:rPr>
              <a:t> </a:t>
            </a:r>
            <a:r>
              <a:rPr sz="2800" spc="390" dirty="0">
                <a:latin typeface="Century Gothic"/>
                <a:ea typeface="Gill Sans SemiBold" charset="0"/>
                <a:cs typeface="Century Gothic"/>
              </a:rPr>
              <a:t>2</a:t>
            </a:r>
            <a:r>
              <a:rPr sz="2800" spc="355" dirty="0">
                <a:latin typeface="Century Gothic"/>
                <a:ea typeface="Gill Sans SemiBold" charset="0"/>
                <a:cs typeface="Century Gothic"/>
              </a:rPr>
              <a:t>0</a:t>
            </a:r>
            <a:r>
              <a:rPr sz="2800" spc="390" dirty="0">
                <a:latin typeface="Century Gothic"/>
                <a:ea typeface="Gill Sans SemiBold" charset="0"/>
                <a:cs typeface="Century Gothic"/>
              </a:rPr>
              <a:t>2</a:t>
            </a:r>
            <a:r>
              <a:rPr sz="2800" spc="300" dirty="0">
                <a:latin typeface="Century Gothic"/>
                <a:ea typeface="Gill Sans SemiBold" charset="0"/>
                <a:cs typeface="Century Gothic"/>
              </a:rPr>
              <a:t>5</a:t>
            </a:r>
          </a:p>
        </p:txBody>
      </p:sp>
      <p:sp>
        <p:nvSpPr>
          <p:cNvPr id="5" name="object 5"/>
          <p:cNvSpPr/>
          <p:nvPr/>
        </p:nvSpPr>
        <p:spPr>
          <a:xfrm>
            <a:off x="4555493" y="2226480"/>
            <a:ext cx="525145" cy="554355"/>
          </a:xfrm>
          <a:custGeom>
            <a:avLst/>
            <a:gdLst/>
            <a:ahLst/>
            <a:cxnLst/>
            <a:rect l="l" t="t" r="r" b="b"/>
            <a:pathLst>
              <a:path w="525145" h="554355">
                <a:moveTo>
                  <a:pt x="505613" y="246870"/>
                </a:moveTo>
                <a:lnTo>
                  <a:pt x="203911" y="246870"/>
                </a:lnTo>
                <a:lnTo>
                  <a:pt x="201355" y="248871"/>
                </a:lnTo>
                <a:lnTo>
                  <a:pt x="215544" y="256624"/>
                </a:lnTo>
                <a:lnTo>
                  <a:pt x="218744" y="260485"/>
                </a:lnTo>
                <a:lnTo>
                  <a:pt x="210836" y="267903"/>
                </a:lnTo>
                <a:lnTo>
                  <a:pt x="208017" y="278132"/>
                </a:lnTo>
                <a:lnTo>
                  <a:pt x="205841" y="290254"/>
                </a:lnTo>
                <a:lnTo>
                  <a:pt x="201929" y="299296"/>
                </a:lnTo>
                <a:lnTo>
                  <a:pt x="202590" y="300617"/>
                </a:lnTo>
                <a:lnTo>
                  <a:pt x="212080" y="306278"/>
                </a:lnTo>
                <a:lnTo>
                  <a:pt x="220217" y="316457"/>
                </a:lnTo>
                <a:lnTo>
                  <a:pt x="228495" y="329319"/>
                </a:lnTo>
                <a:lnTo>
                  <a:pt x="234690" y="338847"/>
                </a:lnTo>
                <a:lnTo>
                  <a:pt x="234967" y="350045"/>
                </a:lnTo>
                <a:lnTo>
                  <a:pt x="237006" y="362301"/>
                </a:lnTo>
                <a:lnTo>
                  <a:pt x="242106" y="372328"/>
                </a:lnTo>
                <a:lnTo>
                  <a:pt x="237851" y="381175"/>
                </a:lnTo>
                <a:lnTo>
                  <a:pt x="230130" y="390089"/>
                </a:lnTo>
                <a:lnTo>
                  <a:pt x="225774" y="405529"/>
                </a:lnTo>
                <a:lnTo>
                  <a:pt x="227454" y="420212"/>
                </a:lnTo>
                <a:lnTo>
                  <a:pt x="231038" y="429395"/>
                </a:lnTo>
                <a:lnTo>
                  <a:pt x="233629" y="433967"/>
                </a:lnTo>
                <a:lnTo>
                  <a:pt x="240080" y="446260"/>
                </a:lnTo>
                <a:lnTo>
                  <a:pt x="246583" y="455303"/>
                </a:lnTo>
                <a:lnTo>
                  <a:pt x="250443" y="466326"/>
                </a:lnTo>
                <a:lnTo>
                  <a:pt x="251764" y="480550"/>
                </a:lnTo>
                <a:lnTo>
                  <a:pt x="249783" y="488983"/>
                </a:lnTo>
                <a:lnTo>
                  <a:pt x="253034" y="492844"/>
                </a:lnTo>
                <a:lnTo>
                  <a:pt x="256235" y="496705"/>
                </a:lnTo>
                <a:lnTo>
                  <a:pt x="258165" y="502547"/>
                </a:lnTo>
                <a:lnTo>
                  <a:pt x="269849" y="512910"/>
                </a:lnTo>
                <a:lnTo>
                  <a:pt x="271779" y="523883"/>
                </a:lnTo>
                <a:lnTo>
                  <a:pt x="273710" y="528404"/>
                </a:lnTo>
                <a:lnTo>
                  <a:pt x="275031" y="542628"/>
                </a:lnTo>
                <a:lnTo>
                  <a:pt x="275691" y="547149"/>
                </a:lnTo>
                <a:lnTo>
                  <a:pt x="288594" y="553601"/>
                </a:lnTo>
                <a:lnTo>
                  <a:pt x="293115" y="554261"/>
                </a:lnTo>
                <a:lnTo>
                  <a:pt x="298116" y="549943"/>
                </a:lnTo>
                <a:lnTo>
                  <a:pt x="310551" y="547814"/>
                </a:lnTo>
                <a:lnTo>
                  <a:pt x="325220" y="547814"/>
                </a:lnTo>
                <a:lnTo>
                  <a:pt x="333867" y="546421"/>
                </a:lnTo>
                <a:lnTo>
                  <a:pt x="344821" y="540988"/>
                </a:lnTo>
                <a:lnTo>
                  <a:pt x="358976" y="530872"/>
                </a:lnTo>
                <a:lnTo>
                  <a:pt x="368832" y="520150"/>
                </a:lnTo>
                <a:lnTo>
                  <a:pt x="375970" y="512199"/>
                </a:lnTo>
                <a:lnTo>
                  <a:pt x="380491" y="507678"/>
                </a:lnTo>
                <a:lnTo>
                  <a:pt x="390855" y="499245"/>
                </a:lnTo>
                <a:lnTo>
                  <a:pt x="389585" y="494063"/>
                </a:lnTo>
                <a:lnTo>
                  <a:pt x="388264" y="488882"/>
                </a:lnTo>
                <a:lnTo>
                  <a:pt x="385673" y="483700"/>
                </a:lnTo>
                <a:lnTo>
                  <a:pt x="396087" y="478518"/>
                </a:lnTo>
                <a:lnTo>
                  <a:pt x="408381" y="473388"/>
                </a:lnTo>
                <a:lnTo>
                  <a:pt x="409600" y="465615"/>
                </a:lnTo>
                <a:lnTo>
                  <a:pt x="404418" y="449461"/>
                </a:lnTo>
                <a:lnTo>
                  <a:pt x="401878" y="442958"/>
                </a:lnTo>
                <a:lnTo>
                  <a:pt x="406399" y="437116"/>
                </a:lnTo>
                <a:lnTo>
                  <a:pt x="412969" y="429192"/>
                </a:lnTo>
                <a:lnTo>
                  <a:pt x="425671" y="421874"/>
                </a:lnTo>
                <a:lnTo>
                  <a:pt x="435508" y="417050"/>
                </a:lnTo>
                <a:lnTo>
                  <a:pt x="438099" y="414460"/>
                </a:lnTo>
                <a:lnTo>
                  <a:pt x="445261" y="403436"/>
                </a:lnTo>
                <a:lnTo>
                  <a:pt x="446531" y="395054"/>
                </a:lnTo>
                <a:lnTo>
                  <a:pt x="447852" y="386672"/>
                </a:lnTo>
                <a:lnTo>
                  <a:pt x="443941" y="376309"/>
                </a:lnTo>
                <a:lnTo>
                  <a:pt x="449122" y="367216"/>
                </a:lnTo>
                <a:lnTo>
                  <a:pt x="447192" y="363355"/>
                </a:lnTo>
                <a:lnTo>
                  <a:pt x="435508" y="353042"/>
                </a:lnTo>
                <a:lnTo>
                  <a:pt x="436829" y="337498"/>
                </a:lnTo>
                <a:lnTo>
                  <a:pt x="434898" y="334907"/>
                </a:lnTo>
                <a:lnTo>
                  <a:pt x="432917" y="332316"/>
                </a:lnTo>
                <a:lnTo>
                  <a:pt x="434238" y="318752"/>
                </a:lnTo>
                <a:lnTo>
                  <a:pt x="438809" y="317092"/>
                </a:lnTo>
                <a:lnTo>
                  <a:pt x="446935" y="308340"/>
                </a:lnTo>
                <a:lnTo>
                  <a:pt x="448901" y="305849"/>
                </a:lnTo>
                <a:lnTo>
                  <a:pt x="383184" y="305849"/>
                </a:lnTo>
                <a:lnTo>
                  <a:pt x="377393" y="304528"/>
                </a:lnTo>
                <a:lnTo>
                  <a:pt x="379323" y="289695"/>
                </a:lnTo>
                <a:lnTo>
                  <a:pt x="383184" y="283192"/>
                </a:lnTo>
                <a:lnTo>
                  <a:pt x="394360" y="282329"/>
                </a:lnTo>
                <a:lnTo>
                  <a:pt x="469624" y="282329"/>
                </a:lnTo>
                <a:lnTo>
                  <a:pt x="474356" y="277664"/>
                </a:lnTo>
                <a:lnTo>
                  <a:pt x="484446" y="271672"/>
                </a:lnTo>
                <a:lnTo>
                  <a:pt x="495500" y="263969"/>
                </a:lnTo>
                <a:lnTo>
                  <a:pt x="502129" y="252601"/>
                </a:lnTo>
                <a:lnTo>
                  <a:pt x="505613" y="246870"/>
                </a:lnTo>
                <a:close/>
              </a:path>
              <a:path w="525145" h="554355">
                <a:moveTo>
                  <a:pt x="325220" y="547814"/>
                </a:moveTo>
                <a:lnTo>
                  <a:pt x="310551" y="547814"/>
                </a:lnTo>
                <a:lnTo>
                  <a:pt x="324965" y="547855"/>
                </a:lnTo>
                <a:lnTo>
                  <a:pt x="325220" y="547814"/>
                </a:lnTo>
                <a:close/>
              </a:path>
              <a:path w="525145" h="554355">
                <a:moveTo>
                  <a:pt x="469624" y="282329"/>
                </a:moveTo>
                <a:lnTo>
                  <a:pt x="394360" y="282329"/>
                </a:lnTo>
                <a:lnTo>
                  <a:pt x="396138" y="285123"/>
                </a:lnTo>
                <a:lnTo>
                  <a:pt x="396705" y="288400"/>
                </a:lnTo>
                <a:lnTo>
                  <a:pt x="391550" y="300090"/>
                </a:lnTo>
                <a:lnTo>
                  <a:pt x="383184" y="305849"/>
                </a:lnTo>
                <a:lnTo>
                  <a:pt x="448901" y="305849"/>
                </a:lnTo>
                <a:lnTo>
                  <a:pt x="455800" y="297110"/>
                </a:lnTo>
                <a:lnTo>
                  <a:pt x="463687" y="288181"/>
                </a:lnTo>
                <a:lnTo>
                  <a:pt x="469624" y="282329"/>
                </a:lnTo>
                <a:close/>
              </a:path>
              <a:path w="525145" h="554355">
                <a:moveTo>
                  <a:pt x="97129" y="16543"/>
                </a:moveTo>
                <a:lnTo>
                  <a:pt x="91287" y="19896"/>
                </a:lnTo>
                <a:lnTo>
                  <a:pt x="83565" y="24163"/>
                </a:lnTo>
                <a:lnTo>
                  <a:pt x="76403" y="30869"/>
                </a:lnTo>
                <a:lnTo>
                  <a:pt x="72491" y="30869"/>
                </a:lnTo>
                <a:lnTo>
                  <a:pt x="66649" y="35390"/>
                </a:lnTo>
                <a:lnTo>
                  <a:pt x="62203" y="46748"/>
                </a:lnTo>
                <a:lnTo>
                  <a:pt x="60647" y="58852"/>
                </a:lnTo>
                <a:lnTo>
                  <a:pt x="55739" y="66705"/>
                </a:lnTo>
                <a:lnTo>
                  <a:pt x="47018" y="71414"/>
                </a:lnTo>
                <a:lnTo>
                  <a:pt x="36396" y="79188"/>
                </a:lnTo>
                <a:lnTo>
                  <a:pt x="25517" y="90609"/>
                </a:lnTo>
                <a:lnTo>
                  <a:pt x="19135" y="103187"/>
                </a:lnTo>
                <a:lnTo>
                  <a:pt x="12100" y="114894"/>
                </a:lnTo>
                <a:lnTo>
                  <a:pt x="10889" y="126225"/>
                </a:lnTo>
                <a:lnTo>
                  <a:pt x="14562" y="136086"/>
                </a:lnTo>
                <a:lnTo>
                  <a:pt x="16822" y="146358"/>
                </a:lnTo>
                <a:lnTo>
                  <a:pt x="12953" y="158936"/>
                </a:lnTo>
                <a:lnTo>
                  <a:pt x="5841" y="167978"/>
                </a:lnTo>
                <a:lnTo>
                  <a:pt x="6502" y="172499"/>
                </a:lnTo>
                <a:lnTo>
                  <a:pt x="3251" y="173160"/>
                </a:lnTo>
                <a:lnTo>
                  <a:pt x="0" y="173769"/>
                </a:lnTo>
                <a:lnTo>
                  <a:pt x="6502" y="176411"/>
                </a:lnTo>
                <a:lnTo>
                  <a:pt x="7660" y="187866"/>
                </a:lnTo>
                <a:lnTo>
                  <a:pt x="8552" y="195597"/>
                </a:lnTo>
                <a:lnTo>
                  <a:pt x="19955" y="204536"/>
                </a:lnTo>
                <a:lnTo>
                  <a:pt x="30105" y="212234"/>
                </a:lnTo>
                <a:lnTo>
                  <a:pt x="36502" y="222590"/>
                </a:lnTo>
                <a:lnTo>
                  <a:pt x="41247" y="229655"/>
                </a:lnTo>
                <a:lnTo>
                  <a:pt x="54965" y="241079"/>
                </a:lnTo>
                <a:lnTo>
                  <a:pt x="66598" y="251442"/>
                </a:lnTo>
                <a:lnTo>
                  <a:pt x="78282" y="260485"/>
                </a:lnTo>
                <a:lnTo>
                  <a:pt x="80213" y="257894"/>
                </a:lnTo>
                <a:lnTo>
                  <a:pt x="81708" y="252601"/>
                </a:lnTo>
                <a:lnTo>
                  <a:pt x="82803" y="248852"/>
                </a:lnTo>
                <a:lnTo>
                  <a:pt x="90576" y="248191"/>
                </a:lnTo>
                <a:lnTo>
                  <a:pt x="128765" y="248191"/>
                </a:lnTo>
                <a:lnTo>
                  <a:pt x="133299" y="247531"/>
                </a:lnTo>
                <a:lnTo>
                  <a:pt x="142341" y="241740"/>
                </a:lnTo>
                <a:lnTo>
                  <a:pt x="145997" y="240249"/>
                </a:lnTo>
                <a:lnTo>
                  <a:pt x="155461" y="236255"/>
                </a:lnTo>
                <a:lnTo>
                  <a:pt x="512423" y="236255"/>
                </a:lnTo>
                <a:lnTo>
                  <a:pt x="517366" y="228883"/>
                </a:lnTo>
                <a:lnTo>
                  <a:pt x="522612" y="218294"/>
                </a:lnTo>
                <a:lnTo>
                  <a:pt x="524153" y="210650"/>
                </a:lnTo>
                <a:lnTo>
                  <a:pt x="482752" y="210650"/>
                </a:lnTo>
                <a:lnTo>
                  <a:pt x="462076" y="209329"/>
                </a:lnTo>
                <a:lnTo>
                  <a:pt x="466547" y="200896"/>
                </a:lnTo>
                <a:lnTo>
                  <a:pt x="465838" y="196449"/>
                </a:lnTo>
                <a:lnTo>
                  <a:pt x="465277" y="193124"/>
                </a:lnTo>
                <a:lnTo>
                  <a:pt x="454304" y="178290"/>
                </a:lnTo>
                <a:lnTo>
                  <a:pt x="451713" y="177630"/>
                </a:lnTo>
                <a:lnTo>
                  <a:pt x="449122" y="177020"/>
                </a:lnTo>
                <a:lnTo>
                  <a:pt x="441350" y="169248"/>
                </a:lnTo>
                <a:lnTo>
                  <a:pt x="437553" y="160163"/>
                </a:lnTo>
                <a:lnTo>
                  <a:pt x="432000" y="148380"/>
                </a:lnTo>
                <a:lnTo>
                  <a:pt x="425030" y="137970"/>
                </a:lnTo>
                <a:lnTo>
                  <a:pt x="420293" y="129781"/>
                </a:lnTo>
                <a:lnTo>
                  <a:pt x="415231" y="117870"/>
                </a:lnTo>
                <a:lnTo>
                  <a:pt x="408309" y="103547"/>
                </a:lnTo>
                <a:lnTo>
                  <a:pt x="402714" y="91646"/>
                </a:lnTo>
                <a:lnTo>
                  <a:pt x="397357" y="80602"/>
                </a:lnTo>
                <a:lnTo>
                  <a:pt x="392836" y="72220"/>
                </a:lnTo>
                <a:lnTo>
                  <a:pt x="387035" y="65108"/>
                </a:lnTo>
                <a:lnTo>
                  <a:pt x="339801" y="65108"/>
                </a:lnTo>
                <a:lnTo>
                  <a:pt x="339245" y="60785"/>
                </a:lnTo>
                <a:lnTo>
                  <a:pt x="344130" y="56726"/>
                </a:lnTo>
                <a:lnTo>
                  <a:pt x="278333" y="56726"/>
                </a:lnTo>
                <a:lnTo>
                  <a:pt x="273811" y="52205"/>
                </a:lnTo>
                <a:lnTo>
                  <a:pt x="262127" y="52205"/>
                </a:lnTo>
                <a:lnTo>
                  <a:pt x="251155" y="43772"/>
                </a:lnTo>
                <a:lnTo>
                  <a:pt x="240131" y="39251"/>
                </a:lnTo>
                <a:lnTo>
                  <a:pt x="231089" y="39251"/>
                </a:lnTo>
                <a:lnTo>
                  <a:pt x="222046" y="30818"/>
                </a:lnTo>
                <a:lnTo>
                  <a:pt x="216865" y="30818"/>
                </a:lnTo>
                <a:lnTo>
                  <a:pt x="209753" y="24976"/>
                </a:lnTo>
                <a:lnTo>
                  <a:pt x="218376" y="21449"/>
                </a:lnTo>
                <a:lnTo>
                  <a:pt x="219517" y="20455"/>
                </a:lnTo>
                <a:lnTo>
                  <a:pt x="110743" y="20455"/>
                </a:lnTo>
                <a:lnTo>
                  <a:pt x="97129" y="16543"/>
                </a:lnTo>
                <a:close/>
              </a:path>
              <a:path w="525145" h="554355">
                <a:moveTo>
                  <a:pt x="512423" y="236255"/>
                </a:moveTo>
                <a:lnTo>
                  <a:pt x="155461" y="236255"/>
                </a:lnTo>
                <a:lnTo>
                  <a:pt x="168249" y="237218"/>
                </a:lnTo>
                <a:lnTo>
                  <a:pt x="176682" y="242400"/>
                </a:lnTo>
                <a:lnTo>
                  <a:pt x="175412" y="249512"/>
                </a:lnTo>
                <a:lnTo>
                  <a:pt x="184454" y="258554"/>
                </a:lnTo>
                <a:lnTo>
                  <a:pt x="192227" y="255964"/>
                </a:lnTo>
                <a:lnTo>
                  <a:pt x="201355" y="248871"/>
                </a:lnTo>
                <a:lnTo>
                  <a:pt x="203911" y="246870"/>
                </a:lnTo>
                <a:lnTo>
                  <a:pt x="505613" y="246870"/>
                </a:lnTo>
                <a:lnTo>
                  <a:pt x="508602" y="241954"/>
                </a:lnTo>
                <a:lnTo>
                  <a:pt x="512423" y="236255"/>
                </a:lnTo>
                <a:close/>
              </a:path>
              <a:path w="525145" h="554355">
                <a:moveTo>
                  <a:pt x="128765" y="248191"/>
                </a:moveTo>
                <a:lnTo>
                  <a:pt x="108661" y="248191"/>
                </a:lnTo>
                <a:lnTo>
                  <a:pt x="115163" y="250172"/>
                </a:lnTo>
                <a:lnTo>
                  <a:pt x="128765" y="248191"/>
                </a:lnTo>
                <a:close/>
              </a:path>
              <a:path w="525145" h="554355">
                <a:moveTo>
                  <a:pt x="203911" y="246870"/>
                </a:moveTo>
                <a:lnTo>
                  <a:pt x="201320" y="248852"/>
                </a:lnTo>
                <a:lnTo>
                  <a:pt x="203911" y="246870"/>
                </a:lnTo>
                <a:close/>
              </a:path>
              <a:path w="525145" h="554355">
                <a:moveTo>
                  <a:pt x="519991" y="196449"/>
                </a:moveTo>
                <a:lnTo>
                  <a:pt x="505139" y="200478"/>
                </a:lnTo>
                <a:lnTo>
                  <a:pt x="495045" y="204148"/>
                </a:lnTo>
                <a:lnTo>
                  <a:pt x="491794" y="205468"/>
                </a:lnTo>
                <a:lnTo>
                  <a:pt x="482752" y="210650"/>
                </a:lnTo>
                <a:lnTo>
                  <a:pt x="524153" y="210650"/>
                </a:lnTo>
                <a:lnTo>
                  <a:pt x="525057" y="206166"/>
                </a:lnTo>
                <a:lnTo>
                  <a:pt x="519991" y="196449"/>
                </a:lnTo>
                <a:close/>
              </a:path>
              <a:path w="525145" h="554355">
                <a:moveTo>
                  <a:pt x="380542" y="45042"/>
                </a:moveTo>
                <a:lnTo>
                  <a:pt x="372390" y="47065"/>
                </a:lnTo>
                <a:lnTo>
                  <a:pt x="360107" y="49693"/>
                </a:lnTo>
                <a:lnTo>
                  <a:pt x="348843" y="56675"/>
                </a:lnTo>
                <a:lnTo>
                  <a:pt x="342391" y="64448"/>
                </a:lnTo>
                <a:lnTo>
                  <a:pt x="339801" y="65108"/>
                </a:lnTo>
                <a:lnTo>
                  <a:pt x="387035" y="65108"/>
                </a:lnTo>
                <a:lnTo>
                  <a:pt x="384244" y="56675"/>
                </a:lnTo>
                <a:lnTo>
                  <a:pt x="380542" y="45042"/>
                </a:lnTo>
                <a:close/>
              </a:path>
              <a:path w="525145" h="554355">
                <a:moveTo>
                  <a:pt x="305402" y="37217"/>
                </a:moveTo>
                <a:lnTo>
                  <a:pt x="295042" y="41191"/>
                </a:lnTo>
                <a:lnTo>
                  <a:pt x="284784" y="50274"/>
                </a:lnTo>
                <a:lnTo>
                  <a:pt x="278333" y="56726"/>
                </a:lnTo>
                <a:lnTo>
                  <a:pt x="344130" y="56726"/>
                </a:lnTo>
                <a:lnTo>
                  <a:pt x="349027" y="52657"/>
                </a:lnTo>
                <a:lnTo>
                  <a:pt x="354110" y="45183"/>
                </a:lnTo>
                <a:lnTo>
                  <a:pt x="344470" y="43772"/>
                </a:lnTo>
                <a:lnTo>
                  <a:pt x="319735" y="43772"/>
                </a:lnTo>
                <a:lnTo>
                  <a:pt x="312572" y="38641"/>
                </a:lnTo>
                <a:lnTo>
                  <a:pt x="305402" y="37217"/>
                </a:lnTo>
                <a:close/>
              </a:path>
              <a:path w="525145" h="554355">
                <a:moveTo>
                  <a:pt x="342672" y="43509"/>
                </a:moveTo>
                <a:lnTo>
                  <a:pt x="328117" y="43772"/>
                </a:lnTo>
                <a:lnTo>
                  <a:pt x="344470" y="43772"/>
                </a:lnTo>
                <a:lnTo>
                  <a:pt x="342672" y="43509"/>
                </a:lnTo>
                <a:close/>
              </a:path>
              <a:path w="525145" h="554355">
                <a:moveTo>
                  <a:pt x="206948" y="0"/>
                </a:moveTo>
                <a:lnTo>
                  <a:pt x="197349" y="2045"/>
                </a:lnTo>
                <a:lnTo>
                  <a:pt x="184538" y="2969"/>
                </a:lnTo>
                <a:lnTo>
                  <a:pt x="157790" y="3217"/>
                </a:lnTo>
                <a:lnTo>
                  <a:pt x="144919" y="7230"/>
                </a:lnTo>
                <a:lnTo>
                  <a:pt x="132079" y="12073"/>
                </a:lnTo>
                <a:lnTo>
                  <a:pt x="126237" y="14664"/>
                </a:lnTo>
                <a:lnTo>
                  <a:pt x="115925" y="17915"/>
                </a:lnTo>
                <a:lnTo>
                  <a:pt x="110743" y="20455"/>
                </a:lnTo>
                <a:lnTo>
                  <a:pt x="219517" y="20455"/>
                </a:lnTo>
                <a:lnTo>
                  <a:pt x="221406" y="18808"/>
                </a:lnTo>
                <a:lnTo>
                  <a:pt x="217202" y="5199"/>
                </a:lnTo>
                <a:lnTo>
                  <a:pt x="206948" y="0"/>
                </a:lnTo>
                <a:close/>
              </a:path>
            </a:pathLst>
          </a:custGeom>
          <a:solidFill>
            <a:srgbClr val="D40000"/>
          </a:solidFill>
        </p:spPr>
        <p:txBody>
          <a:bodyPr wrap="square" lIns="0" tIns="0" rIns="0" bIns="0" rtlCol="0"/>
          <a:lstStyle/>
          <a:p>
            <a:endParaRPr/>
          </a:p>
        </p:txBody>
      </p:sp>
      <p:sp>
        <p:nvSpPr>
          <p:cNvPr id="8" name="object 8"/>
          <p:cNvSpPr txBox="1"/>
          <p:nvPr/>
        </p:nvSpPr>
        <p:spPr>
          <a:xfrm>
            <a:off x="3282637" y="2255748"/>
            <a:ext cx="2574290" cy="1637628"/>
          </a:xfrm>
          <a:prstGeom prst="rect">
            <a:avLst/>
          </a:prstGeom>
        </p:spPr>
        <p:txBody>
          <a:bodyPr vert="horz" wrap="square" lIns="0" tIns="0" rIns="0" bIns="0" rtlCol="0">
            <a:spAutoFit/>
          </a:bodyPr>
          <a:lstStyle/>
          <a:p>
            <a:pPr marL="12700">
              <a:lnSpc>
                <a:spcPct val="100000"/>
              </a:lnSpc>
            </a:pPr>
            <a:r>
              <a:rPr sz="2800" b="1" spc="409" dirty="0" smtClean="0">
                <a:latin typeface="Century Gothic"/>
                <a:cs typeface="Century Gothic"/>
              </a:rPr>
              <a:t>10</a:t>
            </a:r>
            <a:endParaRPr lang="en-US" sz="2800" b="1" spc="409" dirty="0" smtClean="0">
              <a:latin typeface="Century Gothic"/>
              <a:cs typeface="Century Gothic"/>
            </a:endParaRPr>
          </a:p>
          <a:p>
            <a:pPr marL="12700">
              <a:lnSpc>
                <a:spcPct val="100000"/>
              </a:lnSpc>
            </a:pPr>
            <a:endParaRPr sz="2800" dirty="0">
              <a:latin typeface="Century Gothic"/>
              <a:cs typeface="Century Gothic"/>
            </a:endParaRPr>
          </a:p>
          <a:p>
            <a:pPr marL="12700">
              <a:lnSpc>
                <a:spcPct val="100000"/>
              </a:lnSpc>
              <a:spcBef>
                <a:spcPts val="2690"/>
              </a:spcBef>
            </a:pPr>
            <a:r>
              <a:rPr sz="2800" b="1" spc="114" dirty="0">
                <a:latin typeface="Century Gothic"/>
                <a:cs typeface="Century Gothic"/>
              </a:rPr>
              <a:t>1</a:t>
            </a:r>
            <a:r>
              <a:rPr sz="2800" b="1" spc="900" dirty="0">
                <a:latin typeface="Century Gothic"/>
                <a:cs typeface="Century Gothic"/>
              </a:rPr>
              <a:t>,000</a:t>
            </a:r>
            <a:endParaRPr sz="2800" dirty="0">
              <a:latin typeface="Century Gothic"/>
              <a:cs typeface="Century Gothic"/>
            </a:endParaRPr>
          </a:p>
        </p:txBody>
      </p:sp>
      <p:sp>
        <p:nvSpPr>
          <p:cNvPr id="9" name="object 9"/>
          <p:cNvSpPr txBox="1"/>
          <p:nvPr/>
        </p:nvSpPr>
        <p:spPr>
          <a:xfrm>
            <a:off x="1206507" y="2249066"/>
            <a:ext cx="1863579" cy="531769"/>
          </a:xfrm>
          <a:prstGeom prst="rect">
            <a:avLst/>
          </a:prstGeom>
        </p:spPr>
        <p:txBody>
          <a:bodyPr vert="horz" wrap="square" lIns="0" tIns="0" rIns="0" bIns="0" rtlCol="0">
            <a:spAutoFit/>
          </a:bodyPr>
          <a:lstStyle/>
          <a:p>
            <a:pPr marL="12700" marR="5080" indent="299085">
              <a:lnSpc>
                <a:spcPts val="2000"/>
              </a:lnSpc>
            </a:pPr>
            <a:r>
              <a:rPr sz="2400" spc="40" dirty="0">
                <a:latin typeface="Century Gothic"/>
                <a:cs typeface="Century Gothic"/>
              </a:rPr>
              <a:t>AFRI</a:t>
            </a:r>
            <a:r>
              <a:rPr sz="2400" spc="65" dirty="0">
                <a:latin typeface="Century Gothic"/>
                <a:cs typeface="Century Gothic"/>
              </a:rPr>
              <a:t>C</a:t>
            </a:r>
            <a:r>
              <a:rPr sz="2400" spc="35" dirty="0">
                <a:latin typeface="Century Gothic"/>
                <a:cs typeface="Century Gothic"/>
              </a:rPr>
              <a:t>AN</a:t>
            </a:r>
            <a:r>
              <a:rPr sz="2400" spc="40" dirty="0">
                <a:latin typeface="Century Gothic"/>
                <a:cs typeface="Century Gothic"/>
              </a:rPr>
              <a:t> </a:t>
            </a:r>
            <a:r>
              <a:rPr sz="2400" spc="25" dirty="0">
                <a:latin typeface="Century Gothic"/>
                <a:cs typeface="Century Gothic"/>
              </a:rPr>
              <a:t>C</a:t>
            </a:r>
            <a:r>
              <a:rPr sz="2400" spc="50" dirty="0">
                <a:latin typeface="Century Gothic"/>
                <a:cs typeface="Century Gothic"/>
              </a:rPr>
              <a:t>OUNTRIES</a:t>
            </a:r>
            <a:endParaRPr sz="2400" dirty="0">
              <a:latin typeface="Century Gothic"/>
              <a:cs typeface="Century Gothic"/>
            </a:endParaRPr>
          </a:p>
        </p:txBody>
      </p:sp>
      <p:sp>
        <p:nvSpPr>
          <p:cNvPr id="10" name="object 10"/>
          <p:cNvSpPr txBox="1"/>
          <p:nvPr/>
        </p:nvSpPr>
        <p:spPr>
          <a:xfrm>
            <a:off x="3282637" y="4764367"/>
            <a:ext cx="5330825" cy="430887"/>
          </a:xfrm>
          <a:prstGeom prst="rect">
            <a:avLst/>
          </a:prstGeom>
        </p:spPr>
        <p:txBody>
          <a:bodyPr vert="horz" wrap="square" lIns="0" tIns="0" rIns="0" bIns="0" rtlCol="0">
            <a:spAutoFit/>
          </a:bodyPr>
          <a:lstStyle/>
          <a:p>
            <a:pPr marL="12700">
              <a:lnSpc>
                <a:spcPct val="100000"/>
              </a:lnSpc>
            </a:pPr>
            <a:r>
              <a:rPr sz="2800" b="1" spc="925" dirty="0">
                <a:latin typeface="Century Gothic"/>
                <a:cs typeface="Century Gothic"/>
              </a:rPr>
              <a:t>20,000,000</a:t>
            </a:r>
            <a:endParaRPr sz="2800" dirty="0">
              <a:latin typeface="Century Gothic"/>
              <a:cs typeface="Century Gothic"/>
            </a:endParaRPr>
          </a:p>
        </p:txBody>
      </p:sp>
      <p:sp>
        <p:nvSpPr>
          <p:cNvPr id="11" name="object 11"/>
          <p:cNvSpPr txBox="1"/>
          <p:nvPr/>
        </p:nvSpPr>
        <p:spPr>
          <a:xfrm>
            <a:off x="1575950" y="4667721"/>
            <a:ext cx="1231406" cy="531769"/>
          </a:xfrm>
          <a:prstGeom prst="rect">
            <a:avLst/>
          </a:prstGeom>
        </p:spPr>
        <p:txBody>
          <a:bodyPr vert="horz" wrap="square" lIns="0" tIns="0" rIns="0" bIns="0" rtlCol="0">
            <a:spAutoFit/>
          </a:bodyPr>
          <a:lstStyle/>
          <a:p>
            <a:pPr marL="233679" marR="5080" indent="-221615">
              <a:lnSpc>
                <a:spcPts val="2000"/>
              </a:lnSpc>
            </a:pPr>
            <a:r>
              <a:rPr sz="2400" spc="-50" dirty="0">
                <a:latin typeface="Century Gothic"/>
                <a:cs typeface="Century Gothic"/>
              </a:rPr>
              <a:t>P</a:t>
            </a:r>
            <a:r>
              <a:rPr sz="2400" spc="-40" dirty="0">
                <a:latin typeface="Century Gothic"/>
                <a:cs typeface="Century Gothic"/>
              </a:rPr>
              <a:t>A</a:t>
            </a:r>
            <a:r>
              <a:rPr sz="2400" spc="50" dirty="0">
                <a:latin typeface="Century Gothic"/>
                <a:cs typeface="Century Gothic"/>
              </a:rPr>
              <a:t>TIENT VISIT</a:t>
            </a:r>
            <a:r>
              <a:rPr sz="2400" dirty="0">
                <a:latin typeface="Century Gothic"/>
                <a:cs typeface="Century Gothic"/>
              </a:rPr>
              <a:t>S</a:t>
            </a:r>
          </a:p>
        </p:txBody>
      </p:sp>
      <p:sp>
        <p:nvSpPr>
          <p:cNvPr id="12" name="object 12"/>
          <p:cNvSpPr txBox="1"/>
          <p:nvPr/>
        </p:nvSpPr>
        <p:spPr>
          <a:xfrm>
            <a:off x="1463964" y="3464002"/>
            <a:ext cx="1343392" cy="531769"/>
          </a:xfrm>
          <a:prstGeom prst="rect">
            <a:avLst/>
          </a:prstGeom>
        </p:spPr>
        <p:txBody>
          <a:bodyPr vert="horz" wrap="square" lIns="0" tIns="0" rIns="0" bIns="0" rtlCol="0">
            <a:spAutoFit/>
          </a:bodyPr>
          <a:lstStyle/>
          <a:p>
            <a:pPr marL="12700" marR="5080" indent="165100">
              <a:lnSpc>
                <a:spcPts val="2000"/>
              </a:lnSpc>
            </a:pPr>
            <a:r>
              <a:rPr sz="2400" spc="50" dirty="0">
                <a:latin typeface="Century Gothic"/>
                <a:cs typeface="Century Gothic"/>
              </a:rPr>
              <a:t>HEA</a:t>
            </a:r>
            <a:r>
              <a:rPr sz="2400" spc="-35" dirty="0">
                <a:latin typeface="Century Gothic"/>
                <a:cs typeface="Century Gothic"/>
              </a:rPr>
              <a:t>L</a:t>
            </a:r>
            <a:r>
              <a:rPr sz="2400" spc="50" dirty="0">
                <a:latin typeface="Century Gothic"/>
                <a:cs typeface="Century Gothic"/>
              </a:rPr>
              <a:t>TH CENTERS</a:t>
            </a:r>
            <a:endParaRPr sz="2400" dirty="0">
              <a:latin typeface="Century Gothic"/>
              <a:cs typeface="Century Gothic"/>
            </a:endParaRPr>
          </a:p>
        </p:txBody>
      </p:sp>
      <p:pic>
        <p:nvPicPr>
          <p:cNvPr id="18" name="Picture 17" descr="Screen Shot 2017-02-13 at 7.04.42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37827" y="3226118"/>
            <a:ext cx="838200" cy="736600"/>
          </a:xfrm>
          <a:prstGeom prst="rect">
            <a:avLst/>
          </a:prstGeom>
        </p:spPr>
      </p:pic>
      <p:pic>
        <p:nvPicPr>
          <p:cNvPr id="19" name="Picture 18" descr="Screen Shot 2017-02-13 at 7.05.25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69801" y="4325009"/>
            <a:ext cx="715535" cy="870245"/>
          </a:xfrm>
          <a:prstGeom prst="rect">
            <a:avLst/>
          </a:prstGeom>
        </p:spPr>
      </p:pic>
    </p:spTree>
    <p:extLst>
      <p:ext uri="{BB962C8B-B14F-4D97-AF65-F5344CB8AC3E}">
        <p14:creationId xmlns:p14="http://schemas.microsoft.com/office/powerpoint/2010/main" val="2731232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27009" y="0"/>
            <a:ext cx="1017269" cy="756285"/>
          </a:xfrm>
          <a:custGeom>
            <a:avLst/>
            <a:gdLst/>
            <a:ahLst/>
            <a:cxnLst/>
            <a:rect l="l" t="t" r="r" b="b"/>
            <a:pathLst>
              <a:path w="1017270" h="756285">
                <a:moveTo>
                  <a:pt x="0" y="756005"/>
                </a:moveTo>
                <a:lnTo>
                  <a:pt x="1016990" y="756005"/>
                </a:lnTo>
                <a:lnTo>
                  <a:pt x="1016990" y="0"/>
                </a:lnTo>
                <a:lnTo>
                  <a:pt x="0" y="0"/>
                </a:lnTo>
                <a:lnTo>
                  <a:pt x="0" y="756005"/>
                </a:lnTo>
                <a:close/>
              </a:path>
            </a:pathLst>
          </a:custGeom>
          <a:solidFill>
            <a:srgbClr val="D40000"/>
          </a:solidFill>
        </p:spPr>
        <p:txBody>
          <a:bodyPr wrap="square" lIns="0" tIns="0" rIns="0" bIns="0" rtlCol="0"/>
          <a:lstStyle/>
          <a:p>
            <a:endParaRPr/>
          </a:p>
        </p:txBody>
      </p:sp>
      <p:sp>
        <p:nvSpPr>
          <p:cNvPr id="3" name="object 3"/>
          <p:cNvSpPr/>
          <p:nvPr/>
        </p:nvSpPr>
        <p:spPr>
          <a:xfrm>
            <a:off x="8289301" y="141003"/>
            <a:ext cx="692785" cy="474345"/>
          </a:xfrm>
          <a:custGeom>
            <a:avLst/>
            <a:gdLst/>
            <a:ahLst/>
            <a:cxnLst/>
            <a:rect l="l" t="t" r="r" b="b"/>
            <a:pathLst>
              <a:path w="692784" h="474345">
                <a:moveTo>
                  <a:pt x="675932" y="441502"/>
                </a:moveTo>
                <a:lnTo>
                  <a:pt x="667943" y="441502"/>
                </a:lnTo>
                <a:lnTo>
                  <a:pt x="667943" y="473582"/>
                </a:lnTo>
                <a:lnTo>
                  <a:pt x="692391" y="473582"/>
                </a:lnTo>
                <a:lnTo>
                  <a:pt x="692391" y="467702"/>
                </a:lnTo>
                <a:lnTo>
                  <a:pt x="675932" y="467702"/>
                </a:lnTo>
                <a:lnTo>
                  <a:pt x="675932" y="441502"/>
                </a:lnTo>
                <a:close/>
              </a:path>
              <a:path w="692784" h="474345">
                <a:moveTo>
                  <a:pt x="689178" y="4254"/>
                </a:moveTo>
                <a:lnTo>
                  <a:pt x="570166" y="4254"/>
                </a:lnTo>
                <a:lnTo>
                  <a:pt x="570166" y="329603"/>
                </a:lnTo>
                <a:lnTo>
                  <a:pt x="689178" y="418274"/>
                </a:lnTo>
                <a:lnTo>
                  <a:pt x="689178" y="4254"/>
                </a:lnTo>
                <a:close/>
              </a:path>
              <a:path w="692784" h="474345">
                <a:moveTo>
                  <a:pt x="319951" y="139699"/>
                </a:moveTo>
                <a:lnTo>
                  <a:pt x="319951" y="411048"/>
                </a:lnTo>
                <a:lnTo>
                  <a:pt x="438962" y="411048"/>
                </a:lnTo>
                <a:lnTo>
                  <a:pt x="438962" y="233959"/>
                </a:lnTo>
                <a:lnTo>
                  <a:pt x="319951" y="139699"/>
                </a:lnTo>
                <a:close/>
              </a:path>
              <a:path w="692784" h="474345">
                <a:moveTo>
                  <a:pt x="319506" y="92290"/>
                </a:moveTo>
                <a:lnTo>
                  <a:pt x="319506" y="127723"/>
                </a:lnTo>
                <a:lnTo>
                  <a:pt x="562292" y="322897"/>
                </a:lnTo>
                <a:lnTo>
                  <a:pt x="562292" y="287477"/>
                </a:lnTo>
                <a:lnTo>
                  <a:pt x="319506" y="92290"/>
                </a:lnTo>
                <a:close/>
              </a:path>
              <a:path w="692784" h="474345">
                <a:moveTo>
                  <a:pt x="319506" y="46151"/>
                </a:moveTo>
                <a:lnTo>
                  <a:pt x="319506" y="81572"/>
                </a:lnTo>
                <a:lnTo>
                  <a:pt x="562292" y="276745"/>
                </a:lnTo>
                <a:lnTo>
                  <a:pt x="562292" y="241325"/>
                </a:lnTo>
                <a:lnTo>
                  <a:pt x="319506" y="46151"/>
                </a:lnTo>
                <a:close/>
              </a:path>
              <a:path w="692784" h="474345">
                <a:moveTo>
                  <a:pt x="319951" y="0"/>
                </a:moveTo>
                <a:lnTo>
                  <a:pt x="319951" y="35420"/>
                </a:lnTo>
                <a:lnTo>
                  <a:pt x="562737" y="230606"/>
                </a:lnTo>
                <a:lnTo>
                  <a:pt x="562737" y="195173"/>
                </a:lnTo>
                <a:lnTo>
                  <a:pt x="319951" y="0"/>
                </a:lnTo>
                <a:close/>
              </a:path>
              <a:path w="692784" h="474345">
                <a:moveTo>
                  <a:pt x="323761" y="447382"/>
                </a:moveTo>
                <a:lnTo>
                  <a:pt x="315772" y="447382"/>
                </a:lnTo>
                <a:lnTo>
                  <a:pt x="315772" y="473582"/>
                </a:lnTo>
                <a:lnTo>
                  <a:pt x="323761" y="473582"/>
                </a:lnTo>
                <a:lnTo>
                  <a:pt x="323761" y="447382"/>
                </a:lnTo>
                <a:close/>
              </a:path>
              <a:path w="692784" h="474345">
                <a:moveTo>
                  <a:pt x="335381" y="441502"/>
                </a:moveTo>
                <a:lnTo>
                  <a:pt x="304152" y="441502"/>
                </a:lnTo>
                <a:lnTo>
                  <a:pt x="304152" y="447382"/>
                </a:lnTo>
                <a:lnTo>
                  <a:pt x="335381" y="447382"/>
                </a:lnTo>
                <a:lnTo>
                  <a:pt x="335381" y="441502"/>
                </a:lnTo>
                <a:close/>
              </a:path>
              <a:path w="692784" h="474345">
                <a:moveTo>
                  <a:pt x="271284" y="441502"/>
                </a:moveTo>
                <a:lnTo>
                  <a:pt x="263956" y="441502"/>
                </a:lnTo>
                <a:lnTo>
                  <a:pt x="263956" y="473582"/>
                </a:lnTo>
                <a:lnTo>
                  <a:pt x="271945" y="473582"/>
                </a:lnTo>
                <a:lnTo>
                  <a:pt x="271945" y="453034"/>
                </a:lnTo>
                <a:lnTo>
                  <a:pt x="281352" y="453034"/>
                </a:lnTo>
                <a:lnTo>
                  <a:pt x="271284" y="441502"/>
                </a:lnTo>
                <a:close/>
              </a:path>
              <a:path w="692784" h="474345">
                <a:moveTo>
                  <a:pt x="281352" y="453034"/>
                </a:moveTo>
                <a:lnTo>
                  <a:pt x="271945" y="453034"/>
                </a:lnTo>
                <a:lnTo>
                  <a:pt x="289648" y="473582"/>
                </a:lnTo>
                <a:lnTo>
                  <a:pt x="296405" y="473582"/>
                </a:lnTo>
                <a:lnTo>
                  <a:pt x="296405" y="461111"/>
                </a:lnTo>
                <a:lnTo>
                  <a:pt x="288404" y="461111"/>
                </a:lnTo>
                <a:lnTo>
                  <a:pt x="281352" y="453034"/>
                </a:lnTo>
                <a:close/>
              </a:path>
              <a:path w="692784" h="474345">
                <a:moveTo>
                  <a:pt x="296405" y="441502"/>
                </a:moveTo>
                <a:lnTo>
                  <a:pt x="288404" y="441502"/>
                </a:lnTo>
                <a:lnTo>
                  <a:pt x="288404" y="461111"/>
                </a:lnTo>
                <a:lnTo>
                  <a:pt x="296405" y="461111"/>
                </a:lnTo>
                <a:lnTo>
                  <a:pt x="296405" y="441502"/>
                </a:lnTo>
                <a:close/>
              </a:path>
              <a:path w="692784" h="474345">
                <a:moveTo>
                  <a:pt x="276631" y="380110"/>
                </a:moveTo>
                <a:lnTo>
                  <a:pt x="0" y="380110"/>
                </a:lnTo>
                <a:lnTo>
                  <a:pt x="0" y="408673"/>
                </a:lnTo>
                <a:lnTo>
                  <a:pt x="276631" y="408673"/>
                </a:lnTo>
                <a:lnTo>
                  <a:pt x="276631" y="380110"/>
                </a:lnTo>
                <a:close/>
              </a:path>
              <a:path w="692784" h="474345">
                <a:moveTo>
                  <a:pt x="276631" y="310832"/>
                </a:moveTo>
                <a:lnTo>
                  <a:pt x="0" y="310832"/>
                </a:lnTo>
                <a:lnTo>
                  <a:pt x="0" y="374027"/>
                </a:lnTo>
                <a:lnTo>
                  <a:pt x="276631" y="374027"/>
                </a:lnTo>
                <a:lnTo>
                  <a:pt x="276631" y="345465"/>
                </a:lnTo>
                <a:lnTo>
                  <a:pt x="12865" y="345465"/>
                </a:lnTo>
                <a:lnTo>
                  <a:pt x="12865" y="339394"/>
                </a:lnTo>
                <a:lnTo>
                  <a:pt x="276631" y="339394"/>
                </a:lnTo>
                <a:lnTo>
                  <a:pt x="276631" y="310832"/>
                </a:lnTo>
                <a:close/>
              </a:path>
              <a:path w="692784" h="474345">
                <a:moveTo>
                  <a:pt x="119011" y="4838"/>
                </a:moveTo>
                <a:lnTo>
                  <a:pt x="0" y="4838"/>
                </a:lnTo>
                <a:lnTo>
                  <a:pt x="0" y="304749"/>
                </a:lnTo>
                <a:lnTo>
                  <a:pt x="119011" y="304749"/>
                </a:lnTo>
                <a:lnTo>
                  <a:pt x="119011" y="4838"/>
                </a:lnTo>
                <a:close/>
              </a:path>
              <a:path w="692784" h="474345">
                <a:moveTo>
                  <a:pt x="11582" y="441502"/>
                </a:moveTo>
                <a:lnTo>
                  <a:pt x="3581" y="441502"/>
                </a:lnTo>
                <a:lnTo>
                  <a:pt x="3581" y="473582"/>
                </a:lnTo>
                <a:lnTo>
                  <a:pt x="28041" y="473582"/>
                </a:lnTo>
                <a:lnTo>
                  <a:pt x="28041" y="467702"/>
                </a:lnTo>
                <a:lnTo>
                  <a:pt x="11582" y="467702"/>
                </a:lnTo>
                <a:lnTo>
                  <a:pt x="11582" y="441502"/>
                </a:lnTo>
                <a:close/>
              </a:path>
              <a:path w="692784" h="474345">
                <a:moveTo>
                  <a:pt x="43599" y="441502"/>
                </a:moveTo>
                <a:lnTo>
                  <a:pt x="35610" y="441502"/>
                </a:lnTo>
                <a:lnTo>
                  <a:pt x="35610" y="473582"/>
                </a:lnTo>
                <a:lnTo>
                  <a:pt x="43599" y="473582"/>
                </a:lnTo>
                <a:lnTo>
                  <a:pt x="43599" y="441502"/>
                </a:lnTo>
                <a:close/>
              </a:path>
              <a:path w="692784" h="474345">
                <a:moveTo>
                  <a:pt x="75907" y="441502"/>
                </a:moveTo>
                <a:lnTo>
                  <a:pt x="53822" y="441502"/>
                </a:lnTo>
                <a:lnTo>
                  <a:pt x="53822" y="473582"/>
                </a:lnTo>
                <a:lnTo>
                  <a:pt x="61810" y="473582"/>
                </a:lnTo>
                <a:lnTo>
                  <a:pt x="61810" y="460425"/>
                </a:lnTo>
                <a:lnTo>
                  <a:pt x="75907" y="460425"/>
                </a:lnTo>
                <a:lnTo>
                  <a:pt x="75907" y="454545"/>
                </a:lnTo>
                <a:lnTo>
                  <a:pt x="61810" y="454545"/>
                </a:lnTo>
                <a:lnTo>
                  <a:pt x="61810" y="447382"/>
                </a:lnTo>
                <a:lnTo>
                  <a:pt x="75907" y="447382"/>
                </a:lnTo>
                <a:lnTo>
                  <a:pt x="75907" y="441502"/>
                </a:lnTo>
                <a:close/>
              </a:path>
              <a:path w="692784" h="474345">
                <a:moveTo>
                  <a:pt x="108458" y="441502"/>
                </a:moveTo>
                <a:lnTo>
                  <a:pt x="85140" y="441502"/>
                </a:lnTo>
                <a:lnTo>
                  <a:pt x="85140" y="473582"/>
                </a:lnTo>
                <a:lnTo>
                  <a:pt x="108788" y="473582"/>
                </a:lnTo>
                <a:lnTo>
                  <a:pt x="108788" y="467702"/>
                </a:lnTo>
                <a:lnTo>
                  <a:pt x="93129" y="467702"/>
                </a:lnTo>
                <a:lnTo>
                  <a:pt x="93129" y="459993"/>
                </a:lnTo>
                <a:lnTo>
                  <a:pt x="107746" y="459993"/>
                </a:lnTo>
                <a:lnTo>
                  <a:pt x="107746" y="454113"/>
                </a:lnTo>
                <a:lnTo>
                  <a:pt x="93129" y="454113"/>
                </a:lnTo>
                <a:lnTo>
                  <a:pt x="93129" y="447382"/>
                </a:lnTo>
                <a:lnTo>
                  <a:pt x="108458" y="447382"/>
                </a:lnTo>
                <a:lnTo>
                  <a:pt x="108458" y="441502"/>
                </a:lnTo>
                <a:close/>
              </a:path>
              <a:path w="692784" h="474345">
                <a:moveTo>
                  <a:pt x="125082" y="441502"/>
                </a:moveTo>
                <a:lnTo>
                  <a:pt x="117754" y="441502"/>
                </a:lnTo>
                <a:lnTo>
                  <a:pt x="117754" y="473582"/>
                </a:lnTo>
                <a:lnTo>
                  <a:pt x="125755" y="473582"/>
                </a:lnTo>
                <a:lnTo>
                  <a:pt x="125755" y="453034"/>
                </a:lnTo>
                <a:lnTo>
                  <a:pt x="135157" y="453034"/>
                </a:lnTo>
                <a:lnTo>
                  <a:pt x="125082" y="441502"/>
                </a:lnTo>
                <a:close/>
              </a:path>
              <a:path w="692784" h="474345">
                <a:moveTo>
                  <a:pt x="135157" y="453034"/>
                </a:moveTo>
                <a:lnTo>
                  <a:pt x="125755" y="453034"/>
                </a:lnTo>
                <a:lnTo>
                  <a:pt x="143459" y="473582"/>
                </a:lnTo>
                <a:lnTo>
                  <a:pt x="150202" y="473582"/>
                </a:lnTo>
                <a:lnTo>
                  <a:pt x="150202" y="461111"/>
                </a:lnTo>
                <a:lnTo>
                  <a:pt x="142214" y="461111"/>
                </a:lnTo>
                <a:lnTo>
                  <a:pt x="135157" y="453034"/>
                </a:lnTo>
                <a:close/>
              </a:path>
              <a:path w="692784" h="474345">
                <a:moveTo>
                  <a:pt x="150202" y="441502"/>
                </a:moveTo>
                <a:lnTo>
                  <a:pt x="142214" y="441502"/>
                </a:lnTo>
                <a:lnTo>
                  <a:pt x="142214" y="461111"/>
                </a:lnTo>
                <a:lnTo>
                  <a:pt x="150202" y="461111"/>
                </a:lnTo>
                <a:lnTo>
                  <a:pt x="150202" y="441502"/>
                </a:lnTo>
                <a:close/>
              </a:path>
              <a:path w="692784" h="474345">
                <a:moveTo>
                  <a:pt x="183654" y="441502"/>
                </a:moveTo>
                <a:lnTo>
                  <a:pt x="160324" y="441502"/>
                </a:lnTo>
                <a:lnTo>
                  <a:pt x="160324" y="473582"/>
                </a:lnTo>
                <a:lnTo>
                  <a:pt x="183972" y="473582"/>
                </a:lnTo>
                <a:lnTo>
                  <a:pt x="183972" y="467702"/>
                </a:lnTo>
                <a:lnTo>
                  <a:pt x="168313" y="467702"/>
                </a:lnTo>
                <a:lnTo>
                  <a:pt x="168313" y="459993"/>
                </a:lnTo>
                <a:lnTo>
                  <a:pt x="182943" y="459993"/>
                </a:lnTo>
                <a:lnTo>
                  <a:pt x="182943" y="454113"/>
                </a:lnTo>
                <a:lnTo>
                  <a:pt x="168313" y="454113"/>
                </a:lnTo>
                <a:lnTo>
                  <a:pt x="168313" y="447382"/>
                </a:lnTo>
                <a:lnTo>
                  <a:pt x="183654" y="447382"/>
                </a:lnTo>
                <a:lnTo>
                  <a:pt x="183654" y="441502"/>
                </a:lnTo>
                <a:close/>
              </a:path>
              <a:path w="692784" h="474345">
                <a:moveTo>
                  <a:pt x="210235" y="447382"/>
                </a:moveTo>
                <a:lnTo>
                  <a:pt x="202247" y="447382"/>
                </a:lnTo>
                <a:lnTo>
                  <a:pt x="202247" y="473582"/>
                </a:lnTo>
                <a:lnTo>
                  <a:pt x="210235" y="473582"/>
                </a:lnTo>
                <a:lnTo>
                  <a:pt x="210235" y="447382"/>
                </a:lnTo>
                <a:close/>
              </a:path>
              <a:path w="692784" h="474345">
                <a:moveTo>
                  <a:pt x="221856" y="441502"/>
                </a:moveTo>
                <a:lnTo>
                  <a:pt x="190627" y="441502"/>
                </a:lnTo>
                <a:lnTo>
                  <a:pt x="190627" y="447382"/>
                </a:lnTo>
                <a:lnTo>
                  <a:pt x="221856" y="447382"/>
                </a:lnTo>
                <a:lnTo>
                  <a:pt x="221856" y="441502"/>
                </a:lnTo>
                <a:close/>
              </a:path>
              <a:path w="692784" h="474345">
                <a:moveTo>
                  <a:pt x="253695" y="441502"/>
                </a:moveTo>
                <a:lnTo>
                  <a:pt x="245706" y="441502"/>
                </a:lnTo>
                <a:lnTo>
                  <a:pt x="245706" y="473582"/>
                </a:lnTo>
                <a:lnTo>
                  <a:pt x="253695" y="473582"/>
                </a:lnTo>
                <a:lnTo>
                  <a:pt x="253695" y="441502"/>
                </a:lnTo>
                <a:close/>
              </a:path>
              <a:path w="692784" h="474345">
                <a:moveTo>
                  <a:pt x="366496" y="441502"/>
                </a:moveTo>
                <a:lnTo>
                  <a:pt x="343166" y="441502"/>
                </a:lnTo>
                <a:lnTo>
                  <a:pt x="343166" y="473582"/>
                </a:lnTo>
                <a:lnTo>
                  <a:pt x="366814" y="473582"/>
                </a:lnTo>
                <a:lnTo>
                  <a:pt x="366814" y="467702"/>
                </a:lnTo>
                <a:lnTo>
                  <a:pt x="351155" y="467702"/>
                </a:lnTo>
                <a:lnTo>
                  <a:pt x="351155" y="459993"/>
                </a:lnTo>
                <a:lnTo>
                  <a:pt x="365785" y="459993"/>
                </a:lnTo>
                <a:lnTo>
                  <a:pt x="365785" y="454113"/>
                </a:lnTo>
                <a:lnTo>
                  <a:pt x="351155" y="454113"/>
                </a:lnTo>
                <a:lnTo>
                  <a:pt x="351155" y="447382"/>
                </a:lnTo>
                <a:lnTo>
                  <a:pt x="366496" y="447382"/>
                </a:lnTo>
                <a:lnTo>
                  <a:pt x="366496" y="441502"/>
                </a:lnTo>
                <a:close/>
              </a:path>
              <a:path w="692784" h="474345">
                <a:moveTo>
                  <a:pt x="393179" y="441502"/>
                </a:moveTo>
                <a:lnTo>
                  <a:pt x="375742" y="441502"/>
                </a:lnTo>
                <a:lnTo>
                  <a:pt x="375742" y="473582"/>
                </a:lnTo>
                <a:lnTo>
                  <a:pt x="383730" y="473582"/>
                </a:lnTo>
                <a:lnTo>
                  <a:pt x="383730" y="460565"/>
                </a:lnTo>
                <a:lnTo>
                  <a:pt x="397634" y="460565"/>
                </a:lnTo>
                <a:lnTo>
                  <a:pt x="396659" y="459308"/>
                </a:lnTo>
                <a:lnTo>
                  <a:pt x="395058" y="458584"/>
                </a:lnTo>
                <a:lnTo>
                  <a:pt x="398729" y="456882"/>
                </a:lnTo>
                <a:lnTo>
                  <a:pt x="400265" y="454685"/>
                </a:lnTo>
                <a:lnTo>
                  <a:pt x="383730" y="454685"/>
                </a:lnTo>
                <a:lnTo>
                  <a:pt x="383730" y="447382"/>
                </a:lnTo>
                <a:lnTo>
                  <a:pt x="400204" y="447382"/>
                </a:lnTo>
                <a:lnTo>
                  <a:pt x="399592" y="445998"/>
                </a:lnTo>
                <a:lnTo>
                  <a:pt x="395706" y="442404"/>
                </a:lnTo>
                <a:lnTo>
                  <a:pt x="393179" y="441502"/>
                </a:lnTo>
                <a:close/>
              </a:path>
              <a:path w="692784" h="474345">
                <a:moveTo>
                  <a:pt x="397634" y="460565"/>
                </a:moveTo>
                <a:lnTo>
                  <a:pt x="387083" y="460565"/>
                </a:lnTo>
                <a:lnTo>
                  <a:pt x="388073" y="460984"/>
                </a:lnTo>
                <a:lnTo>
                  <a:pt x="389928" y="462673"/>
                </a:lnTo>
                <a:lnTo>
                  <a:pt x="391045" y="464578"/>
                </a:lnTo>
                <a:lnTo>
                  <a:pt x="394550" y="472528"/>
                </a:lnTo>
                <a:lnTo>
                  <a:pt x="395084" y="473582"/>
                </a:lnTo>
                <a:lnTo>
                  <a:pt x="403847" y="473582"/>
                </a:lnTo>
                <a:lnTo>
                  <a:pt x="401091" y="467702"/>
                </a:lnTo>
                <a:lnTo>
                  <a:pt x="398195" y="461289"/>
                </a:lnTo>
                <a:lnTo>
                  <a:pt x="397634" y="460565"/>
                </a:lnTo>
                <a:close/>
              </a:path>
              <a:path w="692784" h="474345">
                <a:moveTo>
                  <a:pt x="400204" y="447382"/>
                </a:moveTo>
                <a:lnTo>
                  <a:pt x="390817" y="447382"/>
                </a:lnTo>
                <a:lnTo>
                  <a:pt x="392341" y="448589"/>
                </a:lnTo>
                <a:lnTo>
                  <a:pt x="392341" y="452196"/>
                </a:lnTo>
                <a:lnTo>
                  <a:pt x="391947" y="453097"/>
                </a:lnTo>
                <a:lnTo>
                  <a:pt x="390372" y="454367"/>
                </a:lnTo>
                <a:lnTo>
                  <a:pt x="389305" y="454685"/>
                </a:lnTo>
                <a:lnTo>
                  <a:pt x="400265" y="454685"/>
                </a:lnTo>
                <a:lnTo>
                  <a:pt x="400486" y="454367"/>
                </a:lnTo>
                <a:lnTo>
                  <a:pt x="400558" y="448182"/>
                </a:lnTo>
                <a:lnTo>
                  <a:pt x="400204" y="447382"/>
                </a:lnTo>
                <a:close/>
              </a:path>
              <a:path w="692784" h="474345">
                <a:moveTo>
                  <a:pt x="417766" y="441502"/>
                </a:moveTo>
                <a:lnTo>
                  <a:pt x="410438" y="441502"/>
                </a:lnTo>
                <a:lnTo>
                  <a:pt x="410438" y="473582"/>
                </a:lnTo>
                <a:lnTo>
                  <a:pt x="418426" y="473582"/>
                </a:lnTo>
                <a:lnTo>
                  <a:pt x="418426" y="453034"/>
                </a:lnTo>
                <a:lnTo>
                  <a:pt x="427834" y="453034"/>
                </a:lnTo>
                <a:lnTo>
                  <a:pt x="417766" y="441502"/>
                </a:lnTo>
                <a:close/>
              </a:path>
              <a:path w="692784" h="474345">
                <a:moveTo>
                  <a:pt x="427834" y="453034"/>
                </a:moveTo>
                <a:lnTo>
                  <a:pt x="418426" y="453034"/>
                </a:lnTo>
                <a:lnTo>
                  <a:pt x="436130" y="473582"/>
                </a:lnTo>
                <a:lnTo>
                  <a:pt x="442874" y="473582"/>
                </a:lnTo>
                <a:lnTo>
                  <a:pt x="442874" y="461111"/>
                </a:lnTo>
                <a:lnTo>
                  <a:pt x="434886" y="461111"/>
                </a:lnTo>
                <a:lnTo>
                  <a:pt x="427834" y="453034"/>
                </a:lnTo>
                <a:close/>
              </a:path>
              <a:path w="692784" h="474345">
                <a:moveTo>
                  <a:pt x="442874" y="441502"/>
                </a:moveTo>
                <a:lnTo>
                  <a:pt x="434886" y="441502"/>
                </a:lnTo>
                <a:lnTo>
                  <a:pt x="434886" y="461111"/>
                </a:lnTo>
                <a:lnTo>
                  <a:pt x="442874" y="461111"/>
                </a:lnTo>
                <a:lnTo>
                  <a:pt x="442874" y="441502"/>
                </a:lnTo>
                <a:close/>
              </a:path>
              <a:path w="692784" h="474345">
                <a:moveTo>
                  <a:pt x="471678" y="441502"/>
                </a:moveTo>
                <a:lnTo>
                  <a:pt x="462419" y="441502"/>
                </a:lnTo>
                <a:lnTo>
                  <a:pt x="449465" y="473582"/>
                </a:lnTo>
                <a:lnTo>
                  <a:pt x="457936" y="473582"/>
                </a:lnTo>
                <a:lnTo>
                  <a:pt x="460324" y="467245"/>
                </a:lnTo>
                <a:lnTo>
                  <a:pt x="483112" y="467245"/>
                </a:lnTo>
                <a:lnTo>
                  <a:pt x="480624" y="461644"/>
                </a:lnTo>
                <a:lnTo>
                  <a:pt x="462445" y="461644"/>
                </a:lnTo>
                <a:lnTo>
                  <a:pt x="467156" y="449173"/>
                </a:lnTo>
                <a:lnTo>
                  <a:pt x="475085" y="449173"/>
                </a:lnTo>
                <a:lnTo>
                  <a:pt x="471678" y="441502"/>
                </a:lnTo>
                <a:close/>
              </a:path>
              <a:path w="692784" h="474345">
                <a:moveTo>
                  <a:pt x="483112" y="467245"/>
                </a:moveTo>
                <a:lnTo>
                  <a:pt x="474687" y="467245"/>
                </a:lnTo>
                <a:lnTo>
                  <a:pt x="477329" y="473582"/>
                </a:lnTo>
                <a:lnTo>
                  <a:pt x="485927" y="473582"/>
                </a:lnTo>
                <a:lnTo>
                  <a:pt x="483112" y="467245"/>
                </a:lnTo>
                <a:close/>
              </a:path>
              <a:path w="692784" h="474345">
                <a:moveTo>
                  <a:pt x="504126" y="447382"/>
                </a:moveTo>
                <a:lnTo>
                  <a:pt x="496138" y="447382"/>
                </a:lnTo>
                <a:lnTo>
                  <a:pt x="496138" y="473582"/>
                </a:lnTo>
                <a:lnTo>
                  <a:pt x="504126" y="473582"/>
                </a:lnTo>
                <a:lnTo>
                  <a:pt x="504126" y="447382"/>
                </a:lnTo>
                <a:close/>
              </a:path>
              <a:path w="692784" h="474345">
                <a:moveTo>
                  <a:pt x="475085" y="449173"/>
                </a:moveTo>
                <a:lnTo>
                  <a:pt x="467156" y="449173"/>
                </a:lnTo>
                <a:lnTo>
                  <a:pt x="472351" y="461644"/>
                </a:lnTo>
                <a:lnTo>
                  <a:pt x="480624" y="461644"/>
                </a:lnTo>
                <a:lnTo>
                  <a:pt x="475085" y="449173"/>
                </a:lnTo>
                <a:close/>
              </a:path>
              <a:path w="692784" h="474345">
                <a:moveTo>
                  <a:pt x="515747" y="441502"/>
                </a:moveTo>
                <a:lnTo>
                  <a:pt x="484517" y="441502"/>
                </a:lnTo>
                <a:lnTo>
                  <a:pt x="484517" y="447382"/>
                </a:lnTo>
                <a:lnTo>
                  <a:pt x="515747" y="447382"/>
                </a:lnTo>
                <a:lnTo>
                  <a:pt x="515747" y="441502"/>
                </a:lnTo>
                <a:close/>
              </a:path>
              <a:path w="692784" h="474345">
                <a:moveTo>
                  <a:pt x="531698" y="441502"/>
                </a:moveTo>
                <a:lnTo>
                  <a:pt x="523709" y="441502"/>
                </a:lnTo>
                <a:lnTo>
                  <a:pt x="523709" y="473582"/>
                </a:lnTo>
                <a:lnTo>
                  <a:pt x="531698" y="473582"/>
                </a:lnTo>
                <a:lnTo>
                  <a:pt x="531698" y="441502"/>
                </a:lnTo>
                <a:close/>
              </a:path>
              <a:path w="692784" h="474345">
                <a:moveTo>
                  <a:pt x="564400" y="441096"/>
                </a:moveTo>
                <a:lnTo>
                  <a:pt x="553453" y="441096"/>
                </a:lnTo>
                <a:lnTo>
                  <a:pt x="549007" y="442747"/>
                </a:lnTo>
                <a:lnTo>
                  <a:pt x="542233" y="449338"/>
                </a:lnTo>
                <a:lnTo>
                  <a:pt x="540537" y="453161"/>
                </a:lnTo>
                <a:lnTo>
                  <a:pt x="540537" y="462025"/>
                </a:lnTo>
                <a:lnTo>
                  <a:pt x="542251" y="465886"/>
                </a:lnTo>
                <a:lnTo>
                  <a:pt x="549071" y="472376"/>
                </a:lnTo>
                <a:lnTo>
                  <a:pt x="553491" y="474002"/>
                </a:lnTo>
                <a:lnTo>
                  <a:pt x="564299" y="474002"/>
                </a:lnTo>
                <a:lnTo>
                  <a:pt x="568706" y="472363"/>
                </a:lnTo>
                <a:lnTo>
                  <a:pt x="573999" y="467334"/>
                </a:lnTo>
                <a:lnTo>
                  <a:pt x="555879" y="467334"/>
                </a:lnTo>
                <a:lnTo>
                  <a:pt x="553427" y="466432"/>
                </a:lnTo>
                <a:lnTo>
                  <a:pt x="549706" y="462838"/>
                </a:lnTo>
                <a:lnTo>
                  <a:pt x="548779" y="460476"/>
                </a:lnTo>
                <a:lnTo>
                  <a:pt x="548779" y="454621"/>
                </a:lnTo>
                <a:lnTo>
                  <a:pt x="549706" y="452246"/>
                </a:lnTo>
                <a:lnTo>
                  <a:pt x="553427" y="448665"/>
                </a:lnTo>
                <a:lnTo>
                  <a:pt x="555879" y="447776"/>
                </a:lnTo>
                <a:lnTo>
                  <a:pt x="573985" y="447776"/>
                </a:lnTo>
                <a:lnTo>
                  <a:pt x="568820" y="442747"/>
                </a:lnTo>
                <a:lnTo>
                  <a:pt x="564400" y="441096"/>
                </a:lnTo>
                <a:close/>
              </a:path>
              <a:path w="692784" h="474345">
                <a:moveTo>
                  <a:pt x="573985" y="447776"/>
                </a:moveTo>
                <a:lnTo>
                  <a:pt x="561962" y="447776"/>
                </a:lnTo>
                <a:lnTo>
                  <a:pt x="564400" y="448665"/>
                </a:lnTo>
                <a:lnTo>
                  <a:pt x="568109" y="452246"/>
                </a:lnTo>
                <a:lnTo>
                  <a:pt x="569036" y="454621"/>
                </a:lnTo>
                <a:lnTo>
                  <a:pt x="569036" y="460476"/>
                </a:lnTo>
                <a:lnTo>
                  <a:pt x="568109" y="462838"/>
                </a:lnTo>
                <a:lnTo>
                  <a:pt x="564400" y="466432"/>
                </a:lnTo>
                <a:lnTo>
                  <a:pt x="561962" y="467334"/>
                </a:lnTo>
                <a:lnTo>
                  <a:pt x="573999" y="467334"/>
                </a:lnTo>
                <a:lnTo>
                  <a:pt x="575564" y="465848"/>
                </a:lnTo>
                <a:lnTo>
                  <a:pt x="577267" y="462025"/>
                </a:lnTo>
                <a:lnTo>
                  <a:pt x="577272" y="453161"/>
                </a:lnTo>
                <a:lnTo>
                  <a:pt x="575576" y="449325"/>
                </a:lnTo>
                <a:lnTo>
                  <a:pt x="573985" y="447776"/>
                </a:lnTo>
                <a:close/>
              </a:path>
              <a:path w="692784" h="474345">
                <a:moveTo>
                  <a:pt x="593255" y="441502"/>
                </a:moveTo>
                <a:lnTo>
                  <a:pt x="585927" y="441502"/>
                </a:lnTo>
                <a:lnTo>
                  <a:pt x="585927" y="473582"/>
                </a:lnTo>
                <a:lnTo>
                  <a:pt x="593915" y="473582"/>
                </a:lnTo>
                <a:lnTo>
                  <a:pt x="593915" y="453034"/>
                </a:lnTo>
                <a:lnTo>
                  <a:pt x="603330" y="453034"/>
                </a:lnTo>
                <a:lnTo>
                  <a:pt x="593255" y="441502"/>
                </a:lnTo>
                <a:close/>
              </a:path>
              <a:path w="692784" h="474345">
                <a:moveTo>
                  <a:pt x="603330" y="453034"/>
                </a:moveTo>
                <a:lnTo>
                  <a:pt x="593915" y="453034"/>
                </a:lnTo>
                <a:lnTo>
                  <a:pt x="611619" y="473582"/>
                </a:lnTo>
                <a:lnTo>
                  <a:pt x="618375" y="473582"/>
                </a:lnTo>
                <a:lnTo>
                  <a:pt x="618375" y="461111"/>
                </a:lnTo>
                <a:lnTo>
                  <a:pt x="610387" y="461111"/>
                </a:lnTo>
                <a:lnTo>
                  <a:pt x="603330" y="453034"/>
                </a:lnTo>
                <a:close/>
              </a:path>
              <a:path w="692784" h="474345">
                <a:moveTo>
                  <a:pt x="618375" y="441502"/>
                </a:moveTo>
                <a:lnTo>
                  <a:pt x="610387" y="441502"/>
                </a:lnTo>
                <a:lnTo>
                  <a:pt x="610387" y="461111"/>
                </a:lnTo>
                <a:lnTo>
                  <a:pt x="618375" y="461111"/>
                </a:lnTo>
                <a:lnTo>
                  <a:pt x="618375" y="441502"/>
                </a:lnTo>
                <a:close/>
              </a:path>
              <a:path w="692784" h="474345">
                <a:moveTo>
                  <a:pt x="647179" y="441502"/>
                </a:moveTo>
                <a:lnTo>
                  <a:pt x="637921" y="441502"/>
                </a:lnTo>
                <a:lnTo>
                  <a:pt x="624954" y="473582"/>
                </a:lnTo>
                <a:lnTo>
                  <a:pt x="633425" y="473582"/>
                </a:lnTo>
                <a:lnTo>
                  <a:pt x="635825" y="467245"/>
                </a:lnTo>
                <a:lnTo>
                  <a:pt x="658603" y="467245"/>
                </a:lnTo>
                <a:lnTo>
                  <a:pt x="656118" y="461644"/>
                </a:lnTo>
                <a:lnTo>
                  <a:pt x="637933" y="461644"/>
                </a:lnTo>
                <a:lnTo>
                  <a:pt x="642645" y="449173"/>
                </a:lnTo>
                <a:lnTo>
                  <a:pt x="650583" y="449173"/>
                </a:lnTo>
                <a:lnTo>
                  <a:pt x="647179" y="441502"/>
                </a:lnTo>
                <a:close/>
              </a:path>
              <a:path w="692784" h="474345">
                <a:moveTo>
                  <a:pt x="658603" y="467245"/>
                </a:moveTo>
                <a:lnTo>
                  <a:pt x="650189" y="467245"/>
                </a:lnTo>
                <a:lnTo>
                  <a:pt x="652830" y="473582"/>
                </a:lnTo>
                <a:lnTo>
                  <a:pt x="661416" y="473582"/>
                </a:lnTo>
                <a:lnTo>
                  <a:pt x="658603" y="467245"/>
                </a:lnTo>
                <a:close/>
              </a:path>
              <a:path w="692784" h="474345">
                <a:moveTo>
                  <a:pt x="650583" y="449173"/>
                </a:moveTo>
                <a:lnTo>
                  <a:pt x="642645" y="449173"/>
                </a:lnTo>
                <a:lnTo>
                  <a:pt x="647852" y="461644"/>
                </a:lnTo>
                <a:lnTo>
                  <a:pt x="656118" y="461644"/>
                </a:lnTo>
                <a:lnTo>
                  <a:pt x="650583" y="449173"/>
                </a:lnTo>
                <a:close/>
              </a:path>
            </a:pathLst>
          </a:custGeom>
          <a:solidFill>
            <a:srgbClr val="FFFFFF"/>
          </a:solidFill>
        </p:spPr>
        <p:txBody>
          <a:bodyPr wrap="square" lIns="0" tIns="0" rIns="0" bIns="0" rtlCol="0"/>
          <a:lstStyle/>
          <a:p>
            <a:endParaRPr/>
          </a:p>
        </p:txBody>
      </p:sp>
      <p:sp>
        <p:nvSpPr>
          <p:cNvPr id="4" name="object 4"/>
          <p:cNvSpPr txBox="1"/>
          <p:nvPr/>
        </p:nvSpPr>
        <p:spPr>
          <a:xfrm>
            <a:off x="1611990" y="420892"/>
            <a:ext cx="5757545" cy="861774"/>
          </a:xfrm>
          <a:prstGeom prst="rect">
            <a:avLst/>
          </a:prstGeom>
        </p:spPr>
        <p:txBody>
          <a:bodyPr vert="horz" wrap="square" lIns="0" tIns="0" rIns="0" bIns="0" rtlCol="0">
            <a:spAutoFit/>
          </a:bodyPr>
          <a:lstStyle/>
          <a:p>
            <a:pPr marL="16510" algn="ctr">
              <a:lnSpc>
                <a:spcPct val="100000"/>
              </a:lnSpc>
            </a:pPr>
            <a:r>
              <a:rPr lang="en-US" sz="2800" b="1" dirty="0" smtClean="0">
                <a:solidFill>
                  <a:srgbClr val="D40000"/>
                </a:solidFill>
                <a:latin typeface="Century Gothic"/>
                <a:cs typeface="Century Gothic"/>
              </a:rPr>
              <a:t>CONCLUDING REMARKS:</a:t>
            </a:r>
          </a:p>
          <a:p>
            <a:pPr marL="16510" algn="ctr">
              <a:lnSpc>
                <a:spcPct val="100000"/>
              </a:lnSpc>
            </a:pPr>
            <a:endParaRPr sz="2800" dirty="0">
              <a:latin typeface="Century Gothic"/>
              <a:cs typeface="Century Gothic"/>
            </a:endParaRPr>
          </a:p>
        </p:txBody>
      </p:sp>
      <p:sp>
        <p:nvSpPr>
          <p:cNvPr id="12" name="object 12"/>
          <p:cNvSpPr/>
          <p:nvPr/>
        </p:nvSpPr>
        <p:spPr>
          <a:xfrm>
            <a:off x="1260560" y="3362463"/>
            <a:ext cx="53975" cy="0"/>
          </a:xfrm>
          <a:custGeom>
            <a:avLst/>
            <a:gdLst/>
            <a:ahLst/>
            <a:cxnLst/>
            <a:rect l="l" t="t" r="r" b="b"/>
            <a:pathLst>
              <a:path w="53975">
                <a:moveTo>
                  <a:pt x="0" y="0"/>
                </a:moveTo>
                <a:lnTo>
                  <a:pt x="53733" y="0"/>
                </a:lnTo>
              </a:path>
            </a:pathLst>
          </a:custGeom>
          <a:ln w="57454">
            <a:solidFill>
              <a:srgbClr val="FFFFFF"/>
            </a:solidFill>
          </a:ln>
        </p:spPr>
        <p:txBody>
          <a:bodyPr wrap="square" lIns="0" tIns="0" rIns="0" bIns="0" rtlCol="0"/>
          <a:lstStyle/>
          <a:p>
            <a:endParaRPr/>
          </a:p>
        </p:txBody>
      </p:sp>
      <p:sp>
        <p:nvSpPr>
          <p:cNvPr id="13" name="object 13"/>
          <p:cNvSpPr/>
          <p:nvPr/>
        </p:nvSpPr>
        <p:spPr>
          <a:xfrm>
            <a:off x="1204375" y="3307504"/>
            <a:ext cx="166370" cy="0"/>
          </a:xfrm>
          <a:custGeom>
            <a:avLst/>
            <a:gdLst/>
            <a:ahLst/>
            <a:cxnLst/>
            <a:rect l="l" t="t" r="r" b="b"/>
            <a:pathLst>
              <a:path w="166369">
                <a:moveTo>
                  <a:pt x="0" y="0"/>
                </a:moveTo>
                <a:lnTo>
                  <a:pt x="166103" y="0"/>
                </a:lnTo>
              </a:path>
            </a:pathLst>
          </a:custGeom>
          <a:ln w="55003">
            <a:solidFill>
              <a:srgbClr val="FFFFFF"/>
            </a:solidFill>
          </a:ln>
        </p:spPr>
        <p:txBody>
          <a:bodyPr wrap="square" lIns="0" tIns="0" rIns="0" bIns="0" rtlCol="0"/>
          <a:lstStyle/>
          <a:p>
            <a:endParaRPr/>
          </a:p>
        </p:txBody>
      </p:sp>
      <p:sp>
        <p:nvSpPr>
          <p:cNvPr id="14" name="object 14"/>
          <p:cNvSpPr/>
          <p:nvPr/>
        </p:nvSpPr>
        <p:spPr>
          <a:xfrm>
            <a:off x="1260560" y="3252544"/>
            <a:ext cx="53975" cy="0"/>
          </a:xfrm>
          <a:custGeom>
            <a:avLst/>
            <a:gdLst/>
            <a:ahLst/>
            <a:cxnLst/>
            <a:rect l="l" t="t" r="r" b="b"/>
            <a:pathLst>
              <a:path w="53975">
                <a:moveTo>
                  <a:pt x="0" y="0"/>
                </a:moveTo>
                <a:lnTo>
                  <a:pt x="53733" y="0"/>
                </a:lnTo>
              </a:path>
            </a:pathLst>
          </a:custGeom>
          <a:ln w="57454">
            <a:solidFill>
              <a:srgbClr val="FFFFFF"/>
            </a:solidFill>
          </a:ln>
        </p:spPr>
        <p:txBody>
          <a:bodyPr wrap="square" lIns="0" tIns="0" rIns="0" bIns="0" rtlCol="0"/>
          <a:lstStyle/>
          <a:p>
            <a:endParaRPr/>
          </a:p>
        </p:txBody>
      </p:sp>
      <p:sp>
        <p:nvSpPr>
          <p:cNvPr id="5" name="Rectangle 4"/>
          <p:cNvSpPr/>
          <p:nvPr/>
        </p:nvSpPr>
        <p:spPr>
          <a:xfrm>
            <a:off x="873946" y="1682883"/>
            <a:ext cx="7253063" cy="3139321"/>
          </a:xfrm>
          <a:prstGeom prst="rect">
            <a:avLst/>
          </a:prstGeom>
        </p:spPr>
        <p:txBody>
          <a:bodyPr wrap="square">
            <a:spAutoFit/>
          </a:bodyPr>
          <a:lstStyle/>
          <a:p>
            <a:pPr algn="ctr"/>
            <a:r>
              <a:rPr lang="en-US" dirty="0" smtClean="0">
                <a:latin typeface="Century Gothic"/>
                <a:cs typeface="Century Gothic"/>
              </a:rPr>
              <a:t>"</a:t>
            </a:r>
            <a:r>
              <a:rPr lang="en-US" dirty="0">
                <a:latin typeface="Century Gothic"/>
                <a:cs typeface="Century Gothic"/>
              </a:rPr>
              <a:t>Strengthening health care systems not only improves our ability to deal with epidemics, but it also promotes health more broadly. Without a functioning health system, it is very hard for a country to end the cycle of disease and poverty. Health is so fundamental to development that even if there were no chance of another epidemic, building and improving health systems would be a worthwhile — and lifesaving — investment. The fact that they also bolster our ability to confront epidemics is all the more reason to invest in </a:t>
            </a:r>
            <a:r>
              <a:rPr lang="en-US" dirty="0" smtClean="0">
                <a:latin typeface="Century Gothic"/>
                <a:cs typeface="Century Gothic"/>
              </a:rPr>
              <a:t>them.”</a:t>
            </a:r>
          </a:p>
          <a:p>
            <a:pPr algn="ctr"/>
            <a:endParaRPr lang="en-US" dirty="0">
              <a:latin typeface="Century Gothic"/>
              <a:cs typeface="Century Gothic"/>
            </a:endParaRPr>
          </a:p>
          <a:p>
            <a:pPr algn="ctr"/>
            <a:r>
              <a:rPr lang="en-US" dirty="0" smtClean="0">
                <a:latin typeface="Century Gothic"/>
                <a:cs typeface="Century Gothic"/>
              </a:rPr>
              <a:t>-</a:t>
            </a:r>
            <a:r>
              <a:rPr lang="en-US" b="1" dirty="0" smtClean="0">
                <a:latin typeface="Century Gothic"/>
                <a:cs typeface="Century Gothic"/>
              </a:rPr>
              <a:t>Bill Gates, “The Next Epidemic”</a:t>
            </a:r>
            <a:endParaRPr lang="en-US" b="1" dirty="0">
              <a:latin typeface="Century Gothic"/>
              <a:cs typeface="Century Gothic"/>
            </a:endParaRPr>
          </a:p>
        </p:txBody>
      </p:sp>
    </p:spTree>
    <p:extLst>
      <p:ext uri="{BB962C8B-B14F-4D97-AF65-F5344CB8AC3E}">
        <p14:creationId xmlns:p14="http://schemas.microsoft.com/office/powerpoint/2010/main" val="1972926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27009" y="0"/>
            <a:ext cx="1017269" cy="756285"/>
          </a:xfrm>
          <a:custGeom>
            <a:avLst/>
            <a:gdLst/>
            <a:ahLst/>
            <a:cxnLst/>
            <a:rect l="l" t="t" r="r" b="b"/>
            <a:pathLst>
              <a:path w="1017270" h="756285">
                <a:moveTo>
                  <a:pt x="0" y="756005"/>
                </a:moveTo>
                <a:lnTo>
                  <a:pt x="1016990" y="756005"/>
                </a:lnTo>
                <a:lnTo>
                  <a:pt x="1016990" y="0"/>
                </a:lnTo>
                <a:lnTo>
                  <a:pt x="0" y="0"/>
                </a:lnTo>
                <a:lnTo>
                  <a:pt x="0" y="756005"/>
                </a:lnTo>
                <a:close/>
              </a:path>
            </a:pathLst>
          </a:custGeom>
          <a:solidFill>
            <a:srgbClr val="D40000"/>
          </a:solidFill>
        </p:spPr>
        <p:txBody>
          <a:bodyPr wrap="square" lIns="0" tIns="0" rIns="0" bIns="0" rtlCol="0"/>
          <a:lstStyle/>
          <a:p>
            <a:endParaRPr/>
          </a:p>
        </p:txBody>
      </p:sp>
      <p:sp>
        <p:nvSpPr>
          <p:cNvPr id="3" name="object 3"/>
          <p:cNvSpPr/>
          <p:nvPr/>
        </p:nvSpPr>
        <p:spPr>
          <a:xfrm>
            <a:off x="8289301" y="141003"/>
            <a:ext cx="692785" cy="474345"/>
          </a:xfrm>
          <a:custGeom>
            <a:avLst/>
            <a:gdLst/>
            <a:ahLst/>
            <a:cxnLst/>
            <a:rect l="l" t="t" r="r" b="b"/>
            <a:pathLst>
              <a:path w="692784" h="474345">
                <a:moveTo>
                  <a:pt x="675932" y="441502"/>
                </a:moveTo>
                <a:lnTo>
                  <a:pt x="667943" y="441502"/>
                </a:lnTo>
                <a:lnTo>
                  <a:pt x="667943" y="473582"/>
                </a:lnTo>
                <a:lnTo>
                  <a:pt x="692391" y="473582"/>
                </a:lnTo>
                <a:lnTo>
                  <a:pt x="692391" y="467702"/>
                </a:lnTo>
                <a:lnTo>
                  <a:pt x="675932" y="467702"/>
                </a:lnTo>
                <a:lnTo>
                  <a:pt x="675932" y="441502"/>
                </a:lnTo>
                <a:close/>
              </a:path>
              <a:path w="692784" h="474345">
                <a:moveTo>
                  <a:pt x="689178" y="4254"/>
                </a:moveTo>
                <a:lnTo>
                  <a:pt x="570166" y="4254"/>
                </a:lnTo>
                <a:lnTo>
                  <a:pt x="570166" y="329603"/>
                </a:lnTo>
                <a:lnTo>
                  <a:pt x="689178" y="418274"/>
                </a:lnTo>
                <a:lnTo>
                  <a:pt x="689178" y="4254"/>
                </a:lnTo>
                <a:close/>
              </a:path>
              <a:path w="692784" h="474345">
                <a:moveTo>
                  <a:pt x="319951" y="139699"/>
                </a:moveTo>
                <a:lnTo>
                  <a:pt x="319951" y="411048"/>
                </a:lnTo>
                <a:lnTo>
                  <a:pt x="438962" y="411048"/>
                </a:lnTo>
                <a:lnTo>
                  <a:pt x="438962" y="233959"/>
                </a:lnTo>
                <a:lnTo>
                  <a:pt x="319951" y="139699"/>
                </a:lnTo>
                <a:close/>
              </a:path>
              <a:path w="692784" h="474345">
                <a:moveTo>
                  <a:pt x="319506" y="92290"/>
                </a:moveTo>
                <a:lnTo>
                  <a:pt x="319506" y="127723"/>
                </a:lnTo>
                <a:lnTo>
                  <a:pt x="562292" y="322897"/>
                </a:lnTo>
                <a:lnTo>
                  <a:pt x="562292" y="287477"/>
                </a:lnTo>
                <a:lnTo>
                  <a:pt x="319506" y="92290"/>
                </a:lnTo>
                <a:close/>
              </a:path>
              <a:path w="692784" h="474345">
                <a:moveTo>
                  <a:pt x="319506" y="46151"/>
                </a:moveTo>
                <a:lnTo>
                  <a:pt x="319506" y="81572"/>
                </a:lnTo>
                <a:lnTo>
                  <a:pt x="562292" y="276745"/>
                </a:lnTo>
                <a:lnTo>
                  <a:pt x="562292" y="241325"/>
                </a:lnTo>
                <a:lnTo>
                  <a:pt x="319506" y="46151"/>
                </a:lnTo>
                <a:close/>
              </a:path>
              <a:path w="692784" h="474345">
                <a:moveTo>
                  <a:pt x="319951" y="0"/>
                </a:moveTo>
                <a:lnTo>
                  <a:pt x="319951" y="35420"/>
                </a:lnTo>
                <a:lnTo>
                  <a:pt x="562737" y="230606"/>
                </a:lnTo>
                <a:lnTo>
                  <a:pt x="562737" y="195173"/>
                </a:lnTo>
                <a:lnTo>
                  <a:pt x="319951" y="0"/>
                </a:lnTo>
                <a:close/>
              </a:path>
              <a:path w="692784" h="474345">
                <a:moveTo>
                  <a:pt x="323761" y="447382"/>
                </a:moveTo>
                <a:lnTo>
                  <a:pt x="315772" y="447382"/>
                </a:lnTo>
                <a:lnTo>
                  <a:pt x="315772" y="473582"/>
                </a:lnTo>
                <a:lnTo>
                  <a:pt x="323761" y="473582"/>
                </a:lnTo>
                <a:lnTo>
                  <a:pt x="323761" y="447382"/>
                </a:lnTo>
                <a:close/>
              </a:path>
              <a:path w="692784" h="474345">
                <a:moveTo>
                  <a:pt x="335381" y="441502"/>
                </a:moveTo>
                <a:lnTo>
                  <a:pt x="304152" y="441502"/>
                </a:lnTo>
                <a:lnTo>
                  <a:pt x="304152" y="447382"/>
                </a:lnTo>
                <a:lnTo>
                  <a:pt x="335381" y="447382"/>
                </a:lnTo>
                <a:lnTo>
                  <a:pt x="335381" y="441502"/>
                </a:lnTo>
                <a:close/>
              </a:path>
              <a:path w="692784" h="474345">
                <a:moveTo>
                  <a:pt x="271284" y="441502"/>
                </a:moveTo>
                <a:lnTo>
                  <a:pt x="263956" y="441502"/>
                </a:lnTo>
                <a:lnTo>
                  <a:pt x="263956" y="473582"/>
                </a:lnTo>
                <a:lnTo>
                  <a:pt x="271945" y="473582"/>
                </a:lnTo>
                <a:lnTo>
                  <a:pt x="271945" y="453034"/>
                </a:lnTo>
                <a:lnTo>
                  <a:pt x="281352" y="453034"/>
                </a:lnTo>
                <a:lnTo>
                  <a:pt x="271284" y="441502"/>
                </a:lnTo>
                <a:close/>
              </a:path>
              <a:path w="692784" h="474345">
                <a:moveTo>
                  <a:pt x="281352" y="453034"/>
                </a:moveTo>
                <a:lnTo>
                  <a:pt x="271945" y="453034"/>
                </a:lnTo>
                <a:lnTo>
                  <a:pt x="289648" y="473582"/>
                </a:lnTo>
                <a:lnTo>
                  <a:pt x="296405" y="473582"/>
                </a:lnTo>
                <a:lnTo>
                  <a:pt x="296405" y="461111"/>
                </a:lnTo>
                <a:lnTo>
                  <a:pt x="288404" y="461111"/>
                </a:lnTo>
                <a:lnTo>
                  <a:pt x="281352" y="453034"/>
                </a:lnTo>
                <a:close/>
              </a:path>
              <a:path w="692784" h="474345">
                <a:moveTo>
                  <a:pt x="296405" y="441502"/>
                </a:moveTo>
                <a:lnTo>
                  <a:pt x="288404" y="441502"/>
                </a:lnTo>
                <a:lnTo>
                  <a:pt x="288404" y="461111"/>
                </a:lnTo>
                <a:lnTo>
                  <a:pt x="296405" y="461111"/>
                </a:lnTo>
                <a:lnTo>
                  <a:pt x="296405" y="441502"/>
                </a:lnTo>
                <a:close/>
              </a:path>
              <a:path w="692784" h="474345">
                <a:moveTo>
                  <a:pt x="276631" y="380110"/>
                </a:moveTo>
                <a:lnTo>
                  <a:pt x="0" y="380110"/>
                </a:lnTo>
                <a:lnTo>
                  <a:pt x="0" y="408673"/>
                </a:lnTo>
                <a:lnTo>
                  <a:pt x="276631" y="408673"/>
                </a:lnTo>
                <a:lnTo>
                  <a:pt x="276631" y="380110"/>
                </a:lnTo>
                <a:close/>
              </a:path>
              <a:path w="692784" h="474345">
                <a:moveTo>
                  <a:pt x="276631" y="310832"/>
                </a:moveTo>
                <a:lnTo>
                  <a:pt x="0" y="310832"/>
                </a:lnTo>
                <a:lnTo>
                  <a:pt x="0" y="374027"/>
                </a:lnTo>
                <a:lnTo>
                  <a:pt x="276631" y="374027"/>
                </a:lnTo>
                <a:lnTo>
                  <a:pt x="276631" y="345465"/>
                </a:lnTo>
                <a:lnTo>
                  <a:pt x="12865" y="345465"/>
                </a:lnTo>
                <a:lnTo>
                  <a:pt x="12865" y="339394"/>
                </a:lnTo>
                <a:lnTo>
                  <a:pt x="276631" y="339394"/>
                </a:lnTo>
                <a:lnTo>
                  <a:pt x="276631" y="310832"/>
                </a:lnTo>
                <a:close/>
              </a:path>
              <a:path w="692784" h="474345">
                <a:moveTo>
                  <a:pt x="119011" y="4838"/>
                </a:moveTo>
                <a:lnTo>
                  <a:pt x="0" y="4838"/>
                </a:lnTo>
                <a:lnTo>
                  <a:pt x="0" y="304749"/>
                </a:lnTo>
                <a:lnTo>
                  <a:pt x="119011" y="304749"/>
                </a:lnTo>
                <a:lnTo>
                  <a:pt x="119011" y="4838"/>
                </a:lnTo>
                <a:close/>
              </a:path>
              <a:path w="692784" h="474345">
                <a:moveTo>
                  <a:pt x="11582" y="441502"/>
                </a:moveTo>
                <a:lnTo>
                  <a:pt x="3581" y="441502"/>
                </a:lnTo>
                <a:lnTo>
                  <a:pt x="3581" y="473582"/>
                </a:lnTo>
                <a:lnTo>
                  <a:pt x="28041" y="473582"/>
                </a:lnTo>
                <a:lnTo>
                  <a:pt x="28041" y="467702"/>
                </a:lnTo>
                <a:lnTo>
                  <a:pt x="11582" y="467702"/>
                </a:lnTo>
                <a:lnTo>
                  <a:pt x="11582" y="441502"/>
                </a:lnTo>
                <a:close/>
              </a:path>
              <a:path w="692784" h="474345">
                <a:moveTo>
                  <a:pt x="43599" y="441502"/>
                </a:moveTo>
                <a:lnTo>
                  <a:pt x="35610" y="441502"/>
                </a:lnTo>
                <a:lnTo>
                  <a:pt x="35610" y="473582"/>
                </a:lnTo>
                <a:lnTo>
                  <a:pt x="43599" y="473582"/>
                </a:lnTo>
                <a:lnTo>
                  <a:pt x="43599" y="441502"/>
                </a:lnTo>
                <a:close/>
              </a:path>
              <a:path w="692784" h="474345">
                <a:moveTo>
                  <a:pt x="75907" y="441502"/>
                </a:moveTo>
                <a:lnTo>
                  <a:pt x="53822" y="441502"/>
                </a:lnTo>
                <a:lnTo>
                  <a:pt x="53822" y="473582"/>
                </a:lnTo>
                <a:lnTo>
                  <a:pt x="61810" y="473582"/>
                </a:lnTo>
                <a:lnTo>
                  <a:pt x="61810" y="460425"/>
                </a:lnTo>
                <a:lnTo>
                  <a:pt x="75907" y="460425"/>
                </a:lnTo>
                <a:lnTo>
                  <a:pt x="75907" y="454545"/>
                </a:lnTo>
                <a:lnTo>
                  <a:pt x="61810" y="454545"/>
                </a:lnTo>
                <a:lnTo>
                  <a:pt x="61810" y="447382"/>
                </a:lnTo>
                <a:lnTo>
                  <a:pt x="75907" y="447382"/>
                </a:lnTo>
                <a:lnTo>
                  <a:pt x="75907" y="441502"/>
                </a:lnTo>
                <a:close/>
              </a:path>
              <a:path w="692784" h="474345">
                <a:moveTo>
                  <a:pt x="108458" y="441502"/>
                </a:moveTo>
                <a:lnTo>
                  <a:pt x="85140" y="441502"/>
                </a:lnTo>
                <a:lnTo>
                  <a:pt x="85140" y="473582"/>
                </a:lnTo>
                <a:lnTo>
                  <a:pt x="108788" y="473582"/>
                </a:lnTo>
                <a:lnTo>
                  <a:pt x="108788" y="467702"/>
                </a:lnTo>
                <a:lnTo>
                  <a:pt x="93129" y="467702"/>
                </a:lnTo>
                <a:lnTo>
                  <a:pt x="93129" y="459993"/>
                </a:lnTo>
                <a:lnTo>
                  <a:pt x="107746" y="459993"/>
                </a:lnTo>
                <a:lnTo>
                  <a:pt x="107746" y="454113"/>
                </a:lnTo>
                <a:lnTo>
                  <a:pt x="93129" y="454113"/>
                </a:lnTo>
                <a:lnTo>
                  <a:pt x="93129" y="447382"/>
                </a:lnTo>
                <a:lnTo>
                  <a:pt x="108458" y="447382"/>
                </a:lnTo>
                <a:lnTo>
                  <a:pt x="108458" y="441502"/>
                </a:lnTo>
                <a:close/>
              </a:path>
              <a:path w="692784" h="474345">
                <a:moveTo>
                  <a:pt x="125082" y="441502"/>
                </a:moveTo>
                <a:lnTo>
                  <a:pt x="117754" y="441502"/>
                </a:lnTo>
                <a:lnTo>
                  <a:pt x="117754" y="473582"/>
                </a:lnTo>
                <a:lnTo>
                  <a:pt x="125755" y="473582"/>
                </a:lnTo>
                <a:lnTo>
                  <a:pt x="125755" y="453034"/>
                </a:lnTo>
                <a:lnTo>
                  <a:pt x="135157" y="453034"/>
                </a:lnTo>
                <a:lnTo>
                  <a:pt x="125082" y="441502"/>
                </a:lnTo>
                <a:close/>
              </a:path>
              <a:path w="692784" h="474345">
                <a:moveTo>
                  <a:pt x="135157" y="453034"/>
                </a:moveTo>
                <a:lnTo>
                  <a:pt x="125755" y="453034"/>
                </a:lnTo>
                <a:lnTo>
                  <a:pt x="143459" y="473582"/>
                </a:lnTo>
                <a:lnTo>
                  <a:pt x="150202" y="473582"/>
                </a:lnTo>
                <a:lnTo>
                  <a:pt x="150202" y="461111"/>
                </a:lnTo>
                <a:lnTo>
                  <a:pt x="142214" y="461111"/>
                </a:lnTo>
                <a:lnTo>
                  <a:pt x="135157" y="453034"/>
                </a:lnTo>
                <a:close/>
              </a:path>
              <a:path w="692784" h="474345">
                <a:moveTo>
                  <a:pt x="150202" y="441502"/>
                </a:moveTo>
                <a:lnTo>
                  <a:pt x="142214" y="441502"/>
                </a:lnTo>
                <a:lnTo>
                  <a:pt x="142214" y="461111"/>
                </a:lnTo>
                <a:lnTo>
                  <a:pt x="150202" y="461111"/>
                </a:lnTo>
                <a:lnTo>
                  <a:pt x="150202" y="441502"/>
                </a:lnTo>
                <a:close/>
              </a:path>
              <a:path w="692784" h="474345">
                <a:moveTo>
                  <a:pt x="183654" y="441502"/>
                </a:moveTo>
                <a:lnTo>
                  <a:pt x="160324" y="441502"/>
                </a:lnTo>
                <a:lnTo>
                  <a:pt x="160324" y="473582"/>
                </a:lnTo>
                <a:lnTo>
                  <a:pt x="183972" y="473582"/>
                </a:lnTo>
                <a:lnTo>
                  <a:pt x="183972" y="467702"/>
                </a:lnTo>
                <a:lnTo>
                  <a:pt x="168313" y="467702"/>
                </a:lnTo>
                <a:lnTo>
                  <a:pt x="168313" y="459993"/>
                </a:lnTo>
                <a:lnTo>
                  <a:pt x="182943" y="459993"/>
                </a:lnTo>
                <a:lnTo>
                  <a:pt x="182943" y="454113"/>
                </a:lnTo>
                <a:lnTo>
                  <a:pt x="168313" y="454113"/>
                </a:lnTo>
                <a:lnTo>
                  <a:pt x="168313" y="447382"/>
                </a:lnTo>
                <a:lnTo>
                  <a:pt x="183654" y="447382"/>
                </a:lnTo>
                <a:lnTo>
                  <a:pt x="183654" y="441502"/>
                </a:lnTo>
                <a:close/>
              </a:path>
              <a:path w="692784" h="474345">
                <a:moveTo>
                  <a:pt x="210235" y="447382"/>
                </a:moveTo>
                <a:lnTo>
                  <a:pt x="202247" y="447382"/>
                </a:lnTo>
                <a:lnTo>
                  <a:pt x="202247" y="473582"/>
                </a:lnTo>
                <a:lnTo>
                  <a:pt x="210235" y="473582"/>
                </a:lnTo>
                <a:lnTo>
                  <a:pt x="210235" y="447382"/>
                </a:lnTo>
                <a:close/>
              </a:path>
              <a:path w="692784" h="474345">
                <a:moveTo>
                  <a:pt x="221856" y="441502"/>
                </a:moveTo>
                <a:lnTo>
                  <a:pt x="190627" y="441502"/>
                </a:lnTo>
                <a:lnTo>
                  <a:pt x="190627" y="447382"/>
                </a:lnTo>
                <a:lnTo>
                  <a:pt x="221856" y="447382"/>
                </a:lnTo>
                <a:lnTo>
                  <a:pt x="221856" y="441502"/>
                </a:lnTo>
                <a:close/>
              </a:path>
              <a:path w="692784" h="474345">
                <a:moveTo>
                  <a:pt x="253695" y="441502"/>
                </a:moveTo>
                <a:lnTo>
                  <a:pt x="245706" y="441502"/>
                </a:lnTo>
                <a:lnTo>
                  <a:pt x="245706" y="473582"/>
                </a:lnTo>
                <a:lnTo>
                  <a:pt x="253695" y="473582"/>
                </a:lnTo>
                <a:lnTo>
                  <a:pt x="253695" y="441502"/>
                </a:lnTo>
                <a:close/>
              </a:path>
              <a:path w="692784" h="474345">
                <a:moveTo>
                  <a:pt x="366496" y="441502"/>
                </a:moveTo>
                <a:lnTo>
                  <a:pt x="343166" y="441502"/>
                </a:lnTo>
                <a:lnTo>
                  <a:pt x="343166" y="473582"/>
                </a:lnTo>
                <a:lnTo>
                  <a:pt x="366814" y="473582"/>
                </a:lnTo>
                <a:lnTo>
                  <a:pt x="366814" y="467702"/>
                </a:lnTo>
                <a:lnTo>
                  <a:pt x="351155" y="467702"/>
                </a:lnTo>
                <a:lnTo>
                  <a:pt x="351155" y="459993"/>
                </a:lnTo>
                <a:lnTo>
                  <a:pt x="365785" y="459993"/>
                </a:lnTo>
                <a:lnTo>
                  <a:pt x="365785" y="454113"/>
                </a:lnTo>
                <a:lnTo>
                  <a:pt x="351155" y="454113"/>
                </a:lnTo>
                <a:lnTo>
                  <a:pt x="351155" y="447382"/>
                </a:lnTo>
                <a:lnTo>
                  <a:pt x="366496" y="447382"/>
                </a:lnTo>
                <a:lnTo>
                  <a:pt x="366496" y="441502"/>
                </a:lnTo>
                <a:close/>
              </a:path>
              <a:path w="692784" h="474345">
                <a:moveTo>
                  <a:pt x="393179" y="441502"/>
                </a:moveTo>
                <a:lnTo>
                  <a:pt x="375742" y="441502"/>
                </a:lnTo>
                <a:lnTo>
                  <a:pt x="375742" y="473582"/>
                </a:lnTo>
                <a:lnTo>
                  <a:pt x="383730" y="473582"/>
                </a:lnTo>
                <a:lnTo>
                  <a:pt x="383730" y="460565"/>
                </a:lnTo>
                <a:lnTo>
                  <a:pt x="397634" y="460565"/>
                </a:lnTo>
                <a:lnTo>
                  <a:pt x="396659" y="459308"/>
                </a:lnTo>
                <a:lnTo>
                  <a:pt x="395058" y="458584"/>
                </a:lnTo>
                <a:lnTo>
                  <a:pt x="398729" y="456882"/>
                </a:lnTo>
                <a:lnTo>
                  <a:pt x="400265" y="454685"/>
                </a:lnTo>
                <a:lnTo>
                  <a:pt x="383730" y="454685"/>
                </a:lnTo>
                <a:lnTo>
                  <a:pt x="383730" y="447382"/>
                </a:lnTo>
                <a:lnTo>
                  <a:pt x="400204" y="447382"/>
                </a:lnTo>
                <a:lnTo>
                  <a:pt x="399592" y="445998"/>
                </a:lnTo>
                <a:lnTo>
                  <a:pt x="395706" y="442404"/>
                </a:lnTo>
                <a:lnTo>
                  <a:pt x="393179" y="441502"/>
                </a:lnTo>
                <a:close/>
              </a:path>
              <a:path w="692784" h="474345">
                <a:moveTo>
                  <a:pt x="397634" y="460565"/>
                </a:moveTo>
                <a:lnTo>
                  <a:pt x="387083" y="460565"/>
                </a:lnTo>
                <a:lnTo>
                  <a:pt x="388073" y="460984"/>
                </a:lnTo>
                <a:lnTo>
                  <a:pt x="389928" y="462673"/>
                </a:lnTo>
                <a:lnTo>
                  <a:pt x="391045" y="464578"/>
                </a:lnTo>
                <a:lnTo>
                  <a:pt x="394550" y="472528"/>
                </a:lnTo>
                <a:lnTo>
                  <a:pt x="395084" y="473582"/>
                </a:lnTo>
                <a:lnTo>
                  <a:pt x="403847" y="473582"/>
                </a:lnTo>
                <a:lnTo>
                  <a:pt x="401091" y="467702"/>
                </a:lnTo>
                <a:lnTo>
                  <a:pt x="398195" y="461289"/>
                </a:lnTo>
                <a:lnTo>
                  <a:pt x="397634" y="460565"/>
                </a:lnTo>
                <a:close/>
              </a:path>
              <a:path w="692784" h="474345">
                <a:moveTo>
                  <a:pt x="400204" y="447382"/>
                </a:moveTo>
                <a:lnTo>
                  <a:pt x="390817" y="447382"/>
                </a:lnTo>
                <a:lnTo>
                  <a:pt x="392341" y="448589"/>
                </a:lnTo>
                <a:lnTo>
                  <a:pt x="392341" y="452196"/>
                </a:lnTo>
                <a:lnTo>
                  <a:pt x="391947" y="453097"/>
                </a:lnTo>
                <a:lnTo>
                  <a:pt x="390372" y="454367"/>
                </a:lnTo>
                <a:lnTo>
                  <a:pt x="389305" y="454685"/>
                </a:lnTo>
                <a:lnTo>
                  <a:pt x="400265" y="454685"/>
                </a:lnTo>
                <a:lnTo>
                  <a:pt x="400486" y="454367"/>
                </a:lnTo>
                <a:lnTo>
                  <a:pt x="400558" y="448182"/>
                </a:lnTo>
                <a:lnTo>
                  <a:pt x="400204" y="447382"/>
                </a:lnTo>
                <a:close/>
              </a:path>
              <a:path w="692784" h="474345">
                <a:moveTo>
                  <a:pt x="417766" y="441502"/>
                </a:moveTo>
                <a:lnTo>
                  <a:pt x="410438" y="441502"/>
                </a:lnTo>
                <a:lnTo>
                  <a:pt x="410438" y="473582"/>
                </a:lnTo>
                <a:lnTo>
                  <a:pt x="418426" y="473582"/>
                </a:lnTo>
                <a:lnTo>
                  <a:pt x="418426" y="453034"/>
                </a:lnTo>
                <a:lnTo>
                  <a:pt x="427834" y="453034"/>
                </a:lnTo>
                <a:lnTo>
                  <a:pt x="417766" y="441502"/>
                </a:lnTo>
                <a:close/>
              </a:path>
              <a:path w="692784" h="474345">
                <a:moveTo>
                  <a:pt x="427834" y="453034"/>
                </a:moveTo>
                <a:lnTo>
                  <a:pt x="418426" y="453034"/>
                </a:lnTo>
                <a:lnTo>
                  <a:pt x="436130" y="473582"/>
                </a:lnTo>
                <a:lnTo>
                  <a:pt x="442874" y="473582"/>
                </a:lnTo>
                <a:lnTo>
                  <a:pt x="442874" y="461111"/>
                </a:lnTo>
                <a:lnTo>
                  <a:pt x="434886" y="461111"/>
                </a:lnTo>
                <a:lnTo>
                  <a:pt x="427834" y="453034"/>
                </a:lnTo>
                <a:close/>
              </a:path>
              <a:path w="692784" h="474345">
                <a:moveTo>
                  <a:pt x="442874" y="441502"/>
                </a:moveTo>
                <a:lnTo>
                  <a:pt x="434886" y="441502"/>
                </a:lnTo>
                <a:lnTo>
                  <a:pt x="434886" y="461111"/>
                </a:lnTo>
                <a:lnTo>
                  <a:pt x="442874" y="461111"/>
                </a:lnTo>
                <a:lnTo>
                  <a:pt x="442874" y="441502"/>
                </a:lnTo>
                <a:close/>
              </a:path>
              <a:path w="692784" h="474345">
                <a:moveTo>
                  <a:pt x="471678" y="441502"/>
                </a:moveTo>
                <a:lnTo>
                  <a:pt x="462419" y="441502"/>
                </a:lnTo>
                <a:lnTo>
                  <a:pt x="449465" y="473582"/>
                </a:lnTo>
                <a:lnTo>
                  <a:pt x="457936" y="473582"/>
                </a:lnTo>
                <a:lnTo>
                  <a:pt x="460324" y="467245"/>
                </a:lnTo>
                <a:lnTo>
                  <a:pt x="483112" y="467245"/>
                </a:lnTo>
                <a:lnTo>
                  <a:pt x="480624" y="461644"/>
                </a:lnTo>
                <a:lnTo>
                  <a:pt x="462445" y="461644"/>
                </a:lnTo>
                <a:lnTo>
                  <a:pt x="467156" y="449173"/>
                </a:lnTo>
                <a:lnTo>
                  <a:pt x="475085" y="449173"/>
                </a:lnTo>
                <a:lnTo>
                  <a:pt x="471678" y="441502"/>
                </a:lnTo>
                <a:close/>
              </a:path>
              <a:path w="692784" h="474345">
                <a:moveTo>
                  <a:pt x="483112" y="467245"/>
                </a:moveTo>
                <a:lnTo>
                  <a:pt x="474687" y="467245"/>
                </a:lnTo>
                <a:lnTo>
                  <a:pt x="477329" y="473582"/>
                </a:lnTo>
                <a:lnTo>
                  <a:pt x="485927" y="473582"/>
                </a:lnTo>
                <a:lnTo>
                  <a:pt x="483112" y="467245"/>
                </a:lnTo>
                <a:close/>
              </a:path>
              <a:path w="692784" h="474345">
                <a:moveTo>
                  <a:pt x="504126" y="447382"/>
                </a:moveTo>
                <a:lnTo>
                  <a:pt x="496138" y="447382"/>
                </a:lnTo>
                <a:lnTo>
                  <a:pt x="496138" y="473582"/>
                </a:lnTo>
                <a:lnTo>
                  <a:pt x="504126" y="473582"/>
                </a:lnTo>
                <a:lnTo>
                  <a:pt x="504126" y="447382"/>
                </a:lnTo>
                <a:close/>
              </a:path>
              <a:path w="692784" h="474345">
                <a:moveTo>
                  <a:pt x="475085" y="449173"/>
                </a:moveTo>
                <a:lnTo>
                  <a:pt x="467156" y="449173"/>
                </a:lnTo>
                <a:lnTo>
                  <a:pt x="472351" y="461644"/>
                </a:lnTo>
                <a:lnTo>
                  <a:pt x="480624" y="461644"/>
                </a:lnTo>
                <a:lnTo>
                  <a:pt x="475085" y="449173"/>
                </a:lnTo>
                <a:close/>
              </a:path>
              <a:path w="692784" h="474345">
                <a:moveTo>
                  <a:pt x="515747" y="441502"/>
                </a:moveTo>
                <a:lnTo>
                  <a:pt x="484517" y="441502"/>
                </a:lnTo>
                <a:lnTo>
                  <a:pt x="484517" y="447382"/>
                </a:lnTo>
                <a:lnTo>
                  <a:pt x="515747" y="447382"/>
                </a:lnTo>
                <a:lnTo>
                  <a:pt x="515747" y="441502"/>
                </a:lnTo>
                <a:close/>
              </a:path>
              <a:path w="692784" h="474345">
                <a:moveTo>
                  <a:pt x="531698" y="441502"/>
                </a:moveTo>
                <a:lnTo>
                  <a:pt x="523709" y="441502"/>
                </a:lnTo>
                <a:lnTo>
                  <a:pt x="523709" y="473582"/>
                </a:lnTo>
                <a:lnTo>
                  <a:pt x="531698" y="473582"/>
                </a:lnTo>
                <a:lnTo>
                  <a:pt x="531698" y="441502"/>
                </a:lnTo>
                <a:close/>
              </a:path>
              <a:path w="692784" h="474345">
                <a:moveTo>
                  <a:pt x="564400" y="441096"/>
                </a:moveTo>
                <a:lnTo>
                  <a:pt x="553453" y="441096"/>
                </a:lnTo>
                <a:lnTo>
                  <a:pt x="549007" y="442747"/>
                </a:lnTo>
                <a:lnTo>
                  <a:pt x="542233" y="449338"/>
                </a:lnTo>
                <a:lnTo>
                  <a:pt x="540537" y="453161"/>
                </a:lnTo>
                <a:lnTo>
                  <a:pt x="540537" y="462025"/>
                </a:lnTo>
                <a:lnTo>
                  <a:pt x="542251" y="465886"/>
                </a:lnTo>
                <a:lnTo>
                  <a:pt x="549071" y="472376"/>
                </a:lnTo>
                <a:lnTo>
                  <a:pt x="553491" y="474002"/>
                </a:lnTo>
                <a:lnTo>
                  <a:pt x="564299" y="474002"/>
                </a:lnTo>
                <a:lnTo>
                  <a:pt x="568706" y="472363"/>
                </a:lnTo>
                <a:lnTo>
                  <a:pt x="573999" y="467334"/>
                </a:lnTo>
                <a:lnTo>
                  <a:pt x="555879" y="467334"/>
                </a:lnTo>
                <a:lnTo>
                  <a:pt x="553427" y="466432"/>
                </a:lnTo>
                <a:lnTo>
                  <a:pt x="549706" y="462838"/>
                </a:lnTo>
                <a:lnTo>
                  <a:pt x="548779" y="460476"/>
                </a:lnTo>
                <a:lnTo>
                  <a:pt x="548779" y="454621"/>
                </a:lnTo>
                <a:lnTo>
                  <a:pt x="549706" y="452246"/>
                </a:lnTo>
                <a:lnTo>
                  <a:pt x="553427" y="448665"/>
                </a:lnTo>
                <a:lnTo>
                  <a:pt x="555879" y="447776"/>
                </a:lnTo>
                <a:lnTo>
                  <a:pt x="573985" y="447776"/>
                </a:lnTo>
                <a:lnTo>
                  <a:pt x="568820" y="442747"/>
                </a:lnTo>
                <a:lnTo>
                  <a:pt x="564400" y="441096"/>
                </a:lnTo>
                <a:close/>
              </a:path>
              <a:path w="692784" h="474345">
                <a:moveTo>
                  <a:pt x="573985" y="447776"/>
                </a:moveTo>
                <a:lnTo>
                  <a:pt x="561962" y="447776"/>
                </a:lnTo>
                <a:lnTo>
                  <a:pt x="564400" y="448665"/>
                </a:lnTo>
                <a:lnTo>
                  <a:pt x="568109" y="452246"/>
                </a:lnTo>
                <a:lnTo>
                  <a:pt x="569036" y="454621"/>
                </a:lnTo>
                <a:lnTo>
                  <a:pt x="569036" y="460476"/>
                </a:lnTo>
                <a:lnTo>
                  <a:pt x="568109" y="462838"/>
                </a:lnTo>
                <a:lnTo>
                  <a:pt x="564400" y="466432"/>
                </a:lnTo>
                <a:lnTo>
                  <a:pt x="561962" y="467334"/>
                </a:lnTo>
                <a:lnTo>
                  <a:pt x="573999" y="467334"/>
                </a:lnTo>
                <a:lnTo>
                  <a:pt x="575564" y="465848"/>
                </a:lnTo>
                <a:lnTo>
                  <a:pt x="577267" y="462025"/>
                </a:lnTo>
                <a:lnTo>
                  <a:pt x="577272" y="453161"/>
                </a:lnTo>
                <a:lnTo>
                  <a:pt x="575576" y="449325"/>
                </a:lnTo>
                <a:lnTo>
                  <a:pt x="573985" y="447776"/>
                </a:lnTo>
                <a:close/>
              </a:path>
              <a:path w="692784" h="474345">
                <a:moveTo>
                  <a:pt x="593255" y="441502"/>
                </a:moveTo>
                <a:lnTo>
                  <a:pt x="585927" y="441502"/>
                </a:lnTo>
                <a:lnTo>
                  <a:pt x="585927" y="473582"/>
                </a:lnTo>
                <a:lnTo>
                  <a:pt x="593915" y="473582"/>
                </a:lnTo>
                <a:lnTo>
                  <a:pt x="593915" y="453034"/>
                </a:lnTo>
                <a:lnTo>
                  <a:pt x="603330" y="453034"/>
                </a:lnTo>
                <a:lnTo>
                  <a:pt x="593255" y="441502"/>
                </a:lnTo>
                <a:close/>
              </a:path>
              <a:path w="692784" h="474345">
                <a:moveTo>
                  <a:pt x="603330" y="453034"/>
                </a:moveTo>
                <a:lnTo>
                  <a:pt x="593915" y="453034"/>
                </a:lnTo>
                <a:lnTo>
                  <a:pt x="611619" y="473582"/>
                </a:lnTo>
                <a:lnTo>
                  <a:pt x="618375" y="473582"/>
                </a:lnTo>
                <a:lnTo>
                  <a:pt x="618375" y="461111"/>
                </a:lnTo>
                <a:lnTo>
                  <a:pt x="610387" y="461111"/>
                </a:lnTo>
                <a:lnTo>
                  <a:pt x="603330" y="453034"/>
                </a:lnTo>
                <a:close/>
              </a:path>
              <a:path w="692784" h="474345">
                <a:moveTo>
                  <a:pt x="618375" y="441502"/>
                </a:moveTo>
                <a:lnTo>
                  <a:pt x="610387" y="441502"/>
                </a:lnTo>
                <a:lnTo>
                  <a:pt x="610387" y="461111"/>
                </a:lnTo>
                <a:lnTo>
                  <a:pt x="618375" y="461111"/>
                </a:lnTo>
                <a:lnTo>
                  <a:pt x="618375" y="441502"/>
                </a:lnTo>
                <a:close/>
              </a:path>
              <a:path w="692784" h="474345">
                <a:moveTo>
                  <a:pt x="647179" y="441502"/>
                </a:moveTo>
                <a:lnTo>
                  <a:pt x="637921" y="441502"/>
                </a:lnTo>
                <a:lnTo>
                  <a:pt x="624954" y="473582"/>
                </a:lnTo>
                <a:lnTo>
                  <a:pt x="633425" y="473582"/>
                </a:lnTo>
                <a:lnTo>
                  <a:pt x="635825" y="467245"/>
                </a:lnTo>
                <a:lnTo>
                  <a:pt x="658603" y="467245"/>
                </a:lnTo>
                <a:lnTo>
                  <a:pt x="656118" y="461644"/>
                </a:lnTo>
                <a:lnTo>
                  <a:pt x="637933" y="461644"/>
                </a:lnTo>
                <a:lnTo>
                  <a:pt x="642645" y="449173"/>
                </a:lnTo>
                <a:lnTo>
                  <a:pt x="650583" y="449173"/>
                </a:lnTo>
                <a:lnTo>
                  <a:pt x="647179" y="441502"/>
                </a:lnTo>
                <a:close/>
              </a:path>
              <a:path w="692784" h="474345">
                <a:moveTo>
                  <a:pt x="658603" y="467245"/>
                </a:moveTo>
                <a:lnTo>
                  <a:pt x="650189" y="467245"/>
                </a:lnTo>
                <a:lnTo>
                  <a:pt x="652830" y="473582"/>
                </a:lnTo>
                <a:lnTo>
                  <a:pt x="661416" y="473582"/>
                </a:lnTo>
                <a:lnTo>
                  <a:pt x="658603" y="467245"/>
                </a:lnTo>
                <a:close/>
              </a:path>
              <a:path w="692784" h="474345">
                <a:moveTo>
                  <a:pt x="650583" y="449173"/>
                </a:moveTo>
                <a:lnTo>
                  <a:pt x="642645" y="449173"/>
                </a:lnTo>
                <a:lnTo>
                  <a:pt x="647852" y="461644"/>
                </a:lnTo>
                <a:lnTo>
                  <a:pt x="656118" y="461644"/>
                </a:lnTo>
                <a:lnTo>
                  <a:pt x="650583" y="449173"/>
                </a:lnTo>
                <a:close/>
              </a:path>
            </a:pathLst>
          </a:custGeom>
          <a:solidFill>
            <a:srgbClr val="FFFFFF"/>
          </a:solidFill>
        </p:spPr>
        <p:txBody>
          <a:bodyPr wrap="square" lIns="0" tIns="0" rIns="0" bIns="0" rtlCol="0"/>
          <a:lstStyle/>
          <a:p>
            <a:endParaRPr/>
          </a:p>
        </p:txBody>
      </p:sp>
      <p:sp>
        <p:nvSpPr>
          <p:cNvPr id="12" name="object 12"/>
          <p:cNvSpPr/>
          <p:nvPr/>
        </p:nvSpPr>
        <p:spPr>
          <a:xfrm>
            <a:off x="1260560" y="3362463"/>
            <a:ext cx="53975" cy="0"/>
          </a:xfrm>
          <a:custGeom>
            <a:avLst/>
            <a:gdLst/>
            <a:ahLst/>
            <a:cxnLst/>
            <a:rect l="l" t="t" r="r" b="b"/>
            <a:pathLst>
              <a:path w="53975">
                <a:moveTo>
                  <a:pt x="0" y="0"/>
                </a:moveTo>
                <a:lnTo>
                  <a:pt x="53733" y="0"/>
                </a:lnTo>
              </a:path>
            </a:pathLst>
          </a:custGeom>
          <a:ln w="57454">
            <a:solidFill>
              <a:srgbClr val="FFFFFF"/>
            </a:solidFill>
          </a:ln>
        </p:spPr>
        <p:txBody>
          <a:bodyPr wrap="square" lIns="0" tIns="0" rIns="0" bIns="0" rtlCol="0"/>
          <a:lstStyle/>
          <a:p>
            <a:endParaRPr/>
          </a:p>
        </p:txBody>
      </p:sp>
      <p:sp>
        <p:nvSpPr>
          <p:cNvPr id="13" name="object 13"/>
          <p:cNvSpPr/>
          <p:nvPr/>
        </p:nvSpPr>
        <p:spPr>
          <a:xfrm>
            <a:off x="1204375" y="3307504"/>
            <a:ext cx="166370" cy="0"/>
          </a:xfrm>
          <a:custGeom>
            <a:avLst/>
            <a:gdLst/>
            <a:ahLst/>
            <a:cxnLst/>
            <a:rect l="l" t="t" r="r" b="b"/>
            <a:pathLst>
              <a:path w="166369">
                <a:moveTo>
                  <a:pt x="0" y="0"/>
                </a:moveTo>
                <a:lnTo>
                  <a:pt x="166103" y="0"/>
                </a:lnTo>
              </a:path>
            </a:pathLst>
          </a:custGeom>
          <a:ln w="55003">
            <a:solidFill>
              <a:srgbClr val="FFFFFF"/>
            </a:solidFill>
          </a:ln>
        </p:spPr>
        <p:txBody>
          <a:bodyPr wrap="square" lIns="0" tIns="0" rIns="0" bIns="0" rtlCol="0"/>
          <a:lstStyle/>
          <a:p>
            <a:endParaRPr/>
          </a:p>
        </p:txBody>
      </p:sp>
      <p:sp>
        <p:nvSpPr>
          <p:cNvPr id="14" name="object 14"/>
          <p:cNvSpPr/>
          <p:nvPr/>
        </p:nvSpPr>
        <p:spPr>
          <a:xfrm>
            <a:off x="1260560" y="3252544"/>
            <a:ext cx="53975" cy="0"/>
          </a:xfrm>
          <a:custGeom>
            <a:avLst/>
            <a:gdLst/>
            <a:ahLst/>
            <a:cxnLst/>
            <a:rect l="l" t="t" r="r" b="b"/>
            <a:pathLst>
              <a:path w="53975">
                <a:moveTo>
                  <a:pt x="0" y="0"/>
                </a:moveTo>
                <a:lnTo>
                  <a:pt x="53733" y="0"/>
                </a:lnTo>
              </a:path>
            </a:pathLst>
          </a:custGeom>
          <a:ln w="57454">
            <a:solidFill>
              <a:srgbClr val="FFFFFF"/>
            </a:solidFill>
          </a:ln>
        </p:spPr>
        <p:txBody>
          <a:bodyPr wrap="square" lIns="0" tIns="0" rIns="0" bIns="0" rtlCol="0"/>
          <a:lstStyle/>
          <a:p>
            <a:endParaRPr/>
          </a:p>
        </p:txBody>
      </p:sp>
      <p:sp>
        <p:nvSpPr>
          <p:cNvPr id="7" name="Content Placeholder 2"/>
          <p:cNvSpPr>
            <a:spLocks noGrp="1"/>
          </p:cNvSpPr>
          <p:nvPr>
            <p:ph idx="1"/>
          </p:nvPr>
        </p:nvSpPr>
        <p:spPr>
          <a:xfrm>
            <a:off x="457200" y="615348"/>
            <a:ext cx="8229600" cy="5510815"/>
          </a:xfrm>
        </p:spPr>
        <p:txBody>
          <a:bodyPr>
            <a:normAutofit/>
          </a:bodyPr>
          <a:lstStyle/>
          <a:p>
            <a:pPr marL="0" indent="0" algn="ctr">
              <a:buNone/>
            </a:pPr>
            <a:r>
              <a:rPr lang="en-US" sz="2400" dirty="0" smtClean="0">
                <a:latin typeface="Century Gothic"/>
                <a:cs typeface="Century Gothic"/>
              </a:rPr>
              <a:t>Thank You!</a:t>
            </a:r>
            <a:endParaRPr lang="en-US" sz="2400" dirty="0">
              <a:latin typeface="Century Gothic"/>
              <a:cs typeface="Century Gothic"/>
            </a:endParaRPr>
          </a:p>
        </p:txBody>
      </p:sp>
      <p:pic>
        <p:nvPicPr>
          <p:cNvPr id="4" name="Picture 3" descr="imgres.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0401" y="4690279"/>
            <a:ext cx="3437220" cy="1283104"/>
          </a:xfrm>
          <a:prstGeom prst="rect">
            <a:avLst/>
          </a:prstGeom>
        </p:spPr>
      </p:pic>
      <p:pic>
        <p:nvPicPr>
          <p:cNvPr id="5" name="Picture 4" descr="imgres.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67400" y="1568319"/>
            <a:ext cx="2819400" cy="1079500"/>
          </a:xfrm>
          <a:prstGeom prst="rect">
            <a:avLst/>
          </a:prstGeom>
        </p:spPr>
      </p:pic>
      <p:pic>
        <p:nvPicPr>
          <p:cNvPr id="6" name="Picture 5" descr="social-innovation-in-health.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17621" y="371611"/>
            <a:ext cx="1803400" cy="3873500"/>
          </a:xfrm>
          <a:prstGeom prst="rect">
            <a:avLst/>
          </a:prstGeom>
        </p:spPr>
      </p:pic>
      <p:pic>
        <p:nvPicPr>
          <p:cNvPr id="8" name="Picture 7" descr="1377637688.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0401" y="1581552"/>
            <a:ext cx="4661107" cy="772026"/>
          </a:xfrm>
          <a:prstGeom prst="rect">
            <a:avLst/>
          </a:prstGeom>
        </p:spPr>
      </p:pic>
      <p:pic>
        <p:nvPicPr>
          <p:cNvPr id="10" name="Picture 9" descr="imgres.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967798" y="4791978"/>
            <a:ext cx="4014288" cy="847278"/>
          </a:xfrm>
          <a:prstGeom prst="rect">
            <a:avLst/>
          </a:prstGeom>
        </p:spPr>
      </p:pic>
      <p:pic>
        <p:nvPicPr>
          <p:cNvPr id="11" name="Picture 10" descr="images.jp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76945" y="2353578"/>
            <a:ext cx="2387600" cy="2438400"/>
          </a:xfrm>
          <a:prstGeom prst="rect">
            <a:avLst/>
          </a:prstGeom>
        </p:spPr>
      </p:pic>
      <p:pic>
        <p:nvPicPr>
          <p:cNvPr id="15" name="Picture 14" descr="imgres.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093542" y="2872308"/>
            <a:ext cx="2888544" cy="980309"/>
          </a:xfrm>
          <a:prstGeom prst="rect">
            <a:avLst/>
          </a:prstGeom>
        </p:spPr>
      </p:pic>
    </p:spTree>
    <p:extLst>
      <p:ext uri="{BB962C8B-B14F-4D97-AF65-F5344CB8AC3E}">
        <p14:creationId xmlns:p14="http://schemas.microsoft.com/office/powerpoint/2010/main" val="282237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27009" y="0"/>
            <a:ext cx="1017269" cy="756285"/>
          </a:xfrm>
          <a:custGeom>
            <a:avLst/>
            <a:gdLst/>
            <a:ahLst/>
            <a:cxnLst/>
            <a:rect l="l" t="t" r="r" b="b"/>
            <a:pathLst>
              <a:path w="1017270" h="756285">
                <a:moveTo>
                  <a:pt x="0" y="756005"/>
                </a:moveTo>
                <a:lnTo>
                  <a:pt x="1016990" y="756005"/>
                </a:lnTo>
                <a:lnTo>
                  <a:pt x="1016990" y="0"/>
                </a:lnTo>
                <a:lnTo>
                  <a:pt x="0" y="0"/>
                </a:lnTo>
                <a:lnTo>
                  <a:pt x="0" y="756005"/>
                </a:lnTo>
                <a:close/>
              </a:path>
            </a:pathLst>
          </a:custGeom>
          <a:solidFill>
            <a:srgbClr val="D40000"/>
          </a:solidFill>
        </p:spPr>
        <p:txBody>
          <a:bodyPr wrap="square" lIns="0" tIns="0" rIns="0" bIns="0" rtlCol="0"/>
          <a:lstStyle/>
          <a:p>
            <a:endParaRPr/>
          </a:p>
        </p:txBody>
      </p:sp>
      <p:sp>
        <p:nvSpPr>
          <p:cNvPr id="3" name="object 3"/>
          <p:cNvSpPr/>
          <p:nvPr/>
        </p:nvSpPr>
        <p:spPr>
          <a:xfrm>
            <a:off x="8289301" y="141003"/>
            <a:ext cx="692785" cy="474345"/>
          </a:xfrm>
          <a:custGeom>
            <a:avLst/>
            <a:gdLst/>
            <a:ahLst/>
            <a:cxnLst/>
            <a:rect l="l" t="t" r="r" b="b"/>
            <a:pathLst>
              <a:path w="692784" h="474345">
                <a:moveTo>
                  <a:pt x="675932" y="441502"/>
                </a:moveTo>
                <a:lnTo>
                  <a:pt x="667943" y="441502"/>
                </a:lnTo>
                <a:lnTo>
                  <a:pt x="667943" y="473582"/>
                </a:lnTo>
                <a:lnTo>
                  <a:pt x="692391" y="473582"/>
                </a:lnTo>
                <a:lnTo>
                  <a:pt x="692391" y="467702"/>
                </a:lnTo>
                <a:lnTo>
                  <a:pt x="675932" y="467702"/>
                </a:lnTo>
                <a:lnTo>
                  <a:pt x="675932" y="441502"/>
                </a:lnTo>
                <a:close/>
              </a:path>
              <a:path w="692784" h="474345">
                <a:moveTo>
                  <a:pt x="689178" y="4254"/>
                </a:moveTo>
                <a:lnTo>
                  <a:pt x="570166" y="4254"/>
                </a:lnTo>
                <a:lnTo>
                  <a:pt x="570166" y="329603"/>
                </a:lnTo>
                <a:lnTo>
                  <a:pt x="689178" y="418274"/>
                </a:lnTo>
                <a:lnTo>
                  <a:pt x="689178" y="4254"/>
                </a:lnTo>
                <a:close/>
              </a:path>
              <a:path w="692784" h="474345">
                <a:moveTo>
                  <a:pt x="319951" y="139699"/>
                </a:moveTo>
                <a:lnTo>
                  <a:pt x="319951" y="411048"/>
                </a:lnTo>
                <a:lnTo>
                  <a:pt x="438962" y="411048"/>
                </a:lnTo>
                <a:lnTo>
                  <a:pt x="438962" y="233959"/>
                </a:lnTo>
                <a:lnTo>
                  <a:pt x="319951" y="139699"/>
                </a:lnTo>
                <a:close/>
              </a:path>
              <a:path w="692784" h="474345">
                <a:moveTo>
                  <a:pt x="319506" y="92290"/>
                </a:moveTo>
                <a:lnTo>
                  <a:pt x="319506" y="127723"/>
                </a:lnTo>
                <a:lnTo>
                  <a:pt x="562292" y="322897"/>
                </a:lnTo>
                <a:lnTo>
                  <a:pt x="562292" y="287477"/>
                </a:lnTo>
                <a:lnTo>
                  <a:pt x="319506" y="92290"/>
                </a:lnTo>
                <a:close/>
              </a:path>
              <a:path w="692784" h="474345">
                <a:moveTo>
                  <a:pt x="319506" y="46151"/>
                </a:moveTo>
                <a:lnTo>
                  <a:pt x="319506" y="81572"/>
                </a:lnTo>
                <a:lnTo>
                  <a:pt x="562292" y="276745"/>
                </a:lnTo>
                <a:lnTo>
                  <a:pt x="562292" y="241325"/>
                </a:lnTo>
                <a:lnTo>
                  <a:pt x="319506" y="46151"/>
                </a:lnTo>
                <a:close/>
              </a:path>
              <a:path w="692784" h="474345">
                <a:moveTo>
                  <a:pt x="319951" y="0"/>
                </a:moveTo>
                <a:lnTo>
                  <a:pt x="319951" y="35420"/>
                </a:lnTo>
                <a:lnTo>
                  <a:pt x="562737" y="230606"/>
                </a:lnTo>
                <a:lnTo>
                  <a:pt x="562737" y="195173"/>
                </a:lnTo>
                <a:lnTo>
                  <a:pt x="319951" y="0"/>
                </a:lnTo>
                <a:close/>
              </a:path>
              <a:path w="692784" h="474345">
                <a:moveTo>
                  <a:pt x="323761" y="447382"/>
                </a:moveTo>
                <a:lnTo>
                  <a:pt x="315772" y="447382"/>
                </a:lnTo>
                <a:lnTo>
                  <a:pt x="315772" y="473582"/>
                </a:lnTo>
                <a:lnTo>
                  <a:pt x="323761" y="473582"/>
                </a:lnTo>
                <a:lnTo>
                  <a:pt x="323761" y="447382"/>
                </a:lnTo>
                <a:close/>
              </a:path>
              <a:path w="692784" h="474345">
                <a:moveTo>
                  <a:pt x="335381" y="441502"/>
                </a:moveTo>
                <a:lnTo>
                  <a:pt x="304152" y="441502"/>
                </a:lnTo>
                <a:lnTo>
                  <a:pt x="304152" y="447382"/>
                </a:lnTo>
                <a:lnTo>
                  <a:pt x="335381" y="447382"/>
                </a:lnTo>
                <a:lnTo>
                  <a:pt x="335381" y="441502"/>
                </a:lnTo>
                <a:close/>
              </a:path>
              <a:path w="692784" h="474345">
                <a:moveTo>
                  <a:pt x="271284" y="441502"/>
                </a:moveTo>
                <a:lnTo>
                  <a:pt x="263956" y="441502"/>
                </a:lnTo>
                <a:lnTo>
                  <a:pt x="263956" y="473582"/>
                </a:lnTo>
                <a:lnTo>
                  <a:pt x="271945" y="473582"/>
                </a:lnTo>
                <a:lnTo>
                  <a:pt x="271945" y="453034"/>
                </a:lnTo>
                <a:lnTo>
                  <a:pt x="281352" y="453034"/>
                </a:lnTo>
                <a:lnTo>
                  <a:pt x="271284" y="441502"/>
                </a:lnTo>
                <a:close/>
              </a:path>
              <a:path w="692784" h="474345">
                <a:moveTo>
                  <a:pt x="281352" y="453034"/>
                </a:moveTo>
                <a:lnTo>
                  <a:pt x="271945" y="453034"/>
                </a:lnTo>
                <a:lnTo>
                  <a:pt x="289648" y="473582"/>
                </a:lnTo>
                <a:lnTo>
                  <a:pt x="296405" y="473582"/>
                </a:lnTo>
                <a:lnTo>
                  <a:pt x="296405" y="461111"/>
                </a:lnTo>
                <a:lnTo>
                  <a:pt x="288404" y="461111"/>
                </a:lnTo>
                <a:lnTo>
                  <a:pt x="281352" y="453034"/>
                </a:lnTo>
                <a:close/>
              </a:path>
              <a:path w="692784" h="474345">
                <a:moveTo>
                  <a:pt x="296405" y="441502"/>
                </a:moveTo>
                <a:lnTo>
                  <a:pt x="288404" y="441502"/>
                </a:lnTo>
                <a:lnTo>
                  <a:pt x="288404" y="461111"/>
                </a:lnTo>
                <a:lnTo>
                  <a:pt x="296405" y="461111"/>
                </a:lnTo>
                <a:lnTo>
                  <a:pt x="296405" y="441502"/>
                </a:lnTo>
                <a:close/>
              </a:path>
              <a:path w="692784" h="474345">
                <a:moveTo>
                  <a:pt x="276631" y="380110"/>
                </a:moveTo>
                <a:lnTo>
                  <a:pt x="0" y="380110"/>
                </a:lnTo>
                <a:lnTo>
                  <a:pt x="0" y="408673"/>
                </a:lnTo>
                <a:lnTo>
                  <a:pt x="276631" y="408673"/>
                </a:lnTo>
                <a:lnTo>
                  <a:pt x="276631" y="380110"/>
                </a:lnTo>
                <a:close/>
              </a:path>
              <a:path w="692784" h="474345">
                <a:moveTo>
                  <a:pt x="276631" y="310832"/>
                </a:moveTo>
                <a:lnTo>
                  <a:pt x="0" y="310832"/>
                </a:lnTo>
                <a:lnTo>
                  <a:pt x="0" y="374027"/>
                </a:lnTo>
                <a:lnTo>
                  <a:pt x="276631" y="374027"/>
                </a:lnTo>
                <a:lnTo>
                  <a:pt x="276631" y="345465"/>
                </a:lnTo>
                <a:lnTo>
                  <a:pt x="12865" y="345465"/>
                </a:lnTo>
                <a:lnTo>
                  <a:pt x="12865" y="339394"/>
                </a:lnTo>
                <a:lnTo>
                  <a:pt x="276631" y="339394"/>
                </a:lnTo>
                <a:lnTo>
                  <a:pt x="276631" y="310832"/>
                </a:lnTo>
                <a:close/>
              </a:path>
              <a:path w="692784" h="474345">
                <a:moveTo>
                  <a:pt x="119011" y="4838"/>
                </a:moveTo>
                <a:lnTo>
                  <a:pt x="0" y="4838"/>
                </a:lnTo>
                <a:lnTo>
                  <a:pt x="0" y="304749"/>
                </a:lnTo>
                <a:lnTo>
                  <a:pt x="119011" y="304749"/>
                </a:lnTo>
                <a:lnTo>
                  <a:pt x="119011" y="4838"/>
                </a:lnTo>
                <a:close/>
              </a:path>
              <a:path w="692784" h="474345">
                <a:moveTo>
                  <a:pt x="11582" y="441502"/>
                </a:moveTo>
                <a:lnTo>
                  <a:pt x="3581" y="441502"/>
                </a:lnTo>
                <a:lnTo>
                  <a:pt x="3581" y="473582"/>
                </a:lnTo>
                <a:lnTo>
                  <a:pt x="28041" y="473582"/>
                </a:lnTo>
                <a:lnTo>
                  <a:pt x="28041" y="467702"/>
                </a:lnTo>
                <a:lnTo>
                  <a:pt x="11582" y="467702"/>
                </a:lnTo>
                <a:lnTo>
                  <a:pt x="11582" y="441502"/>
                </a:lnTo>
                <a:close/>
              </a:path>
              <a:path w="692784" h="474345">
                <a:moveTo>
                  <a:pt x="43599" y="441502"/>
                </a:moveTo>
                <a:lnTo>
                  <a:pt x="35610" y="441502"/>
                </a:lnTo>
                <a:lnTo>
                  <a:pt x="35610" y="473582"/>
                </a:lnTo>
                <a:lnTo>
                  <a:pt x="43599" y="473582"/>
                </a:lnTo>
                <a:lnTo>
                  <a:pt x="43599" y="441502"/>
                </a:lnTo>
                <a:close/>
              </a:path>
              <a:path w="692784" h="474345">
                <a:moveTo>
                  <a:pt x="75907" y="441502"/>
                </a:moveTo>
                <a:lnTo>
                  <a:pt x="53822" y="441502"/>
                </a:lnTo>
                <a:lnTo>
                  <a:pt x="53822" y="473582"/>
                </a:lnTo>
                <a:lnTo>
                  <a:pt x="61810" y="473582"/>
                </a:lnTo>
                <a:lnTo>
                  <a:pt x="61810" y="460425"/>
                </a:lnTo>
                <a:lnTo>
                  <a:pt x="75907" y="460425"/>
                </a:lnTo>
                <a:lnTo>
                  <a:pt x="75907" y="454545"/>
                </a:lnTo>
                <a:lnTo>
                  <a:pt x="61810" y="454545"/>
                </a:lnTo>
                <a:lnTo>
                  <a:pt x="61810" y="447382"/>
                </a:lnTo>
                <a:lnTo>
                  <a:pt x="75907" y="447382"/>
                </a:lnTo>
                <a:lnTo>
                  <a:pt x="75907" y="441502"/>
                </a:lnTo>
                <a:close/>
              </a:path>
              <a:path w="692784" h="474345">
                <a:moveTo>
                  <a:pt x="108458" y="441502"/>
                </a:moveTo>
                <a:lnTo>
                  <a:pt x="85140" y="441502"/>
                </a:lnTo>
                <a:lnTo>
                  <a:pt x="85140" y="473582"/>
                </a:lnTo>
                <a:lnTo>
                  <a:pt x="108788" y="473582"/>
                </a:lnTo>
                <a:lnTo>
                  <a:pt x="108788" y="467702"/>
                </a:lnTo>
                <a:lnTo>
                  <a:pt x="93129" y="467702"/>
                </a:lnTo>
                <a:lnTo>
                  <a:pt x="93129" y="459993"/>
                </a:lnTo>
                <a:lnTo>
                  <a:pt x="107746" y="459993"/>
                </a:lnTo>
                <a:lnTo>
                  <a:pt x="107746" y="454113"/>
                </a:lnTo>
                <a:lnTo>
                  <a:pt x="93129" y="454113"/>
                </a:lnTo>
                <a:lnTo>
                  <a:pt x="93129" y="447382"/>
                </a:lnTo>
                <a:lnTo>
                  <a:pt x="108458" y="447382"/>
                </a:lnTo>
                <a:lnTo>
                  <a:pt x="108458" y="441502"/>
                </a:lnTo>
                <a:close/>
              </a:path>
              <a:path w="692784" h="474345">
                <a:moveTo>
                  <a:pt x="125082" y="441502"/>
                </a:moveTo>
                <a:lnTo>
                  <a:pt x="117754" y="441502"/>
                </a:lnTo>
                <a:lnTo>
                  <a:pt x="117754" y="473582"/>
                </a:lnTo>
                <a:lnTo>
                  <a:pt x="125755" y="473582"/>
                </a:lnTo>
                <a:lnTo>
                  <a:pt x="125755" y="453034"/>
                </a:lnTo>
                <a:lnTo>
                  <a:pt x="135157" y="453034"/>
                </a:lnTo>
                <a:lnTo>
                  <a:pt x="125082" y="441502"/>
                </a:lnTo>
                <a:close/>
              </a:path>
              <a:path w="692784" h="474345">
                <a:moveTo>
                  <a:pt x="135157" y="453034"/>
                </a:moveTo>
                <a:lnTo>
                  <a:pt x="125755" y="453034"/>
                </a:lnTo>
                <a:lnTo>
                  <a:pt x="143459" y="473582"/>
                </a:lnTo>
                <a:lnTo>
                  <a:pt x="150202" y="473582"/>
                </a:lnTo>
                <a:lnTo>
                  <a:pt x="150202" y="461111"/>
                </a:lnTo>
                <a:lnTo>
                  <a:pt x="142214" y="461111"/>
                </a:lnTo>
                <a:lnTo>
                  <a:pt x="135157" y="453034"/>
                </a:lnTo>
                <a:close/>
              </a:path>
              <a:path w="692784" h="474345">
                <a:moveTo>
                  <a:pt x="150202" y="441502"/>
                </a:moveTo>
                <a:lnTo>
                  <a:pt x="142214" y="441502"/>
                </a:lnTo>
                <a:lnTo>
                  <a:pt x="142214" y="461111"/>
                </a:lnTo>
                <a:lnTo>
                  <a:pt x="150202" y="461111"/>
                </a:lnTo>
                <a:lnTo>
                  <a:pt x="150202" y="441502"/>
                </a:lnTo>
                <a:close/>
              </a:path>
              <a:path w="692784" h="474345">
                <a:moveTo>
                  <a:pt x="183654" y="441502"/>
                </a:moveTo>
                <a:lnTo>
                  <a:pt x="160324" y="441502"/>
                </a:lnTo>
                <a:lnTo>
                  <a:pt x="160324" y="473582"/>
                </a:lnTo>
                <a:lnTo>
                  <a:pt x="183972" y="473582"/>
                </a:lnTo>
                <a:lnTo>
                  <a:pt x="183972" y="467702"/>
                </a:lnTo>
                <a:lnTo>
                  <a:pt x="168313" y="467702"/>
                </a:lnTo>
                <a:lnTo>
                  <a:pt x="168313" y="459993"/>
                </a:lnTo>
                <a:lnTo>
                  <a:pt x="182943" y="459993"/>
                </a:lnTo>
                <a:lnTo>
                  <a:pt x="182943" y="454113"/>
                </a:lnTo>
                <a:lnTo>
                  <a:pt x="168313" y="454113"/>
                </a:lnTo>
                <a:lnTo>
                  <a:pt x="168313" y="447382"/>
                </a:lnTo>
                <a:lnTo>
                  <a:pt x="183654" y="447382"/>
                </a:lnTo>
                <a:lnTo>
                  <a:pt x="183654" y="441502"/>
                </a:lnTo>
                <a:close/>
              </a:path>
              <a:path w="692784" h="474345">
                <a:moveTo>
                  <a:pt x="210235" y="447382"/>
                </a:moveTo>
                <a:lnTo>
                  <a:pt x="202247" y="447382"/>
                </a:lnTo>
                <a:lnTo>
                  <a:pt x="202247" y="473582"/>
                </a:lnTo>
                <a:lnTo>
                  <a:pt x="210235" y="473582"/>
                </a:lnTo>
                <a:lnTo>
                  <a:pt x="210235" y="447382"/>
                </a:lnTo>
                <a:close/>
              </a:path>
              <a:path w="692784" h="474345">
                <a:moveTo>
                  <a:pt x="221856" y="441502"/>
                </a:moveTo>
                <a:lnTo>
                  <a:pt x="190627" y="441502"/>
                </a:lnTo>
                <a:lnTo>
                  <a:pt x="190627" y="447382"/>
                </a:lnTo>
                <a:lnTo>
                  <a:pt x="221856" y="447382"/>
                </a:lnTo>
                <a:lnTo>
                  <a:pt x="221856" y="441502"/>
                </a:lnTo>
                <a:close/>
              </a:path>
              <a:path w="692784" h="474345">
                <a:moveTo>
                  <a:pt x="253695" y="441502"/>
                </a:moveTo>
                <a:lnTo>
                  <a:pt x="245706" y="441502"/>
                </a:lnTo>
                <a:lnTo>
                  <a:pt x="245706" y="473582"/>
                </a:lnTo>
                <a:lnTo>
                  <a:pt x="253695" y="473582"/>
                </a:lnTo>
                <a:lnTo>
                  <a:pt x="253695" y="441502"/>
                </a:lnTo>
                <a:close/>
              </a:path>
              <a:path w="692784" h="474345">
                <a:moveTo>
                  <a:pt x="366496" y="441502"/>
                </a:moveTo>
                <a:lnTo>
                  <a:pt x="343166" y="441502"/>
                </a:lnTo>
                <a:lnTo>
                  <a:pt x="343166" y="473582"/>
                </a:lnTo>
                <a:lnTo>
                  <a:pt x="366814" y="473582"/>
                </a:lnTo>
                <a:lnTo>
                  <a:pt x="366814" y="467702"/>
                </a:lnTo>
                <a:lnTo>
                  <a:pt x="351155" y="467702"/>
                </a:lnTo>
                <a:lnTo>
                  <a:pt x="351155" y="459993"/>
                </a:lnTo>
                <a:lnTo>
                  <a:pt x="365785" y="459993"/>
                </a:lnTo>
                <a:lnTo>
                  <a:pt x="365785" y="454113"/>
                </a:lnTo>
                <a:lnTo>
                  <a:pt x="351155" y="454113"/>
                </a:lnTo>
                <a:lnTo>
                  <a:pt x="351155" y="447382"/>
                </a:lnTo>
                <a:lnTo>
                  <a:pt x="366496" y="447382"/>
                </a:lnTo>
                <a:lnTo>
                  <a:pt x="366496" y="441502"/>
                </a:lnTo>
                <a:close/>
              </a:path>
              <a:path w="692784" h="474345">
                <a:moveTo>
                  <a:pt x="393179" y="441502"/>
                </a:moveTo>
                <a:lnTo>
                  <a:pt x="375742" y="441502"/>
                </a:lnTo>
                <a:lnTo>
                  <a:pt x="375742" y="473582"/>
                </a:lnTo>
                <a:lnTo>
                  <a:pt x="383730" y="473582"/>
                </a:lnTo>
                <a:lnTo>
                  <a:pt x="383730" y="460565"/>
                </a:lnTo>
                <a:lnTo>
                  <a:pt x="397634" y="460565"/>
                </a:lnTo>
                <a:lnTo>
                  <a:pt x="396659" y="459308"/>
                </a:lnTo>
                <a:lnTo>
                  <a:pt x="395058" y="458584"/>
                </a:lnTo>
                <a:lnTo>
                  <a:pt x="398729" y="456882"/>
                </a:lnTo>
                <a:lnTo>
                  <a:pt x="400265" y="454685"/>
                </a:lnTo>
                <a:lnTo>
                  <a:pt x="383730" y="454685"/>
                </a:lnTo>
                <a:lnTo>
                  <a:pt x="383730" y="447382"/>
                </a:lnTo>
                <a:lnTo>
                  <a:pt x="400204" y="447382"/>
                </a:lnTo>
                <a:lnTo>
                  <a:pt x="399592" y="445998"/>
                </a:lnTo>
                <a:lnTo>
                  <a:pt x="395706" y="442404"/>
                </a:lnTo>
                <a:lnTo>
                  <a:pt x="393179" y="441502"/>
                </a:lnTo>
                <a:close/>
              </a:path>
              <a:path w="692784" h="474345">
                <a:moveTo>
                  <a:pt x="397634" y="460565"/>
                </a:moveTo>
                <a:lnTo>
                  <a:pt x="387083" y="460565"/>
                </a:lnTo>
                <a:lnTo>
                  <a:pt x="388073" y="460984"/>
                </a:lnTo>
                <a:lnTo>
                  <a:pt x="389928" y="462673"/>
                </a:lnTo>
                <a:lnTo>
                  <a:pt x="391045" y="464578"/>
                </a:lnTo>
                <a:lnTo>
                  <a:pt x="394550" y="472528"/>
                </a:lnTo>
                <a:lnTo>
                  <a:pt x="395084" y="473582"/>
                </a:lnTo>
                <a:lnTo>
                  <a:pt x="403847" y="473582"/>
                </a:lnTo>
                <a:lnTo>
                  <a:pt x="401091" y="467702"/>
                </a:lnTo>
                <a:lnTo>
                  <a:pt x="398195" y="461289"/>
                </a:lnTo>
                <a:lnTo>
                  <a:pt x="397634" y="460565"/>
                </a:lnTo>
                <a:close/>
              </a:path>
              <a:path w="692784" h="474345">
                <a:moveTo>
                  <a:pt x="400204" y="447382"/>
                </a:moveTo>
                <a:lnTo>
                  <a:pt x="390817" y="447382"/>
                </a:lnTo>
                <a:lnTo>
                  <a:pt x="392341" y="448589"/>
                </a:lnTo>
                <a:lnTo>
                  <a:pt x="392341" y="452196"/>
                </a:lnTo>
                <a:lnTo>
                  <a:pt x="391947" y="453097"/>
                </a:lnTo>
                <a:lnTo>
                  <a:pt x="390372" y="454367"/>
                </a:lnTo>
                <a:lnTo>
                  <a:pt x="389305" y="454685"/>
                </a:lnTo>
                <a:lnTo>
                  <a:pt x="400265" y="454685"/>
                </a:lnTo>
                <a:lnTo>
                  <a:pt x="400486" y="454367"/>
                </a:lnTo>
                <a:lnTo>
                  <a:pt x="400558" y="448182"/>
                </a:lnTo>
                <a:lnTo>
                  <a:pt x="400204" y="447382"/>
                </a:lnTo>
                <a:close/>
              </a:path>
              <a:path w="692784" h="474345">
                <a:moveTo>
                  <a:pt x="417766" y="441502"/>
                </a:moveTo>
                <a:lnTo>
                  <a:pt x="410438" y="441502"/>
                </a:lnTo>
                <a:lnTo>
                  <a:pt x="410438" y="473582"/>
                </a:lnTo>
                <a:lnTo>
                  <a:pt x="418426" y="473582"/>
                </a:lnTo>
                <a:lnTo>
                  <a:pt x="418426" y="453034"/>
                </a:lnTo>
                <a:lnTo>
                  <a:pt x="427834" y="453034"/>
                </a:lnTo>
                <a:lnTo>
                  <a:pt x="417766" y="441502"/>
                </a:lnTo>
                <a:close/>
              </a:path>
              <a:path w="692784" h="474345">
                <a:moveTo>
                  <a:pt x="427834" y="453034"/>
                </a:moveTo>
                <a:lnTo>
                  <a:pt x="418426" y="453034"/>
                </a:lnTo>
                <a:lnTo>
                  <a:pt x="436130" y="473582"/>
                </a:lnTo>
                <a:lnTo>
                  <a:pt x="442874" y="473582"/>
                </a:lnTo>
                <a:lnTo>
                  <a:pt x="442874" y="461111"/>
                </a:lnTo>
                <a:lnTo>
                  <a:pt x="434886" y="461111"/>
                </a:lnTo>
                <a:lnTo>
                  <a:pt x="427834" y="453034"/>
                </a:lnTo>
                <a:close/>
              </a:path>
              <a:path w="692784" h="474345">
                <a:moveTo>
                  <a:pt x="442874" y="441502"/>
                </a:moveTo>
                <a:lnTo>
                  <a:pt x="434886" y="441502"/>
                </a:lnTo>
                <a:lnTo>
                  <a:pt x="434886" y="461111"/>
                </a:lnTo>
                <a:lnTo>
                  <a:pt x="442874" y="461111"/>
                </a:lnTo>
                <a:lnTo>
                  <a:pt x="442874" y="441502"/>
                </a:lnTo>
                <a:close/>
              </a:path>
              <a:path w="692784" h="474345">
                <a:moveTo>
                  <a:pt x="471678" y="441502"/>
                </a:moveTo>
                <a:lnTo>
                  <a:pt x="462419" y="441502"/>
                </a:lnTo>
                <a:lnTo>
                  <a:pt x="449465" y="473582"/>
                </a:lnTo>
                <a:lnTo>
                  <a:pt x="457936" y="473582"/>
                </a:lnTo>
                <a:lnTo>
                  <a:pt x="460324" y="467245"/>
                </a:lnTo>
                <a:lnTo>
                  <a:pt x="483112" y="467245"/>
                </a:lnTo>
                <a:lnTo>
                  <a:pt x="480624" y="461644"/>
                </a:lnTo>
                <a:lnTo>
                  <a:pt x="462445" y="461644"/>
                </a:lnTo>
                <a:lnTo>
                  <a:pt x="467156" y="449173"/>
                </a:lnTo>
                <a:lnTo>
                  <a:pt x="475085" y="449173"/>
                </a:lnTo>
                <a:lnTo>
                  <a:pt x="471678" y="441502"/>
                </a:lnTo>
                <a:close/>
              </a:path>
              <a:path w="692784" h="474345">
                <a:moveTo>
                  <a:pt x="483112" y="467245"/>
                </a:moveTo>
                <a:lnTo>
                  <a:pt x="474687" y="467245"/>
                </a:lnTo>
                <a:lnTo>
                  <a:pt x="477329" y="473582"/>
                </a:lnTo>
                <a:lnTo>
                  <a:pt x="485927" y="473582"/>
                </a:lnTo>
                <a:lnTo>
                  <a:pt x="483112" y="467245"/>
                </a:lnTo>
                <a:close/>
              </a:path>
              <a:path w="692784" h="474345">
                <a:moveTo>
                  <a:pt x="504126" y="447382"/>
                </a:moveTo>
                <a:lnTo>
                  <a:pt x="496138" y="447382"/>
                </a:lnTo>
                <a:lnTo>
                  <a:pt x="496138" y="473582"/>
                </a:lnTo>
                <a:lnTo>
                  <a:pt x="504126" y="473582"/>
                </a:lnTo>
                <a:lnTo>
                  <a:pt x="504126" y="447382"/>
                </a:lnTo>
                <a:close/>
              </a:path>
              <a:path w="692784" h="474345">
                <a:moveTo>
                  <a:pt x="475085" y="449173"/>
                </a:moveTo>
                <a:lnTo>
                  <a:pt x="467156" y="449173"/>
                </a:lnTo>
                <a:lnTo>
                  <a:pt x="472351" y="461644"/>
                </a:lnTo>
                <a:lnTo>
                  <a:pt x="480624" y="461644"/>
                </a:lnTo>
                <a:lnTo>
                  <a:pt x="475085" y="449173"/>
                </a:lnTo>
                <a:close/>
              </a:path>
              <a:path w="692784" h="474345">
                <a:moveTo>
                  <a:pt x="515747" y="441502"/>
                </a:moveTo>
                <a:lnTo>
                  <a:pt x="484517" y="441502"/>
                </a:lnTo>
                <a:lnTo>
                  <a:pt x="484517" y="447382"/>
                </a:lnTo>
                <a:lnTo>
                  <a:pt x="515747" y="447382"/>
                </a:lnTo>
                <a:lnTo>
                  <a:pt x="515747" y="441502"/>
                </a:lnTo>
                <a:close/>
              </a:path>
              <a:path w="692784" h="474345">
                <a:moveTo>
                  <a:pt x="531698" y="441502"/>
                </a:moveTo>
                <a:lnTo>
                  <a:pt x="523709" y="441502"/>
                </a:lnTo>
                <a:lnTo>
                  <a:pt x="523709" y="473582"/>
                </a:lnTo>
                <a:lnTo>
                  <a:pt x="531698" y="473582"/>
                </a:lnTo>
                <a:lnTo>
                  <a:pt x="531698" y="441502"/>
                </a:lnTo>
                <a:close/>
              </a:path>
              <a:path w="692784" h="474345">
                <a:moveTo>
                  <a:pt x="564400" y="441096"/>
                </a:moveTo>
                <a:lnTo>
                  <a:pt x="553453" y="441096"/>
                </a:lnTo>
                <a:lnTo>
                  <a:pt x="549007" y="442747"/>
                </a:lnTo>
                <a:lnTo>
                  <a:pt x="542233" y="449338"/>
                </a:lnTo>
                <a:lnTo>
                  <a:pt x="540537" y="453161"/>
                </a:lnTo>
                <a:lnTo>
                  <a:pt x="540537" y="462025"/>
                </a:lnTo>
                <a:lnTo>
                  <a:pt x="542251" y="465886"/>
                </a:lnTo>
                <a:lnTo>
                  <a:pt x="549071" y="472376"/>
                </a:lnTo>
                <a:lnTo>
                  <a:pt x="553491" y="474002"/>
                </a:lnTo>
                <a:lnTo>
                  <a:pt x="564299" y="474002"/>
                </a:lnTo>
                <a:lnTo>
                  <a:pt x="568706" y="472363"/>
                </a:lnTo>
                <a:lnTo>
                  <a:pt x="573999" y="467334"/>
                </a:lnTo>
                <a:lnTo>
                  <a:pt x="555879" y="467334"/>
                </a:lnTo>
                <a:lnTo>
                  <a:pt x="553427" y="466432"/>
                </a:lnTo>
                <a:lnTo>
                  <a:pt x="549706" y="462838"/>
                </a:lnTo>
                <a:lnTo>
                  <a:pt x="548779" y="460476"/>
                </a:lnTo>
                <a:lnTo>
                  <a:pt x="548779" y="454621"/>
                </a:lnTo>
                <a:lnTo>
                  <a:pt x="549706" y="452246"/>
                </a:lnTo>
                <a:lnTo>
                  <a:pt x="553427" y="448665"/>
                </a:lnTo>
                <a:lnTo>
                  <a:pt x="555879" y="447776"/>
                </a:lnTo>
                <a:lnTo>
                  <a:pt x="573985" y="447776"/>
                </a:lnTo>
                <a:lnTo>
                  <a:pt x="568820" y="442747"/>
                </a:lnTo>
                <a:lnTo>
                  <a:pt x="564400" y="441096"/>
                </a:lnTo>
                <a:close/>
              </a:path>
              <a:path w="692784" h="474345">
                <a:moveTo>
                  <a:pt x="573985" y="447776"/>
                </a:moveTo>
                <a:lnTo>
                  <a:pt x="561962" y="447776"/>
                </a:lnTo>
                <a:lnTo>
                  <a:pt x="564400" y="448665"/>
                </a:lnTo>
                <a:lnTo>
                  <a:pt x="568109" y="452246"/>
                </a:lnTo>
                <a:lnTo>
                  <a:pt x="569036" y="454621"/>
                </a:lnTo>
                <a:lnTo>
                  <a:pt x="569036" y="460476"/>
                </a:lnTo>
                <a:lnTo>
                  <a:pt x="568109" y="462838"/>
                </a:lnTo>
                <a:lnTo>
                  <a:pt x="564400" y="466432"/>
                </a:lnTo>
                <a:lnTo>
                  <a:pt x="561962" y="467334"/>
                </a:lnTo>
                <a:lnTo>
                  <a:pt x="573999" y="467334"/>
                </a:lnTo>
                <a:lnTo>
                  <a:pt x="575564" y="465848"/>
                </a:lnTo>
                <a:lnTo>
                  <a:pt x="577267" y="462025"/>
                </a:lnTo>
                <a:lnTo>
                  <a:pt x="577272" y="453161"/>
                </a:lnTo>
                <a:lnTo>
                  <a:pt x="575576" y="449325"/>
                </a:lnTo>
                <a:lnTo>
                  <a:pt x="573985" y="447776"/>
                </a:lnTo>
                <a:close/>
              </a:path>
              <a:path w="692784" h="474345">
                <a:moveTo>
                  <a:pt x="593255" y="441502"/>
                </a:moveTo>
                <a:lnTo>
                  <a:pt x="585927" y="441502"/>
                </a:lnTo>
                <a:lnTo>
                  <a:pt x="585927" y="473582"/>
                </a:lnTo>
                <a:lnTo>
                  <a:pt x="593915" y="473582"/>
                </a:lnTo>
                <a:lnTo>
                  <a:pt x="593915" y="453034"/>
                </a:lnTo>
                <a:lnTo>
                  <a:pt x="603330" y="453034"/>
                </a:lnTo>
                <a:lnTo>
                  <a:pt x="593255" y="441502"/>
                </a:lnTo>
                <a:close/>
              </a:path>
              <a:path w="692784" h="474345">
                <a:moveTo>
                  <a:pt x="603330" y="453034"/>
                </a:moveTo>
                <a:lnTo>
                  <a:pt x="593915" y="453034"/>
                </a:lnTo>
                <a:lnTo>
                  <a:pt x="611619" y="473582"/>
                </a:lnTo>
                <a:lnTo>
                  <a:pt x="618375" y="473582"/>
                </a:lnTo>
                <a:lnTo>
                  <a:pt x="618375" y="461111"/>
                </a:lnTo>
                <a:lnTo>
                  <a:pt x="610387" y="461111"/>
                </a:lnTo>
                <a:lnTo>
                  <a:pt x="603330" y="453034"/>
                </a:lnTo>
                <a:close/>
              </a:path>
              <a:path w="692784" h="474345">
                <a:moveTo>
                  <a:pt x="618375" y="441502"/>
                </a:moveTo>
                <a:lnTo>
                  <a:pt x="610387" y="441502"/>
                </a:lnTo>
                <a:lnTo>
                  <a:pt x="610387" y="461111"/>
                </a:lnTo>
                <a:lnTo>
                  <a:pt x="618375" y="461111"/>
                </a:lnTo>
                <a:lnTo>
                  <a:pt x="618375" y="441502"/>
                </a:lnTo>
                <a:close/>
              </a:path>
              <a:path w="692784" h="474345">
                <a:moveTo>
                  <a:pt x="647179" y="441502"/>
                </a:moveTo>
                <a:lnTo>
                  <a:pt x="637921" y="441502"/>
                </a:lnTo>
                <a:lnTo>
                  <a:pt x="624954" y="473582"/>
                </a:lnTo>
                <a:lnTo>
                  <a:pt x="633425" y="473582"/>
                </a:lnTo>
                <a:lnTo>
                  <a:pt x="635825" y="467245"/>
                </a:lnTo>
                <a:lnTo>
                  <a:pt x="658603" y="467245"/>
                </a:lnTo>
                <a:lnTo>
                  <a:pt x="656118" y="461644"/>
                </a:lnTo>
                <a:lnTo>
                  <a:pt x="637933" y="461644"/>
                </a:lnTo>
                <a:lnTo>
                  <a:pt x="642645" y="449173"/>
                </a:lnTo>
                <a:lnTo>
                  <a:pt x="650583" y="449173"/>
                </a:lnTo>
                <a:lnTo>
                  <a:pt x="647179" y="441502"/>
                </a:lnTo>
                <a:close/>
              </a:path>
              <a:path w="692784" h="474345">
                <a:moveTo>
                  <a:pt x="658603" y="467245"/>
                </a:moveTo>
                <a:lnTo>
                  <a:pt x="650189" y="467245"/>
                </a:lnTo>
                <a:lnTo>
                  <a:pt x="652830" y="473582"/>
                </a:lnTo>
                <a:lnTo>
                  <a:pt x="661416" y="473582"/>
                </a:lnTo>
                <a:lnTo>
                  <a:pt x="658603" y="467245"/>
                </a:lnTo>
                <a:close/>
              </a:path>
              <a:path w="692784" h="474345">
                <a:moveTo>
                  <a:pt x="650583" y="449173"/>
                </a:moveTo>
                <a:lnTo>
                  <a:pt x="642645" y="449173"/>
                </a:lnTo>
                <a:lnTo>
                  <a:pt x="647852" y="461644"/>
                </a:lnTo>
                <a:lnTo>
                  <a:pt x="656118" y="461644"/>
                </a:lnTo>
                <a:lnTo>
                  <a:pt x="650583" y="449173"/>
                </a:lnTo>
                <a:close/>
              </a:path>
            </a:pathLst>
          </a:custGeom>
          <a:solidFill>
            <a:srgbClr val="FFFFFF"/>
          </a:solidFill>
        </p:spPr>
        <p:txBody>
          <a:bodyPr wrap="square" lIns="0" tIns="0" rIns="0" bIns="0" rtlCol="0"/>
          <a:lstStyle/>
          <a:p>
            <a:endParaRPr/>
          </a:p>
        </p:txBody>
      </p:sp>
      <p:sp>
        <p:nvSpPr>
          <p:cNvPr id="4" name="object 4"/>
          <p:cNvSpPr txBox="1"/>
          <p:nvPr/>
        </p:nvSpPr>
        <p:spPr>
          <a:xfrm>
            <a:off x="873946" y="278202"/>
            <a:ext cx="6917898" cy="2154436"/>
          </a:xfrm>
          <a:prstGeom prst="rect">
            <a:avLst/>
          </a:prstGeom>
        </p:spPr>
        <p:txBody>
          <a:bodyPr vert="horz" wrap="square" lIns="0" tIns="0" rIns="0" bIns="0" rtlCol="0">
            <a:spAutoFit/>
          </a:bodyPr>
          <a:lstStyle/>
          <a:p>
            <a:pPr marL="16510" algn="ctr">
              <a:lnSpc>
                <a:spcPct val="100000"/>
              </a:lnSpc>
            </a:pPr>
            <a:r>
              <a:rPr lang="en-US" sz="2800" b="1" dirty="0" smtClean="0">
                <a:solidFill>
                  <a:srgbClr val="D40000"/>
                </a:solidFill>
                <a:latin typeface="Century Gothic"/>
                <a:cs typeface="Century Gothic"/>
              </a:rPr>
              <a:t>WEAK HEALTH SYSTEMS AND MANAGEMENT OF EPIDEMICS, PANDEMICS, AND OUTBREAKS</a:t>
            </a:r>
            <a:r>
              <a:rPr lang="en-US" sz="2800" b="1" dirty="0" smtClean="0">
                <a:solidFill>
                  <a:srgbClr val="D40000"/>
                </a:solidFill>
                <a:latin typeface="Century Gothic"/>
                <a:cs typeface="Century Gothic"/>
              </a:rPr>
              <a:t>: LESSONS FROM THE EBOLA OUTBREAK</a:t>
            </a:r>
            <a:endParaRPr lang="en-US" sz="2800" b="1" dirty="0" smtClean="0">
              <a:solidFill>
                <a:srgbClr val="D40000"/>
              </a:solidFill>
              <a:latin typeface="Century Gothic"/>
              <a:cs typeface="Century Gothic"/>
            </a:endParaRPr>
          </a:p>
          <a:p>
            <a:pPr marL="16510" algn="ctr">
              <a:lnSpc>
                <a:spcPct val="100000"/>
              </a:lnSpc>
            </a:pPr>
            <a:endParaRPr sz="2800" dirty="0">
              <a:latin typeface="Century Gothic"/>
              <a:cs typeface="Century Gothic"/>
            </a:endParaRPr>
          </a:p>
        </p:txBody>
      </p:sp>
      <p:sp>
        <p:nvSpPr>
          <p:cNvPr id="12" name="object 12"/>
          <p:cNvSpPr/>
          <p:nvPr/>
        </p:nvSpPr>
        <p:spPr>
          <a:xfrm>
            <a:off x="1260560" y="3362463"/>
            <a:ext cx="53975" cy="0"/>
          </a:xfrm>
          <a:custGeom>
            <a:avLst/>
            <a:gdLst/>
            <a:ahLst/>
            <a:cxnLst/>
            <a:rect l="l" t="t" r="r" b="b"/>
            <a:pathLst>
              <a:path w="53975">
                <a:moveTo>
                  <a:pt x="0" y="0"/>
                </a:moveTo>
                <a:lnTo>
                  <a:pt x="53733" y="0"/>
                </a:lnTo>
              </a:path>
            </a:pathLst>
          </a:custGeom>
          <a:ln w="57454">
            <a:solidFill>
              <a:srgbClr val="FFFFFF"/>
            </a:solidFill>
          </a:ln>
        </p:spPr>
        <p:txBody>
          <a:bodyPr wrap="square" lIns="0" tIns="0" rIns="0" bIns="0" rtlCol="0"/>
          <a:lstStyle/>
          <a:p>
            <a:endParaRPr/>
          </a:p>
        </p:txBody>
      </p:sp>
      <p:sp>
        <p:nvSpPr>
          <p:cNvPr id="13" name="object 13"/>
          <p:cNvSpPr/>
          <p:nvPr/>
        </p:nvSpPr>
        <p:spPr>
          <a:xfrm>
            <a:off x="1204375" y="3307504"/>
            <a:ext cx="166370" cy="0"/>
          </a:xfrm>
          <a:custGeom>
            <a:avLst/>
            <a:gdLst/>
            <a:ahLst/>
            <a:cxnLst/>
            <a:rect l="l" t="t" r="r" b="b"/>
            <a:pathLst>
              <a:path w="166369">
                <a:moveTo>
                  <a:pt x="0" y="0"/>
                </a:moveTo>
                <a:lnTo>
                  <a:pt x="166103" y="0"/>
                </a:lnTo>
              </a:path>
            </a:pathLst>
          </a:custGeom>
          <a:ln w="55003">
            <a:solidFill>
              <a:srgbClr val="FFFFFF"/>
            </a:solidFill>
          </a:ln>
        </p:spPr>
        <p:txBody>
          <a:bodyPr wrap="square" lIns="0" tIns="0" rIns="0" bIns="0" rtlCol="0"/>
          <a:lstStyle/>
          <a:p>
            <a:endParaRPr/>
          </a:p>
        </p:txBody>
      </p:sp>
      <p:sp>
        <p:nvSpPr>
          <p:cNvPr id="14" name="object 14"/>
          <p:cNvSpPr/>
          <p:nvPr/>
        </p:nvSpPr>
        <p:spPr>
          <a:xfrm>
            <a:off x="1260560" y="3252544"/>
            <a:ext cx="53975" cy="0"/>
          </a:xfrm>
          <a:custGeom>
            <a:avLst/>
            <a:gdLst/>
            <a:ahLst/>
            <a:cxnLst/>
            <a:rect l="l" t="t" r="r" b="b"/>
            <a:pathLst>
              <a:path w="53975">
                <a:moveTo>
                  <a:pt x="0" y="0"/>
                </a:moveTo>
                <a:lnTo>
                  <a:pt x="53733" y="0"/>
                </a:lnTo>
              </a:path>
            </a:pathLst>
          </a:custGeom>
          <a:ln w="57454">
            <a:solidFill>
              <a:srgbClr val="FFFFFF"/>
            </a:solidFill>
          </a:ln>
        </p:spPr>
        <p:txBody>
          <a:bodyPr wrap="square" lIns="0" tIns="0" rIns="0" bIns="0" rtlCol="0"/>
          <a:lstStyle/>
          <a:p>
            <a:endParaRPr/>
          </a:p>
        </p:txBody>
      </p:sp>
      <p:sp>
        <p:nvSpPr>
          <p:cNvPr id="16" name="object 4"/>
          <p:cNvSpPr txBox="1"/>
          <p:nvPr/>
        </p:nvSpPr>
        <p:spPr>
          <a:xfrm>
            <a:off x="873946" y="2174664"/>
            <a:ext cx="7253063" cy="707363"/>
          </a:xfrm>
          <a:prstGeom prst="rect">
            <a:avLst/>
          </a:prstGeom>
        </p:spPr>
        <p:txBody>
          <a:bodyPr vert="horz" wrap="square" lIns="0" tIns="0" rIns="0" bIns="0" rtlCol="0">
            <a:spAutoFit/>
          </a:bodyPr>
          <a:lstStyle/>
          <a:p>
            <a:pPr marL="12700" marR="5080" algn="ctr">
              <a:lnSpc>
                <a:spcPct val="130200"/>
              </a:lnSpc>
              <a:spcBef>
                <a:spcPts val="340"/>
              </a:spcBef>
            </a:pPr>
            <a:r>
              <a:rPr lang="en-US" dirty="0" smtClean="0">
                <a:latin typeface="Century Gothic"/>
                <a:cs typeface="Century Gothic"/>
              </a:rPr>
              <a:t>“</a:t>
            </a:r>
            <a:r>
              <a:rPr lang="mr-IN" dirty="0" smtClean="0">
                <a:latin typeface="Century Gothic"/>
                <a:cs typeface="Century Gothic"/>
              </a:rPr>
              <a:t>…</a:t>
            </a:r>
            <a:r>
              <a:rPr lang="en-US" dirty="0" smtClean="0">
                <a:latin typeface="Century Gothic"/>
                <a:cs typeface="Century Gothic"/>
              </a:rPr>
              <a:t>the largest, longest, most severe and most complex in nearly 4-decade history of the disease</a:t>
            </a:r>
            <a:r>
              <a:rPr lang="mr-IN" dirty="0" smtClean="0">
                <a:latin typeface="Century Gothic"/>
                <a:cs typeface="Century Gothic"/>
              </a:rPr>
              <a:t>…</a:t>
            </a:r>
            <a:r>
              <a:rPr lang="en-US" dirty="0" smtClean="0">
                <a:latin typeface="Century Gothic"/>
                <a:cs typeface="Century Gothic"/>
              </a:rPr>
              <a:t>”</a:t>
            </a:r>
            <a:r>
              <a:rPr lang="en-US" dirty="0">
                <a:latin typeface="Century Gothic"/>
                <a:cs typeface="Century Gothic"/>
              </a:rPr>
              <a:t>-</a:t>
            </a:r>
            <a:r>
              <a:rPr lang="en-US" b="1" dirty="0">
                <a:latin typeface="Century Gothic"/>
                <a:cs typeface="Century Gothic"/>
              </a:rPr>
              <a:t>Margaret Chan, WHO</a:t>
            </a:r>
            <a:endParaRPr b="1" dirty="0">
              <a:latin typeface="Century Gothic"/>
              <a:cs typeface="Century Gothic"/>
            </a:endParaRPr>
          </a:p>
        </p:txBody>
      </p:sp>
      <p:sp>
        <p:nvSpPr>
          <p:cNvPr id="18" name="TextBox 17"/>
          <p:cNvSpPr txBox="1"/>
          <p:nvPr/>
        </p:nvSpPr>
        <p:spPr>
          <a:xfrm>
            <a:off x="1040103" y="5071438"/>
            <a:ext cx="6922634" cy="1160348"/>
          </a:xfrm>
          <a:prstGeom prst="rect">
            <a:avLst/>
          </a:prstGeom>
          <a:noFill/>
        </p:spPr>
        <p:txBody>
          <a:bodyPr wrap="square" rtlCol="0">
            <a:spAutoFit/>
          </a:bodyPr>
          <a:lstStyle/>
          <a:p>
            <a:pPr marL="12700" marR="5080" algn="ctr">
              <a:lnSpc>
                <a:spcPct val="130200"/>
              </a:lnSpc>
              <a:spcBef>
                <a:spcPts val="340"/>
              </a:spcBef>
            </a:pPr>
            <a:r>
              <a:rPr lang="en-US" dirty="0" smtClean="0">
                <a:latin typeface="Century Gothic"/>
                <a:cs typeface="Century Gothic"/>
              </a:rPr>
              <a:t>"It is the world’s first Ebola epidemic, and it’s spiraling out of control.”-</a:t>
            </a:r>
            <a:r>
              <a:rPr lang="en-US" b="1" dirty="0" smtClean="0">
                <a:latin typeface="Century Gothic"/>
                <a:cs typeface="Century Gothic"/>
              </a:rPr>
              <a:t>Dr. Tom </a:t>
            </a:r>
            <a:r>
              <a:rPr lang="en-US" b="1" dirty="0" err="1" smtClean="0">
                <a:latin typeface="Century Gothic"/>
                <a:cs typeface="Century Gothic"/>
              </a:rPr>
              <a:t>Frieden</a:t>
            </a:r>
            <a:r>
              <a:rPr lang="en-US" b="1" dirty="0" smtClean="0">
                <a:latin typeface="Century Gothic"/>
                <a:cs typeface="Century Gothic"/>
              </a:rPr>
              <a:t>, Director, Centers for Disease Control and Prevention</a:t>
            </a:r>
            <a:endParaRPr lang="en-US" b="1" dirty="0">
              <a:latin typeface="Century Gothic"/>
              <a:cs typeface="Century Gothic"/>
            </a:endParaRPr>
          </a:p>
        </p:txBody>
      </p:sp>
      <p:sp>
        <p:nvSpPr>
          <p:cNvPr id="5" name="Rectangle 4"/>
          <p:cNvSpPr/>
          <p:nvPr/>
        </p:nvSpPr>
        <p:spPr>
          <a:xfrm>
            <a:off x="873946" y="3386263"/>
            <a:ext cx="7253063" cy="1200329"/>
          </a:xfrm>
          <a:prstGeom prst="rect">
            <a:avLst/>
          </a:prstGeom>
        </p:spPr>
        <p:txBody>
          <a:bodyPr wrap="square">
            <a:spAutoFit/>
          </a:bodyPr>
          <a:lstStyle/>
          <a:p>
            <a:pPr algn="ctr"/>
            <a:r>
              <a:rPr lang="en-US" dirty="0" smtClean="0">
                <a:latin typeface="Century Gothic"/>
                <a:cs typeface="Century Gothic"/>
              </a:rPr>
              <a:t>"</a:t>
            </a:r>
            <a:r>
              <a:rPr lang="en-US" dirty="0">
                <a:latin typeface="Century Gothic"/>
                <a:cs typeface="Century Gothic"/>
              </a:rPr>
              <a:t>Riots are breaking out. Isolation </a:t>
            </a:r>
            <a:r>
              <a:rPr lang="en-US" dirty="0" smtClean="0">
                <a:latin typeface="Century Gothic"/>
                <a:cs typeface="Century Gothic"/>
              </a:rPr>
              <a:t>centers </a:t>
            </a:r>
            <a:r>
              <a:rPr lang="en-US" dirty="0">
                <a:latin typeface="Century Gothic"/>
                <a:cs typeface="Century Gothic"/>
              </a:rPr>
              <a:t>are overwhelmed. Health workers on the frontline are becoming infected and are dying in shocking numbers</a:t>
            </a:r>
            <a:r>
              <a:rPr lang="en-US" dirty="0" smtClean="0">
                <a:latin typeface="Century Gothic"/>
                <a:cs typeface="Century Gothic"/>
              </a:rPr>
              <a:t>.”-</a:t>
            </a:r>
            <a:r>
              <a:rPr lang="en-US" b="1" dirty="0">
                <a:latin typeface="Century Gothic"/>
                <a:cs typeface="Century Gothic"/>
              </a:rPr>
              <a:t>Dr. Joanne Liu, </a:t>
            </a:r>
            <a:r>
              <a:rPr lang="en-US" b="1" dirty="0" smtClean="0">
                <a:latin typeface="Century Gothic"/>
                <a:cs typeface="Century Gothic"/>
              </a:rPr>
              <a:t>International </a:t>
            </a:r>
            <a:r>
              <a:rPr lang="en-US" b="1" dirty="0">
                <a:latin typeface="Century Gothic"/>
                <a:cs typeface="Century Gothic"/>
              </a:rPr>
              <a:t>P</a:t>
            </a:r>
            <a:r>
              <a:rPr lang="en-US" b="1" dirty="0" smtClean="0">
                <a:latin typeface="Century Gothic"/>
                <a:cs typeface="Century Gothic"/>
              </a:rPr>
              <a:t>resident </a:t>
            </a:r>
            <a:r>
              <a:rPr lang="en-US" b="1" dirty="0">
                <a:latin typeface="Century Gothic"/>
                <a:cs typeface="Century Gothic"/>
              </a:rPr>
              <a:t>of Doctors Without Borders</a:t>
            </a:r>
          </a:p>
        </p:txBody>
      </p:sp>
    </p:spTree>
    <p:extLst>
      <p:ext uri="{BB962C8B-B14F-4D97-AF65-F5344CB8AC3E}">
        <p14:creationId xmlns:p14="http://schemas.microsoft.com/office/powerpoint/2010/main" val="239167638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27009" y="0"/>
            <a:ext cx="1017269" cy="756285"/>
          </a:xfrm>
          <a:custGeom>
            <a:avLst/>
            <a:gdLst/>
            <a:ahLst/>
            <a:cxnLst/>
            <a:rect l="l" t="t" r="r" b="b"/>
            <a:pathLst>
              <a:path w="1017270" h="756285">
                <a:moveTo>
                  <a:pt x="0" y="756005"/>
                </a:moveTo>
                <a:lnTo>
                  <a:pt x="1016990" y="756005"/>
                </a:lnTo>
                <a:lnTo>
                  <a:pt x="1016990" y="0"/>
                </a:lnTo>
                <a:lnTo>
                  <a:pt x="0" y="0"/>
                </a:lnTo>
                <a:lnTo>
                  <a:pt x="0" y="756005"/>
                </a:lnTo>
                <a:close/>
              </a:path>
            </a:pathLst>
          </a:custGeom>
          <a:solidFill>
            <a:srgbClr val="D40000"/>
          </a:solidFill>
        </p:spPr>
        <p:txBody>
          <a:bodyPr wrap="square" lIns="0" tIns="0" rIns="0" bIns="0" rtlCol="0"/>
          <a:lstStyle/>
          <a:p>
            <a:endParaRPr/>
          </a:p>
        </p:txBody>
      </p:sp>
      <p:sp>
        <p:nvSpPr>
          <p:cNvPr id="3" name="object 3"/>
          <p:cNvSpPr/>
          <p:nvPr/>
        </p:nvSpPr>
        <p:spPr>
          <a:xfrm>
            <a:off x="8289301" y="141003"/>
            <a:ext cx="692785" cy="474345"/>
          </a:xfrm>
          <a:custGeom>
            <a:avLst/>
            <a:gdLst/>
            <a:ahLst/>
            <a:cxnLst/>
            <a:rect l="l" t="t" r="r" b="b"/>
            <a:pathLst>
              <a:path w="692784" h="474345">
                <a:moveTo>
                  <a:pt x="675932" y="441502"/>
                </a:moveTo>
                <a:lnTo>
                  <a:pt x="667943" y="441502"/>
                </a:lnTo>
                <a:lnTo>
                  <a:pt x="667943" y="473582"/>
                </a:lnTo>
                <a:lnTo>
                  <a:pt x="692391" y="473582"/>
                </a:lnTo>
                <a:lnTo>
                  <a:pt x="692391" y="467702"/>
                </a:lnTo>
                <a:lnTo>
                  <a:pt x="675932" y="467702"/>
                </a:lnTo>
                <a:lnTo>
                  <a:pt x="675932" y="441502"/>
                </a:lnTo>
                <a:close/>
              </a:path>
              <a:path w="692784" h="474345">
                <a:moveTo>
                  <a:pt x="689178" y="4254"/>
                </a:moveTo>
                <a:lnTo>
                  <a:pt x="570166" y="4254"/>
                </a:lnTo>
                <a:lnTo>
                  <a:pt x="570166" y="329603"/>
                </a:lnTo>
                <a:lnTo>
                  <a:pt x="689178" y="418274"/>
                </a:lnTo>
                <a:lnTo>
                  <a:pt x="689178" y="4254"/>
                </a:lnTo>
                <a:close/>
              </a:path>
              <a:path w="692784" h="474345">
                <a:moveTo>
                  <a:pt x="319951" y="139699"/>
                </a:moveTo>
                <a:lnTo>
                  <a:pt x="319951" y="411048"/>
                </a:lnTo>
                <a:lnTo>
                  <a:pt x="438962" y="411048"/>
                </a:lnTo>
                <a:lnTo>
                  <a:pt x="438962" y="233959"/>
                </a:lnTo>
                <a:lnTo>
                  <a:pt x="319951" y="139699"/>
                </a:lnTo>
                <a:close/>
              </a:path>
              <a:path w="692784" h="474345">
                <a:moveTo>
                  <a:pt x="319506" y="92290"/>
                </a:moveTo>
                <a:lnTo>
                  <a:pt x="319506" y="127723"/>
                </a:lnTo>
                <a:lnTo>
                  <a:pt x="562292" y="322897"/>
                </a:lnTo>
                <a:lnTo>
                  <a:pt x="562292" y="287477"/>
                </a:lnTo>
                <a:lnTo>
                  <a:pt x="319506" y="92290"/>
                </a:lnTo>
                <a:close/>
              </a:path>
              <a:path w="692784" h="474345">
                <a:moveTo>
                  <a:pt x="319506" y="46151"/>
                </a:moveTo>
                <a:lnTo>
                  <a:pt x="319506" y="81572"/>
                </a:lnTo>
                <a:lnTo>
                  <a:pt x="562292" y="276745"/>
                </a:lnTo>
                <a:lnTo>
                  <a:pt x="562292" y="241325"/>
                </a:lnTo>
                <a:lnTo>
                  <a:pt x="319506" y="46151"/>
                </a:lnTo>
                <a:close/>
              </a:path>
              <a:path w="692784" h="474345">
                <a:moveTo>
                  <a:pt x="319951" y="0"/>
                </a:moveTo>
                <a:lnTo>
                  <a:pt x="319951" y="35420"/>
                </a:lnTo>
                <a:lnTo>
                  <a:pt x="562737" y="230606"/>
                </a:lnTo>
                <a:lnTo>
                  <a:pt x="562737" y="195173"/>
                </a:lnTo>
                <a:lnTo>
                  <a:pt x="319951" y="0"/>
                </a:lnTo>
                <a:close/>
              </a:path>
              <a:path w="692784" h="474345">
                <a:moveTo>
                  <a:pt x="323761" y="447382"/>
                </a:moveTo>
                <a:lnTo>
                  <a:pt x="315772" y="447382"/>
                </a:lnTo>
                <a:lnTo>
                  <a:pt x="315772" y="473582"/>
                </a:lnTo>
                <a:lnTo>
                  <a:pt x="323761" y="473582"/>
                </a:lnTo>
                <a:lnTo>
                  <a:pt x="323761" y="447382"/>
                </a:lnTo>
                <a:close/>
              </a:path>
              <a:path w="692784" h="474345">
                <a:moveTo>
                  <a:pt x="335381" y="441502"/>
                </a:moveTo>
                <a:lnTo>
                  <a:pt x="304152" y="441502"/>
                </a:lnTo>
                <a:lnTo>
                  <a:pt x="304152" y="447382"/>
                </a:lnTo>
                <a:lnTo>
                  <a:pt x="335381" y="447382"/>
                </a:lnTo>
                <a:lnTo>
                  <a:pt x="335381" y="441502"/>
                </a:lnTo>
                <a:close/>
              </a:path>
              <a:path w="692784" h="474345">
                <a:moveTo>
                  <a:pt x="271284" y="441502"/>
                </a:moveTo>
                <a:lnTo>
                  <a:pt x="263956" y="441502"/>
                </a:lnTo>
                <a:lnTo>
                  <a:pt x="263956" y="473582"/>
                </a:lnTo>
                <a:lnTo>
                  <a:pt x="271945" y="473582"/>
                </a:lnTo>
                <a:lnTo>
                  <a:pt x="271945" y="453034"/>
                </a:lnTo>
                <a:lnTo>
                  <a:pt x="281352" y="453034"/>
                </a:lnTo>
                <a:lnTo>
                  <a:pt x="271284" y="441502"/>
                </a:lnTo>
                <a:close/>
              </a:path>
              <a:path w="692784" h="474345">
                <a:moveTo>
                  <a:pt x="281352" y="453034"/>
                </a:moveTo>
                <a:lnTo>
                  <a:pt x="271945" y="453034"/>
                </a:lnTo>
                <a:lnTo>
                  <a:pt x="289648" y="473582"/>
                </a:lnTo>
                <a:lnTo>
                  <a:pt x="296405" y="473582"/>
                </a:lnTo>
                <a:lnTo>
                  <a:pt x="296405" y="461111"/>
                </a:lnTo>
                <a:lnTo>
                  <a:pt x="288404" y="461111"/>
                </a:lnTo>
                <a:lnTo>
                  <a:pt x="281352" y="453034"/>
                </a:lnTo>
                <a:close/>
              </a:path>
              <a:path w="692784" h="474345">
                <a:moveTo>
                  <a:pt x="296405" y="441502"/>
                </a:moveTo>
                <a:lnTo>
                  <a:pt x="288404" y="441502"/>
                </a:lnTo>
                <a:lnTo>
                  <a:pt x="288404" y="461111"/>
                </a:lnTo>
                <a:lnTo>
                  <a:pt x="296405" y="461111"/>
                </a:lnTo>
                <a:lnTo>
                  <a:pt x="296405" y="441502"/>
                </a:lnTo>
                <a:close/>
              </a:path>
              <a:path w="692784" h="474345">
                <a:moveTo>
                  <a:pt x="276631" y="380110"/>
                </a:moveTo>
                <a:lnTo>
                  <a:pt x="0" y="380110"/>
                </a:lnTo>
                <a:lnTo>
                  <a:pt x="0" y="408673"/>
                </a:lnTo>
                <a:lnTo>
                  <a:pt x="276631" y="408673"/>
                </a:lnTo>
                <a:lnTo>
                  <a:pt x="276631" y="380110"/>
                </a:lnTo>
                <a:close/>
              </a:path>
              <a:path w="692784" h="474345">
                <a:moveTo>
                  <a:pt x="276631" y="310832"/>
                </a:moveTo>
                <a:lnTo>
                  <a:pt x="0" y="310832"/>
                </a:lnTo>
                <a:lnTo>
                  <a:pt x="0" y="374027"/>
                </a:lnTo>
                <a:lnTo>
                  <a:pt x="276631" y="374027"/>
                </a:lnTo>
                <a:lnTo>
                  <a:pt x="276631" y="345465"/>
                </a:lnTo>
                <a:lnTo>
                  <a:pt x="12865" y="345465"/>
                </a:lnTo>
                <a:lnTo>
                  <a:pt x="12865" y="339394"/>
                </a:lnTo>
                <a:lnTo>
                  <a:pt x="276631" y="339394"/>
                </a:lnTo>
                <a:lnTo>
                  <a:pt x="276631" y="310832"/>
                </a:lnTo>
                <a:close/>
              </a:path>
              <a:path w="692784" h="474345">
                <a:moveTo>
                  <a:pt x="119011" y="4838"/>
                </a:moveTo>
                <a:lnTo>
                  <a:pt x="0" y="4838"/>
                </a:lnTo>
                <a:lnTo>
                  <a:pt x="0" y="304749"/>
                </a:lnTo>
                <a:lnTo>
                  <a:pt x="119011" y="304749"/>
                </a:lnTo>
                <a:lnTo>
                  <a:pt x="119011" y="4838"/>
                </a:lnTo>
                <a:close/>
              </a:path>
              <a:path w="692784" h="474345">
                <a:moveTo>
                  <a:pt x="11582" y="441502"/>
                </a:moveTo>
                <a:lnTo>
                  <a:pt x="3581" y="441502"/>
                </a:lnTo>
                <a:lnTo>
                  <a:pt x="3581" y="473582"/>
                </a:lnTo>
                <a:lnTo>
                  <a:pt x="28041" y="473582"/>
                </a:lnTo>
                <a:lnTo>
                  <a:pt x="28041" y="467702"/>
                </a:lnTo>
                <a:lnTo>
                  <a:pt x="11582" y="467702"/>
                </a:lnTo>
                <a:lnTo>
                  <a:pt x="11582" y="441502"/>
                </a:lnTo>
                <a:close/>
              </a:path>
              <a:path w="692784" h="474345">
                <a:moveTo>
                  <a:pt x="43599" y="441502"/>
                </a:moveTo>
                <a:lnTo>
                  <a:pt x="35610" y="441502"/>
                </a:lnTo>
                <a:lnTo>
                  <a:pt x="35610" y="473582"/>
                </a:lnTo>
                <a:lnTo>
                  <a:pt x="43599" y="473582"/>
                </a:lnTo>
                <a:lnTo>
                  <a:pt x="43599" y="441502"/>
                </a:lnTo>
                <a:close/>
              </a:path>
              <a:path w="692784" h="474345">
                <a:moveTo>
                  <a:pt x="75907" y="441502"/>
                </a:moveTo>
                <a:lnTo>
                  <a:pt x="53822" y="441502"/>
                </a:lnTo>
                <a:lnTo>
                  <a:pt x="53822" y="473582"/>
                </a:lnTo>
                <a:lnTo>
                  <a:pt x="61810" y="473582"/>
                </a:lnTo>
                <a:lnTo>
                  <a:pt x="61810" y="460425"/>
                </a:lnTo>
                <a:lnTo>
                  <a:pt x="75907" y="460425"/>
                </a:lnTo>
                <a:lnTo>
                  <a:pt x="75907" y="454545"/>
                </a:lnTo>
                <a:lnTo>
                  <a:pt x="61810" y="454545"/>
                </a:lnTo>
                <a:lnTo>
                  <a:pt x="61810" y="447382"/>
                </a:lnTo>
                <a:lnTo>
                  <a:pt x="75907" y="447382"/>
                </a:lnTo>
                <a:lnTo>
                  <a:pt x="75907" y="441502"/>
                </a:lnTo>
                <a:close/>
              </a:path>
              <a:path w="692784" h="474345">
                <a:moveTo>
                  <a:pt x="108458" y="441502"/>
                </a:moveTo>
                <a:lnTo>
                  <a:pt x="85140" y="441502"/>
                </a:lnTo>
                <a:lnTo>
                  <a:pt x="85140" y="473582"/>
                </a:lnTo>
                <a:lnTo>
                  <a:pt x="108788" y="473582"/>
                </a:lnTo>
                <a:lnTo>
                  <a:pt x="108788" y="467702"/>
                </a:lnTo>
                <a:lnTo>
                  <a:pt x="93129" y="467702"/>
                </a:lnTo>
                <a:lnTo>
                  <a:pt x="93129" y="459993"/>
                </a:lnTo>
                <a:lnTo>
                  <a:pt x="107746" y="459993"/>
                </a:lnTo>
                <a:lnTo>
                  <a:pt x="107746" y="454113"/>
                </a:lnTo>
                <a:lnTo>
                  <a:pt x="93129" y="454113"/>
                </a:lnTo>
                <a:lnTo>
                  <a:pt x="93129" y="447382"/>
                </a:lnTo>
                <a:lnTo>
                  <a:pt x="108458" y="447382"/>
                </a:lnTo>
                <a:lnTo>
                  <a:pt x="108458" y="441502"/>
                </a:lnTo>
                <a:close/>
              </a:path>
              <a:path w="692784" h="474345">
                <a:moveTo>
                  <a:pt x="125082" y="441502"/>
                </a:moveTo>
                <a:lnTo>
                  <a:pt x="117754" y="441502"/>
                </a:lnTo>
                <a:lnTo>
                  <a:pt x="117754" y="473582"/>
                </a:lnTo>
                <a:lnTo>
                  <a:pt x="125755" y="473582"/>
                </a:lnTo>
                <a:lnTo>
                  <a:pt x="125755" y="453034"/>
                </a:lnTo>
                <a:lnTo>
                  <a:pt x="135157" y="453034"/>
                </a:lnTo>
                <a:lnTo>
                  <a:pt x="125082" y="441502"/>
                </a:lnTo>
                <a:close/>
              </a:path>
              <a:path w="692784" h="474345">
                <a:moveTo>
                  <a:pt x="135157" y="453034"/>
                </a:moveTo>
                <a:lnTo>
                  <a:pt x="125755" y="453034"/>
                </a:lnTo>
                <a:lnTo>
                  <a:pt x="143459" y="473582"/>
                </a:lnTo>
                <a:lnTo>
                  <a:pt x="150202" y="473582"/>
                </a:lnTo>
                <a:lnTo>
                  <a:pt x="150202" y="461111"/>
                </a:lnTo>
                <a:lnTo>
                  <a:pt x="142214" y="461111"/>
                </a:lnTo>
                <a:lnTo>
                  <a:pt x="135157" y="453034"/>
                </a:lnTo>
                <a:close/>
              </a:path>
              <a:path w="692784" h="474345">
                <a:moveTo>
                  <a:pt x="150202" y="441502"/>
                </a:moveTo>
                <a:lnTo>
                  <a:pt x="142214" y="441502"/>
                </a:lnTo>
                <a:lnTo>
                  <a:pt x="142214" y="461111"/>
                </a:lnTo>
                <a:lnTo>
                  <a:pt x="150202" y="461111"/>
                </a:lnTo>
                <a:lnTo>
                  <a:pt x="150202" y="441502"/>
                </a:lnTo>
                <a:close/>
              </a:path>
              <a:path w="692784" h="474345">
                <a:moveTo>
                  <a:pt x="183654" y="441502"/>
                </a:moveTo>
                <a:lnTo>
                  <a:pt x="160324" y="441502"/>
                </a:lnTo>
                <a:lnTo>
                  <a:pt x="160324" y="473582"/>
                </a:lnTo>
                <a:lnTo>
                  <a:pt x="183972" y="473582"/>
                </a:lnTo>
                <a:lnTo>
                  <a:pt x="183972" y="467702"/>
                </a:lnTo>
                <a:lnTo>
                  <a:pt x="168313" y="467702"/>
                </a:lnTo>
                <a:lnTo>
                  <a:pt x="168313" y="459993"/>
                </a:lnTo>
                <a:lnTo>
                  <a:pt x="182943" y="459993"/>
                </a:lnTo>
                <a:lnTo>
                  <a:pt x="182943" y="454113"/>
                </a:lnTo>
                <a:lnTo>
                  <a:pt x="168313" y="454113"/>
                </a:lnTo>
                <a:lnTo>
                  <a:pt x="168313" y="447382"/>
                </a:lnTo>
                <a:lnTo>
                  <a:pt x="183654" y="447382"/>
                </a:lnTo>
                <a:lnTo>
                  <a:pt x="183654" y="441502"/>
                </a:lnTo>
                <a:close/>
              </a:path>
              <a:path w="692784" h="474345">
                <a:moveTo>
                  <a:pt x="210235" y="447382"/>
                </a:moveTo>
                <a:lnTo>
                  <a:pt x="202247" y="447382"/>
                </a:lnTo>
                <a:lnTo>
                  <a:pt x="202247" y="473582"/>
                </a:lnTo>
                <a:lnTo>
                  <a:pt x="210235" y="473582"/>
                </a:lnTo>
                <a:lnTo>
                  <a:pt x="210235" y="447382"/>
                </a:lnTo>
                <a:close/>
              </a:path>
              <a:path w="692784" h="474345">
                <a:moveTo>
                  <a:pt x="221856" y="441502"/>
                </a:moveTo>
                <a:lnTo>
                  <a:pt x="190627" y="441502"/>
                </a:lnTo>
                <a:lnTo>
                  <a:pt x="190627" y="447382"/>
                </a:lnTo>
                <a:lnTo>
                  <a:pt x="221856" y="447382"/>
                </a:lnTo>
                <a:lnTo>
                  <a:pt x="221856" y="441502"/>
                </a:lnTo>
                <a:close/>
              </a:path>
              <a:path w="692784" h="474345">
                <a:moveTo>
                  <a:pt x="253695" y="441502"/>
                </a:moveTo>
                <a:lnTo>
                  <a:pt x="245706" y="441502"/>
                </a:lnTo>
                <a:lnTo>
                  <a:pt x="245706" y="473582"/>
                </a:lnTo>
                <a:lnTo>
                  <a:pt x="253695" y="473582"/>
                </a:lnTo>
                <a:lnTo>
                  <a:pt x="253695" y="441502"/>
                </a:lnTo>
                <a:close/>
              </a:path>
              <a:path w="692784" h="474345">
                <a:moveTo>
                  <a:pt x="366496" y="441502"/>
                </a:moveTo>
                <a:lnTo>
                  <a:pt x="343166" y="441502"/>
                </a:lnTo>
                <a:lnTo>
                  <a:pt x="343166" y="473582"/>
                </a:lnTo>
                <a:lnTo>
                  <a:pt x="366814" y="473582"/>
                </a:lnTo>
                <a:lnTo>
                  <a:pt x="366814" y="467702"/>
                </a:lnTo>
                <a:lnTo>
                  <a:pt x="351155" y="467702"/>
                </a:lnTo>
                <a:lnTo>
                  <a:pt x="351155" y="459993"/>
                </a:lnTo>
                <a:lnTo>
                  <a:pt x="365785" y="459993"/>
                </a:lnTo>
                <a:lnTo>
                  <a:pt x="365785" y="454113"/>
                </a:lnTo>
                <a:lnTo>
                  <a:pt x="351155" y="454113"/>
                </a:lnTo>
                <a:lnTo>
                  <a:pt x="351155" y="447382"/>
                </a:lnTo>
                <a:lnTo>
                  <a:pt x="366496" y="447382"/>
                </a:lnTo>
                <a:lnTo>
                  <a:pt x="366496" y="441502"/>
                </a:lnTo>
                <a:close/>
              </a:path>
              <a:path w="692784" h="474345">
                <a:moveTo>
                  <a:pt x="393179" y="441502"/>
                </a:moveTo>
                <a:lnTo>
                  <a:pt x="375742" y="441502"/>
                </a:lnTo>
                <a:lnTo>
                  <a:pt x="375742" y="473582"/>
                </a:lnTo>
                <a:lnTo>
                  <a:pt x="383730" y="473582"/>
                </a:lnTo>
                <a:lnTo>
                  <a:pt x="383730" y="460565"/>
                </a:lnTo>
                <a:lnTo>
                  <a:pt x="397634" y="460565"/>
                </a:lnTo>
                <a:lnTo>
                  <a:pt x="396659" y="459308"/>
                </a:lnTo>
                <a:lnTo>
                  <a:pt x="395058" y="458584"/>
                </a:lnTo>
                <a:lnTo>
                  <a:pt x="398729" y="456882"/>
                </a:lnTo>
                <a:lnTo>
                  <a:pt x="400265" y="454685"/>
                </a:lnTo>
                <a:lnTo>
                  <a:pt x="383730" y="454685"/>
                </a:lnTo>
                <a:lnTo>
                  <a:pt x="383730" y="447382"/>
                </a:lnTo>
                <a:lnTo>
                  <a:pt x="400204" y="447382"/>
                </a:lnTo>
                <a:lnTo>
                  <a:pt x="399592" y="445998"/>
                </a:lnTo>
                <a:lnTo>
                  <a:pt x="395706" y="442404"/>
                </a:lnTo>
                <a:lnTo>
                  <a:pt x="393179" y="441502"/>
                </a:lnTo>
                <a:close/>
              </a:path>
              <a:path w="692784" h="474345">
                <a:moveTo>
                  <a:pt x="397634" y="460565"/>
                </a:moveTo>
                <a:lnTo>
                  <a:pt x="387083" y="460565"/>
                </a:lnTo>
                <a:lnTo>
                  <a:pt x="388073" y="460984"/>
                </a:lnTo>
                <a:lnTo>
                  <a:pt x="389928" y="462673"/>
                </a:lnTo>
                <a:lnTo>
                  <a:pt x="391045" y="464578"/>
                </a:lnTo>
                <a:lnTo>
                  <a:pt x="394550" y="472528"/>
                </a:lnTo>
                <a:lnTo>
                  <a:pt x="395084" y="473582"/>
                </a:lnTo>
                <a:lnTo>
                  <a:pt x="403847" y="473582"/>
                </a:lnTo>
                <a:lnTo>
                  <a:pt x="401091" y="467702"/>
                </a:lnTo>
                <a:lnTo>
                  <a:pt x="398195" y="461289"/>
                </a:lnTo>
                <a:lnTo>
                  <a:pt x="397634" y="460565"/>
                </a:lnTo>
                <a:close/>
              </a:path>
              <a:path w="692784" h="474345">
                <a:moveTo>
                  <a:pt x="400204" y="447382"/>
                </a:moveTo>
                <a:lnTo>
                  <a:pt x="390817" y="447382"/>
                </a:lnTo>
                <a:lnTo>
                  <a:pt x="392341" y="448589"/>
                </a:lnTo>
                <a:lnTo>
                  <a:pt x="392341" y="452196"/>
                </a:lnTo>
                <a:lnTo>
                  <a:pt x="391947" y="453097"/>
                </a:lnTo>
                <a:lnTo>
                  <a:pt x="390372" y="454367"/>
                </a:lnTo>
                <a:lnTo>
                  <a:pt x="389305" y="454685"/>
                </a:lnTo>
                <a:lnTo>
                  <a:pt x="400265" y="454685"/>
                </a:lnTo>
                <a:lnTo>
                  <a:pt x="400486" y="454367"/>
                </a:lnTo>
                <a:lnTo>
                  <a:pt x="400558" y="448182"/>
                </a:lnTo>
                <a:lnTo>
                  <a:pt x="400204" y="447382"/>
                </a:lnTo>
                <a:close/>
              </a:path>
              <a:path w="692784" h="474345">
                <a:moveTo>
                  <a:pt x="417766" y="441502"/>
                </a:moveTo>
                <a:lnTo>
                  <a:pt x="410438" y="441502"/>
                </a:lnTo>
                <a:lnTo>
                  <a:pt x="410438" y="473582"/>
                </a:lnTo>
                <a:lnTo>
                  <a:pt x="418426" y="473582"/>
                </a:lnTo>
                <a:lnTo>
                  <a:pt x="418426" y="453034"/>
                </a:lnTo>
                <a:lnTo>
                  <a:pt x="427834" y="453034"/>
                </a:lnTo>
                <a:lnTo>
                  <a:pt x="417766" y="441502"/>
                </a:lnTo>
                <a:close/>
              </a:path>
              <a:path w="692784" h="474345">
                <a:moveTo>
                  <a:pt x="427834" y="453034"/>
                </a:moveTo>
                <a:lnTo>
                  <a:pt x="418426" y="453034"/>
                </a:lnTo>
                <a:lnTo>
                  <a:pt x="436130" y="473582"/>
                </a:lnTo>
                <a:lnTo>
                  <a:pt x="442874" y="473582"/>
                </a:lnTo>
                <a:lnTo>
                  <a:pt x="442874" y="461111"/>
                </a:lnTo>
                <a:lnTo>
                  <a:pt x="434886" y="461111"/>
                </a:lnTo>
                <a:lnTo>
                  <a:pt x="427834" y="453034"/>
                </a:lnTo>
                <a:close/>
              </a:path>
              <a:path w="692784" h="474345">
                <a:moveTo>
                  <a:pt x="442874" y="441502"/>
                </a:moveTo>
                <a:lnTo>
                  <a:pt x="434886" y="441502"/>
                </a:lnTo>
                <a:lnTo>
                  <a:pt x="434886" y="461111"/>
                </a:lnTo>
                <a:lnTo>
                  <a:pt x="442874" y="461111"/>
                </a:lnTo>
                <a:lnTo>
                  <a:pt x="442874" y="441502"/>
                </a:lnTo>
                <a:close/>
              </a:path>
              <a:path w="692784" h="474345">
                <a:moveTo>
                  <a:pt x="471678" y="441502"/>
                </a:moveTo>
                <a:lnTo>
                  <a:pt x="462419" y="441502"/>
                </a:lnTo>
                <a:lnTo>
                  <a:pt x="449465" y="473582"/>
                </a:lnTo>
                <a:lnTo>
                  <a:pt x="457936" y="473582"/>
                </a:lnTo>
                <a:lnTo>
                  <a:pt x="460324" y="467245"/>
                </a:lnTo>
                <a:lnTo>
                  <a:pt x="483112" y="467245"/>
                </a:lnTo>
                <a:lnTo>
                  <a:pt x="480624" y="461644"/>
                </a:lnTo>
                <a:lnTo>
                  <a:pt x="462445" y="461644"/>
                </a:lnTo>
                <a:lnTo>
                  <a:pt x="467156" y="449173"/>
                </a:lnTo>
                <a:lnTo>
                  <a:pt x="475085" y="449173"/>
                </a:lnTo>
                <a:lnTo>
                  <a:pt x="471678" y="441502"/>
                </a:lnTo>
                <a:close/>
              </a:path>
              <a:path w="692784" h="474345">
                <a:moveTo>
                  <a:pt x="483112" y="467245"/>
                </a:moveTo>
                <a:lnTo>
                  <a:pt x="474687" y="467245"/>
                </a:lnTo>
                <a:lnTo>
                  <a:pt x="477329" y="473582"/>
                </a:lnTo>
                <a:lnTo>
                  <a:pt x="485927" y="473582"/>
                </a:lnTo>
                <a:lnTo>
                  <a:pt x="483112" y="467245"/>
                </a:lnTo>
                <a:close/>
              </a:path>
              <a:path w="692784" h="474345">
                <a:moveTo>
                  <a:pt x="504126" y="447382"/>
                </a:moveTo>
                <a:lnTo>
                  <a:pt x="496138" y="447382"/>
                </a:lnTo>
                <a:lnTo>
                  <a:pt x="496138" y="473582"/>
                </a:lnTo>
                <a:lnTo>
                  <a:pt x="504126" y="473582"/>
                </a:lnTo>
                <a:lnTo>
                  <a:pt x="504126" y="447382"/>
                </a:lnTo>
                <a:close/>
              </a:path>
              <a:path w="692784" h="474345">
                <a:moveTo>
                  <a:pt x="475085" y="449173"/>
                </a:moveTo>
                <a:lnTo>
                  <a:pt x="467156" y="449173"/>
                </a:lnTo>
                <a:lnTo>
                  <a:pt x="472351" y="461644"/>
                </a:lnTo>
                <a:lnTo>
                  <a:pt x="480624" y="461644"/>
                </a:lnTo>
                <a:lnTo>
                  <a:pt x="475085" y="449173"/>
                </a:lnTo>
                <a:close/>
              </a:path>
              <a:path w="692784" h="474345">
                <a:moveTo>
                  <a:pt x="515747" y="441502"/>
                </a:moveTo>
                <a:lnTo>
                  <a:pt x="484517" y="441502"/>
                </a:lnTo>
                <a:lnTo>
                  <a:pt x="484517" y="447382"/>
                </a:lnTo>
                <a:lnTo>
                  <a:pt x="515747" y="447382"/>
                </a:lnTo>
                <a:lnTo>
                  <a:pt x="515747" y="441502"/>
                </a:lnTo>
                <a:close/>
              </a:path>
              <a:path w="692784" h="474345">
                <a:moveTo>
                  <a:pt x="531698" y="441502"/>
                </a:moveTo>
                <a:lnTo>
                  <a:pt x="523709" y="441502"/>
                </a:lnTo>
                <a:lnTo>
                  <a:pt x="523709" y="473582"/>
                </a:lnTo>
                <a:lnTo>
                  <a:pt x="531698" y="473582"/>
                </a:lnTo>
                <a:lnTo>
                  <a:pt x="531698" y="441502"/>
                </a:lnTo>
                <a:close/>
              </a:path>
              <a:path w="692784" h="474345">
                <a:moveTo>
                  <a:pt x="564400" y="441096"/>
                </a:moveTo>
                <a:lnTo>
                  <a:pt x="553453" y="441096"/>
                </a:lnTo>
                <a:lnTo>
                  <a:pt x="549007" y="442747"/>
                </a:lnTo>
                <a:lnTo>
                  <a:pt x="542233" y="449338"/>
                </a:lnTo>
                <a:lnTo>
                  <a:pt x="540537" y="453161"/>
                </a:lnTo>
                <a:lnTo>
                  <a:pt x="540537" y="462025"/>
                </a:lnTo>
                <a:lnTo>
                  <a:pt x="542251" y="465886"/>
                </a:lnTo>
                <a:lnTo>
                  <a:pt x="549071" y="472376"/>
                </a:lnTo>
                <a:lnTo>
                  <a:pt x="553491" y="474002"/>
                </a:lnTo>
                <a:lnTo>
                  <a:pt x="564299" y="474002"/>
                </a:lnTo>
                <a:lnTo>
                  <a:pt x="568706" y="472363"/>
                </a:lnTo>
                <a:lnTo>
                  <a:pt x="573999" y="467334"/>
                </a:lnTo>
                <a:lnTo>
                  <a:pt x="555879" y="467334"/>
                </a:lnTo>
                <a:lnTo>
                  <a:pt x="553427" y="466432"/>
                </a:lnTo>
                <a:lnTo>
                  <a:pt x="549706" y="462838"/>
                </a:lnTo>
                <a:lnTo>
                  <a:pt x="548779" y="460476"/>
                </a:lnTo>
                <a:lnTo>
                  <a:pt x="548779" y="454621"/>
                </a:lnTo>
                <a:lnTo>
                  <a:pt x="549706" y="452246"/>
                </a:lnTo>
                <a:lnTo>
                  <a:pt x="553427" y="448665"/>
                </a:lnTo>
                <a:lnTo>
                  <a:pt x="555879" y="447776"/>
                </a:lnTo>
                <a:lnTo>
                  <a:pt x="573985" y="447776"/>
                </a:lnTo>
                <a:lnTo>
                  <a:pt x="568820" y="442747"/>
                </a:lnTo>
                <a:lnTo>
                  <a:pt x="564400" y="441096"/>
                </a:lnTo>
                <a:close/>
              </a:path>
              <a:path w="692784" h="474345">
                <a:moveTo>
                  <a:pt x="573985" y="447776"/>
                </a:moveTo>
                <a:lnTo>
                  <a:pt x="561962" y="447776"/>
                </a:lnTo>
                <a:lnTo>
                  <a:pt x="564400" y="448665"/>
                </a:lnTo>
                <a:lnTo>
                  <a:pt x="568109" y="452246"/>
                </a:lnTo>
                <a:lnTo>
                  <a:pt x="569036" y="454621"/>
                </a:lnTo>
                <a:lnTo>
                  <a:pt x="569036" y="460476"/>
                </a:lnTo>
                <a:lnTo>
                  <a:pt x="568109" y="462838"/>
                </a:lnTo>
                <a:lnTo>
                  <a:pt x="564400" y="466432"/>
                </a:lnTo>
                <a:lnTo>
                  <a:pt x="561962" y="467334"/>
                </a:lnTo>
                <a:lnTo>
                  <a:pt x="573999" y="467334"/>
                </a:lnTo>
                <a:lnTo>
                  <a:pt x="575564" y="465848"/>
                </a:lnTo>
                <a:lnTo>
                  <a:pt x="577267" y="462025"/>
                </a:lnTo>
                <a:lnTo>
                  <a:pt x="577272" y="453161"/>
                </a:lnTo>
                <a:lnTo>
                  <a:pt x="575576" y="449325"/>
                </a:lnTo>
                <a:lnTo>
                  <a:pt x="573985" y="447776"/>
                </a:lnTo>
                <a:close/>
              </a:path>
              <a:path w="692784" h="474345">
                <a:moveTo>
                  <a:pt x="593255" y="441502"/>
                </a:moveTo>
                <a:lnTo>
                  <a:pt x="585927" y="441502"/>
                </a:lnTo>
                <a:lnTo>
                  <a:pt x="585927" y="473582"/>
                </a:lnTo>
                <a:lnTo>
                  <a:pt x="593915" y="473582"/>
                </a:lnTo>
                <a:lnTo>
                  <a:pt x="593915" y="453034"/>
                </a:lnTo>
                <a:lnTo>
                  <a:pt x="603330" y="453034"/>
                </a:lnTo>
                <a:lnTo>
                  <a:pt x="593255" y="441502"/>
                </a:lnTo>
                <a:close/>
              </a:path>
              <a:path w="692784" h="474345">
                <a:moveTo>
                  <a:pt x="603330" y="453034"/>
                </a:moveTo>
                <a:lnTo>
                  <a:pt x="593915" y="453034"/>
                </a:lnTo>
                <a:lnTo>
                  <a:pt x="611619" y="473582"/>
                </a:lnTo>
                <a:lnTo>
                  <a:pt x="618375" y="473582"/>
                </a:lnTo>
                <a:lnTo>
                  <a:pt x="618375" y="461111"/>
                </a:lnTo>
                <a:lnTo>
                  <a:pt x="610387" y="461111"/>
                </a:lnTo>
                <a:lnTo>
                  <a:pt x="603330" y="453034"/>
                </a:lnTo>
                <a:close/>
              </a:path>
              <a:path w="692784" h="474345">
                <a:moveTo>
                  <a:pt x="618375" y="441502"/>
                </a:moveTo>
                <a:lnTo>
                  <a:pt x="610387" y="441502"/>
                </a:lnTo>
                <a:lnTo>
                  <a:pt x="610387" y="461111"/>
                </a:lnTo>
                <a:lnTo>
                  <a:pt x="618375" y="461111"/>
                </a:lnTo>
                <a:lnTo>
                  <a:pt x="618375" y="441502"/>
                </a:lnTo>
                <a:close/>
              </a:path>
              <a:path w="692784" h="474345">
                <a:moveTo>
                  <a:pt x="647179" y="441502"/>
                </a:moveTo>
                <a:lnTo>
                  <a:pt x="637921" y="441502"/>
                </a:lnTo>
                <a:lnTo>
                  <a:pt x="624954" y="473582"/>
                </a:lnTo>
                <a:lnTo>
                  <a:pt x="633425" y="473582"/>
                </a:lnTo>
                <a:lnTo>
                  <a:pt x="635825" y="467245"/>
                </a:lnTo>
                <a:lnTo>
                  <a:pt x="658603" y="467245"/>
                </a:lnTo>
                <a:lnTo>
                  <a:pt x="656118" y="461644"/>
                </a:lnTo>
                <a:lnTo>
                  <a:pt x="637933" y="461644"/>
                </a:lnTo>
                <a:lnTo>
                  <a:pt x="642645" y="449173"/>
                </a:lnTo>
                <a:lnTo>
                  <a:pt x="650583" y="449173"/>
                </a:lnTo>
                <a:lnTo>
                  <a:pt x="647179" y="441502"/>
                </a:lnTo>
                <a:close/>
              </a:path>
              <a:path w="692784" h="474345">
                <a:moveTo>
                  <a:pt x="658603" y="467245"/>
                </a:moveTo>
                <a:lnTo>
                  <a:pt x="650189" y="467245"/>
                </a:lnTo>
                <a:lnTo>
                  <a:pt x="652830" y="473582"/>
                </a:lnTo>
                <a:lnTo>
                  <a:pt x="661416" y="473582"/>
                </a:lnTo>
                <a:lnTo>
                  <a:pt x="658603" y="467245"/>
                </a:lnTo>
                <a:close/>
              </a:path>
              <a:path w="692784" h="474345">
                <a:moveTo>
                  <a:pt x="650583" y="449173"/>
                </a:moveTo>
                <a:lnTo>
                  <a:pt x="642645" y="449173"/>
                </a:lnTo>
                <a:lnTo>
                  <a:pt x="647852" y="461644"/>
                </a:lnTo>
                <a:lnTo>
                  <a:pt x="656118" y="461644"/>
                </a:lnTo>
                <a:lnTo>
                  <a:pt x="650583" y="449173"/>
                </a:lnTo>
                <a:close/>
              </a:path>
            </a:pathLst>
          </a:custGeom>
          <a:solidFill>
            <a:srgbClr val="FFFFFF"/>
          </a:solidFill>
        </p:spPr>
        <p:txBody>
          <a:bodyPr wrap="square" lIns="0" tIns="0" rIns="0" bIns="0" rtlCol="0"/>
          <a:lstStyle/>
          <a:p>
            <a:endParaRPr/>
          </a:p>
        </p:txBody>
      </p:sp>
      <p:sp>
        <p:nvSpPr>
          <p:cNvPr id="4" name="object 4"/>
          <p:cNvSpPr txBox="1"/>
          <p:nvPr/>
        </p:nvSpPr>
        <p:spPr>
          <a:xfrm>
            <a:off x="405037" y="141003"/>
            <a:ext cx="5606156" cy="861774"/>
          </a:xfrm>
          <a:prstGeom prst="rect">
            <a:avLst/>
          </a:prstGeom>
        </p:spPr>
        <p:txBody>
          <a:bodyPr vert="horz" wrap="square" lIns="0" tIns="0" rIns="0" bIns="0" rtlCol="0">
            <a:spAutoFit/>
          </a:bodyPr>
          <a:lstStyle/>
          <a:p>
            <a:pPr marL="12700">
              <a:lnSpc>
                <a:spcPct val="100000"/>
              </a:lnSpc>
            </a:pPr>
            <a:r>
              <a:rPr lang="en-US" sz="2800" b="1" spc="240" dirty="0" smtClean="0">
                <a:latin typeface="Century Gothic"/>
                <a:cs typeface="Century Gothic"/>
              </a:rPr>
              <a:t>Why was the Ebola outbreak so devastating? </a:t>
            </a:r>
            <a:endParaRPr sz="2800" b="1" dirty="0">
              <a:latin typeface="Century Gothic"/>
              <a:cs typeface="Century Gothic"/>
            </a:endParaRPr>
          </a:p>
        </p:txBody>
      </p:sp>
      <p:sp>
        <p:nvSpPr>
          <p:cNvPr id="9" name="object 9"/>
          <p:cNvSpPr/>
          <p:nvPr/>
        </p:nvSpPr>
        <p:spPr>
          <a:xfrm>
            <a:off x="1482973" y="2134556"/>
            <a:ext cx="180975" cy="143510"/>
          </a:xfrm>
          <a:custGeom>
            <a:avLst/>
            <a:gdLst/>
            <a:ahLst/>
            <a:cxnLst/>
            <a:rect l="l" t="t" r="r" b="b"/>
            <a:pathLst>
              <a:path w="180975" h="143510">
                <a:moveTo>
                  <a:pt x="28638" y="0"/>
                </a:moveTo>
                <a:lnTo>
                  <a:pt x="0" y="63017"/>
                </a:lnTo>
                <a:lnTo>
                  <a:pt x="146088" y="143217"/>
                </a:lnTo>
                <a:lnTo>
                  <a:pt x="180454" y="94526"/>
                </a:lnTo>
                <a:lnTo>
                  <a:pt x="28638" y="0"/>
                </a:lnTo>
                <a:close/>
              </a:path>
            </a:pathLst>
          </a:custGeom>
          <a:solidFill>
            <a:srgbClr val="FFFFFF"/>
          </a:solidFill>
        </p:spPr>
        <p:txBody>
          <a:bodyPr wrap="square" lIns="0" tIns="0" rIns="0" bIns="0" rtlCol="0"/>
          <a:lstStyle/>
          <a:p>
            <a:endParaRPr/>
          </a:p>
        </p:txBody>
      </p:sp>
      <p:sp>
        <p:nvSpPr>
          <p:cNvPr id="10" name="object 10"/>
          <p:cNvSpPr/>
          <p:nvPr/>
        </p:nvSpPr>
        <p:spPr>
          <a:xfrm>
            <a:off x="1663433" y="2134556"/>
            <a:ext cx="180975" cy="143510"/>
          </a:xfrm>
          <a:custGeom>
            <a:avLst/>
            <a:gdLst/>
            <a:ahLst/>
            <a:cxnLst/>
            <a:rect l="l" t="t" r="r" b="b"/>
            <a:pathLst>
              <a:path w="180975" h="143510">
                <a:moveTo>
                  <a:pt x="151815" y="0"/>
                </a:moveTo>
                <a:lnTo>
                  <a:pt x="0" y="94526"/>
                </a:lnTo>
                <a:lnTo>
                  <a:pt x="34366" y="143217"/>
                </a:lnTo>
                <a:lnTo>
                  <a:pt x="180454" y="63017"/>
                </a:lnTo>
                <a:lnTo>
                  <a:pt x="151815" y="0"/>
                </a:lnTo>
                <a:close/>
              </a:path>
            </a:pathLst>
          </a:custGeom>
          <a:solidFill>
            <a:srgbClr val="FFFFFF"/>
          </a:solidFill>
        </p:spPr>
        <p:txBody>
          <a:bodyPr wrap="square" lIns="0" tIns="0" rIns="0" bIns="0" rtlCol="0"/>
          <a:lstStyle/>
          <a:p>
            <a:endParaRPr/>
          </a:p>
        </p:txBody>
      </p:sp>
      <p:sp>
        <p:nvSpPr>
          <p:cNvPr id="14" name="object 14"/>
          <p:cNvSpPr/>
          <p:nvPr/>
        </p:nvSpPr>
        <p:spPr>
          <a:xfrm>
            <a:off x="1641855" y="1614636"/>
            <a:ext cx="37465" cy="39370"/>
          </a:xfrm>
          <a:custGeom>
            <a:avLst/>
            <a:gdLst/>
            <a:ahLst/>
            <a:cxnLst/>
            <a:rect l="l" t="t" r="r" b="b"/>
            <a:pathLst>
              <a:path w="37464" h="39369">
                <a:moveTo>
                  <a:pt x="0" y="19411"/>
                </a:moveTo>
                <a:lnTo>
                  <a:pt x="37147" y="19411"/>
                </a:lnTo>
              </a:path>
            </a:pathLst>
          </a:custGeom>
          <a:ln w="40093">
            <a:solidFill>
              <a:srgbClr val="FFFFFF"/>
            </a:solidFill>
          </a:ln>
        </p:spPr>
        <p:txBody>
          <a:bodyPr wrap="square" lIns="0" tIns="0" rIns="0" bIns="0" rtlCol="0"/>
          <a:lstStyle/>
          <a:p>
            <a:endParaRPr/>
          </a:p>
        </p:txBody>
      </p:sp>
      <p:sp>
        <p:nvSpPr>
          <p:cNvPr id="30" name="object 47"/>
          <p:cNvSpPr txBox="1"/>
          <p:nvPr/>
        </p:nvSpPr>
        <p:spPr>
          <a:xfrm>
            <a:off x="4439614" y="2134556"/>
            <a:ext cx="4675196" cy="1538883"/>
          </a:xfrm>
          <a:prstGeom prst="rect">
            <a:avLst/>
          </a:prstGeom>
        </p:spPr>
        <p:txBody>
          <a:bodyPr vert="horz" wrap="square" lIns="0" tIns="0" rIns="0" bIns="0" rtlCol="0">
            <a:spAutoFit/>
          </a:bodyPr>
          <a:lstStyle/>
          <a:p>
            <a:pPr marL="471170" indent="-457200">
              <a:buAutoNum type="arabicPeriod"/>
            </a:pPr>
            <a:r>
              <a:rPr lang="en-US" sz="2000" b="1" spc="190" dirty="0" smtClean="0">
                <a:solidFill>
                  <a:srgbClr val="6D6E71"/>
                </a:solidFill>
                <a:latin typeface="Century Gothic"/>
                <a:cs typeface="Century Gothic"/>
              </a:rPr>
              <a:t>Unpredictable</a:t>
            </a:r>
          </a:p>
          <a:p>
            <a:pPr marL="471170" indent="-457200">
              <a:buAutoNum type="arabicPeriod"/>
            </a:pPr>
            <a:endParaRPr lang="en-US" sz="2000" dirty="0">
              <a:latin typeface="Century Gothic"/>
              <a:cs typeface="Century Gothic"/>
            </a:endParaRPr>
          </a:p>
          <a:p>
            <a:pPr marL="471170" indent="-457200">
              <a:buFont typeface="+mj-lt"/>
              <a:buAutoNum type="arabicPeriod"/>
            </a:pPr>
            <a:r>
              <a:rPr lang="en-US" sz="2000" b="1" spc="150" dirty="0" smtClean="0">
                <a:solidFill>
                  <a:srgbClr val="6D6E71"/>
                </a:solidFill>
                <a:latin typeface="Century Gothic"/>
                <a:cs typeface="Century Gothic"/>
              </a:rPr>
              <a:t>Weak </a:t>
            </a:r>
            <a:r>
              <a:rPr lang="en-US" sz="2000" b="1" spc="150" dirty="0">
                <a:solidFill>
                  <a:srgbClr val="6D6E71"/>
                </a:solidFill>
                <a:latin typeface="Century Gothic"/>
                <a:cs typeface="Century Gothic"/>
              </a:rPr>
              <a:t>health </a:t>
            </a:r>
            <a:r>
              <a:rPr lang="en-US" sz="2000" b="1" spc="150" dirty="0" smtClean="0">
                <a:solidFill>
                  <a:srgbClr val="6D6E71"/>
                </a:solidFill>
                <a:latin typeface="Century Gothic"/>
                <a:cs typeface="Century Gothic"/>
              </a:rPr>
              <a:t>systems</a:t>
            </a:r>
            <a:endParaRPr lang="en-US" sz="2000" b="1" spc="190" dirty="0" smtClean="0">
              <a:solidFill>
                <a:srgbClr val="6D6E71"/>
              </a:solidFill>
              <a:latin typeface="Century Gothic"/>
              <a:cs typeface="Century Gothic"/>
            </a:endParaRPr>
          </a:p>
          <a:p>
            <a:pPr marL="13970"/>
            <a:endParaRPr lang="en-US" sz="2000" b="1" spc="190" dirty="0">
              <a:latin typeface="Century Gothic"/>
              <a:cs typeface="Century Gothic"/>
            </a:endParaRPr>
          </a:p>
          <a:p>
            <a:pPr marL="13970"/>
            <a:endParaRPr lang="en-US" sz="2000" b="1" spc="190" dirty="0">
              <a:solidFill>
                <a:srgbClr val="6D6E71"/>
              </a:solidFill>
              <a:latin typeface="Century Gothic"/>
              <a:cs typeface="Century Gothic"/>
            </a:endParaRPr>
          </a:p>
        </p:txBody>
      </p:sp>
      <p:pic>
        <p:nvPicPr>
          <p:cNvPr id="20" name="Pictur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18022"/>
            <a:ext cx="4296979" cy="3385542"/>
          </a:xfrm>
          <a:prstGeom prst="rect">
            <a:avLst/>
          </a:prstGeom>
          <a:ln>
            <a:noFill/>
          </a:ln>
        </p:spPr>
      </p:pic>
      <p:sp>
        <p:nvSpPr>
          <p:cNvPr id="6" name="Rectangle 5"/>
          <p:cNvSpPr/>
          <p:nvPr/>
        </p:nvSpPr>
        <p:spPr>
          <a:xfrm>
            <a:off x="578628" y="4755133"/>
            <a:ext cx="7721971" cy="1323439"/>
          </a:xfrm>
          <a:prstGeom prst="rect">
            <a:avLst/>
          </a:prstGeom>
        </p:spPr>
        <p:txBody>
          <a:bodyPr wrap="square">
            <a:spAutoFit/>
          </a:bodyPr>
          <a:lstStyle/>
          <a:p>
            <a:pPr marL="13970" algn="ctr"/>
            <a:r>
              <a:rPr lang="en-US" sz="2000" b="1" spc="190" dirty="0">
                <a:latin typeface="Century Gothic"/>
                <a:cs typeface="Century Gothic"/>
              </a:rPr>
              <a:t>“The Ebola epidemic is a battle of basic medical care, and future epidemics in these and other countries with poorly developed health care systems are likely to require similar services”</a:t>
            </a:r>
          </a:p>
        </p:txBody>
      </p:sp>
    </p:spTree>
    <p:extLst>
      <p:ext uri="{BB962C8B-B14F-4D97-AF65-F5344CB8AC3E}">
        <p14:creationId xmlns:p14="http://schemas.microsoft.com/office/powerpoint/2010/main" val="70002310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27009" y="0"/>
            <a:ext cx="1017269" cy="756285"/>
          </a:xfrm>
          <a:custGeom>
            <a:avLst/>
            <a:gdLst/>
            <a:ahLst/>
            <a:cxnLst/>
            <a:rect l="l" t="t" r="r" b="b"/>
            <a:pathLst>
              <a:path w="1017270" h="756285">
                <a:moveTo>
                  <a:pt x="0" y="756005"/>
                </a:moveTo>
                <a:lnTo>
                  <a:pt x="1016990" y="756005"/>
                </a:lnTo>
                <a:lnTo>
                  <a:pt x="1016990" y="0"/>
                </a:lnTo>
                <a:lnTo>
                  <a:pt x="0" y="0"/>
                </a:lnTo>
                <a:lnTo>
                  <a:pt x="0" y="756005"/>
                </a:lnTo>
                <a:close/>
              </a:path>
            </a:pathLst>
          </a:custGeom>
          <a:solidFill>
            <a:srgbClr val="D40000"/>
          </a:solidFill>
        </p:spPr>
        <p:txBody>
          <a:bodyPr wrap="square" lIns="0" tIns="0" rIns="0" bIns="0" rtlCol="0"/>
          <a:lstStyle/>
          <a:p>
            <a:endParaRPr/>
          </a:p>
        </p:txBody>
      </p:sp>
      <p:sp>
        <p:nvSpPr>
          <p:cNvPr id="3" name="object 3"/>
          <p:cNvSpPr/>
          <p:nvPr/>
        </p:nvSpPr>
        <p:spPr>
          <a:xfrm>
            <a:off x="8289301" y="141003"/>
            <a:ext cx="692785" cy="474345"/>
          </a:xfrm>
          <a:custGeom>
            <a:avLst/>
            <a:gdLst/>
            <a:ahLst/>
            <a:cxnLst/>
            <a:rect l="l" t="t" r="r" b="b"/>
            <a:pathLst>
              <a:path w="692784" h="474345">
                <a:moveTo>
                  <a:pt x="675932" y="441502"/>
                </a:moveTo>
                <a:lnTo>
                  <a:pt x="667943" y="441502"/>
                </a:lnTo>
                <a:lnTo>
                  <a:pt x="667943" y="473582"/>
                </a:lnTo>
                <a:lnTo>
                  <a:pt x="692391" y="473582"/>
                </a:lnTo>
                <a:lnTo>
                  <a:pt x="692391" y="467702"/>
                </a:lnTo>
                <a:lnTo>
                  <a:pt x="675932" y="467702"/>
                </a:lnTo>
                <a:lnTo>
                  <a:pt x="675932" y="441502"/>
                </a:lnTo>
                <a:close/>
              </a:path>
              <a:path w="692784" h="474345">
                <a:moveTo>
                  <a:pt x="689178" y="4254"/>
                </a:moveTo>
                <a:lnTo>
                  <a:pt x="570166" y="4254"/>
                </a:lnTo>
                <a:lnTo>
                  <a:pt x="570166" y="329603"/>
                </a:lnTo>
                <a:lnTo>
                  <a:pt x="689178" y="418274"/>
                </a:lnTo>
                <a:lnTo>
                  <a:pt x="689178" y="4254"/>
                </a:lnTo>
                <a:close/>
              </a:path>
              <a:path w="692784" h="474345">
                <a:moveTo>
                  <a:pt x="319951" y="139699"/>
                </a:moveTo>
                <a:lnTo>
                  <a:pt x="319951" y="411048"/>
                </a:lnTo>
                <a:lnTo>
                  <a:pt x="438962" y="411048"/>
                </a:lnTo>
                <a:lnTo>
                  <a:pt x="438962" y="233959"/>
                </a:lnTo>
                <a:lnTo>
                  <a:pt x="319951" y="139699"/>
                </a:lnTo>
                <a:close/>
              </a:path>
              <a:path w="692784" h="474345">
                <a:moveTo>
                  <a:pt x="319506" y="92290"/>
                </a:moveTo>
                <a:lnTo>
                  <a:pt x="319506" y="127723"/>
                </a:lnTo>
                <a:lnTo>
                  <a:pt x="562292" y="322897"/>
                </a:lnTo>
                <a:lnTo>
                  <a:pt x="562292" y="287477"/>
                </a:lnTo>
                <a:lnTo>
                  <a:pt x="319506" y="92290"/>
                </a:lnTo>
                <a:close/>
              </a:path>
              <a:path w="692784" h="474345">
                <a:moveTo>
                  <a:pt x="319506" y="46151"/>
                </a:moveTo>
                <a:lnTo>
                  <a:pt x="319506" y="81572"/>
                </a:lnTo>
                <a:lnTo>
                  <a:pt x="562292" y="276745"/>
                </a:lnTo>
                <a:lnTo>
                  <a:pt x="562292" y="241325"/>
                </a:lnTo>
                <a:lnTo>
                  <a:pt x="319506" y="46151"/>
                </a:lnTo>
                <a:close/>
              </a:path>
              <a:path w="692784" h="474345">
                <a:moveTo>
                  <a:pt x="319951" y="0"/>
                </a:moveTo>
                <a:lnTo>
                  <a:pt x="319951" y="35420"/>
                </a:lnTo>
                <a:lnTo>
                  <a:pt x="562737" y="230606"/>
                </a:lnTo>
                <a:lnTo>
                  <a:pt x="562737" y="195173"/>
                </a:lnTo>
                <a:lnTo>
                  <a:pt x="319951" y="0"/>
                </a:lnTo>
                <a:close/>
              </a:path>
              <a:path w="692784" h="474345">
                <a:moveTo>
                  <a:pt x="323761" y="447382"/>
                </a:moveTo>
                <a:lnTo>
                  <a:pt x="315772" y="447382"/>
                </a:lnTo>
                <a:lnTo>
                  <a:pt x="315772" y="473582"/>
                </a:lnTo>
                <a:lnTo>
                  <a:pt x="323761" y="473582"/>
                </a:lnTo>
                <a:lnTo>
                  <a:pt x="323761" y="447382"/>
                </a:lnTo>
                <a:close/>
              </a:path>
              <a:path w="692784" h="474345">
                <a:moveTo>
                  <a:pt x="335381" y="441502"/>
                </a:moveTo>
                <a:lnTo>
                  <a:pt x="304152" y="441502"/>
                </a:lnTo>
                <a:lnTo>
                  <a:pt x="304152" y="447382"/>
                </a:lnTo>
                <a:lnTo>
                  <a:pt x="335381" y="447382"/>
                </a:lnTo>
                <a:lnTo>
                  <a:pt x="335381" y="441502"/>
                </a:lnTo>
                <a:close/>
              </a:path>
              <a:path w="692784" h="474345">
                <a:moveTo>
                  <a:pt x="271284" y="441502"/>
                </a:moveTo>
                <a:lnTo>
                  <a:pt x="263956" y="441502"/>
                </a:lnTo>
                <a:lnTo>
                  <a:pt x="263956" y="473582"/>
                </a:lnTo>
                <a:lnTo>
                  <a:pt x="271945" y="473582"/>
                </a:lnTo>
                <a:lnTo>
                  <a:pt x="271945" y="453034"/>
                </a:lnTo>
                <a:lnTo>
                  <a:pt x="281352" y="453034"/>
                </a:lnTo>
                <a:lnTo>
                  <a:pt x="271284" y="441502"/>
                </a:lnTo>
                <a:close/>
              </a:path>
              <a:path w="692784" h="474345">
                <a:moveTo>
                  <a:pt x="281352" y="453034"/>
                </a:moveTo>
                <a:lnTo>
                  <a:pt x="271945" y="453034"/>
                </a:lnTo>
                <a:lnTo>
                  <a:pt x="289648" y="473582"/>
                </a:lnTo>
                <a:lnTo>
                  <a:pt x="296405" y="473582"/>
                </a:lnTo>
                <a:lnTo>
                  <a:pt x="296405" y="461111"/>
                </a:lnTo>
                <a:lnTo>
                  <a:pt x="288404" y="461111"/>
                </a:lnTo>
                <a:lnTo>
                  <a:pt x="281352" y="453034"/>
                </a:lnTo>
                <a:close/>
              </a:path>
              <a:path w="692784" h="474345">
                <a:moveTo>
                  <a:pt x="296405" y="441502"/>
                </a:moveTo>
                <a:lnTo>
                  <a:pt x="288404" y="441502"/>
                </a:lnTo>
                <a:lnTo>
                  <a:pt x="288404" y="461111"/>
                </a:lnTo>
                <a:lnTo>
                  <a:pt x="296405" y="461111"/>
                </a:lnTo>
                <a:lnTo>
                  <a:pt x="296405" y="441502"/>
                </a:lnTo>
                <a:close/>
              </a:path>
              <a:path w="692784" h="474345">
                <a:moveTo>
                  <a:pt x="276631" y="380110"/>
                </a:moveTo>
                <a:lnTo>
                  <a:pt x="0" y="380110"/>
                </a:lnTo>
                <a:lnTo>
                  <a:pt x="0" y="408673"/>
                </a:lnTo>
                <a:lnTo>
                  <a:pt x="276631" y="408673"/>
                </a:lnTo>
                <a:lnTo>
                  <a:pt x="276631" y="380110"/>
                </a:lnTo>
                <a:close/>
              </a:path>
              <a:path w="692784" h="474345">
                <a:moveTo>
                  <a:pt x="276631" y="310832"/>
                </a:moveTo>
                <a:lnTo>
                  <a:pt x="0" y="310832"/>
                </a:lnTo>
                <a:lnTo>
                  <a:pt x="0" y="374027"/>
                </a:lnTo>
                <a:lnTo>
                  <a:pt x="276631" y="374027"/>
                </a:lnTo>
                <a:lnTo>
                  <a:pt x="276631" y="345465"/>
                </a:lnTo>
                <a:lnTo>
                  <a:pt x="12865" y="345465"/>
                </a:lnTo>
                <a:lnTo>
                  <a:pt x="12865" y="339394"/>
                </a:lnTo>
                <a:lnTo>
                  <a:pt x="276631" y="339394"/>
                </a:lnTo>
                <a:lnTo>
                  <a:pt x="276631" y="310832"/>
                </a:lnTo>
                <a:close/>
              </a:path>
              <a:path w="692784" h="474345">
                <a:moveTo>
                  <a:pt x="119011" y="4838"/>
                </a:moveTo>
                <a:lnTo>
                  <a:pt x="0" y="4838"/>
                </a:lnTo>
                <a:lnTo>
                  <a:pt x="0" y="304749"/>
                </a:lnTo>
                <a:lnTo>
                  <a:pt x="119011" y="304749"/>
                </a:lnTo>
                <a:lnTo>
                  <a:pt x="119011" y="4838"/>
                </a:lnTo>
                <a:close/>
              </a:path>
              <a:path w="692784" h="474345">
                <a:moveTo>
                  <a:pt x="11582" y="441502"/>
                </a:moveTo>
                <a:lnTo>
                  <a:pt x="3581" y="441502"/>
                </a:lnTo>
                <a:lnTo>
                  <a:pt x="3581" y="473582"/>
                </a:lnTo>
                <a:lnTo>
                  <a:pt x="28041" y="473582"/>
                </a:lnTo>
                <a:lnTo>
                  <a:pt x="28041" y="467702"/>
                </a:lnTo>
                <a:lnTo>
                  <a:pt x="11582" y="467702"/>
                </a:lnTo>
                <a:lnTo>
                  <a:pt x="11582" y="441502"/>
                </a:lnTo>
                <a:close/>
              </a:path>
              <a:path w="692784" h="474345">
                <a:moveTo>
                  <a:pt x="43599" y="441502"/>
                </a:moveTo>
                <a:lnTo>
                  <a:pt x="35610" y="441502"/>
                </a:lnTo>
                <a:lnTo>
                  <a:pt x="35610" y="473582"/>
                </a:lnTo>
                <a:lnTo>
                  <a:pt x="43599" y="473582"/>
                </a:lnTo>
                <a:lnTo>
                  <a:pt x="43599" y="441502"/>
                </a:lnTo>
                <a:close/>
              </a:path>
              <a:path w="692784" h="474345">
                <a:moveTo>
                  <a:pt x="75907" y="441502"/>
                </a:moveTo>
                <a:lnTo>
                  <a:pt x="53822" y="441502"/>
                </a:lnTo>
                <a:lnTo>
                  <a:pt x="53822" y="473582"/>
                </a:lnTo>
                <a:lnTo>
                  <a:pt x="61810" y="473582"/>
                </a:lnTo>
                <a:lnTo>
                  <a:pt x="61810" y="460425"/>
                </a:lnTo>
                <a:lnTo>
                  <a:pt x="75907" y="460425"/>
                </a:lnTo>
                <a:lnTo>
                  <a:pt x="75907" y="454545"/>
                </a:lnTo>
                <a:lnTo>
                  <a:pt x="61810" y="454545"/>
                </a:lnTo>
                <a:lnTo>
                  <a:pt x="61810" y="447382"/>
                </a:lnTo>
                <a:lnTo>
                  <a:pt x="75907" y="447382"/>
                </a:lnTo>
                <a:lnTo>
                  <a:pt x="75907" y="441502"/>
                </a:lnTo>
                <a:close/>
              </a:path>
              <a:path w="692784" h="474345">
                <a:moveTo>
                  <a:pt x="108458" y="441502"/>
                </a:moveTo>
                <a:lnTo>
                  <a:pt x="85140" y="441502"/>
                </a:lnTo>
                <a:lnTo>
                  <a:pt x="85140" y="473582"/>
                </a:lnTo>
                <a:lnTo>
                  <a:pt x="108788" y="473582"/>
                </a:lnTo>
                <a:lnTo>
                  <a:pt x="108788" y="467702"/>
                </a:lnTo>
                <a:lnTo>
                  <a:pt x="93129" y="467702"/>
                </a:lnTo>
                <a:lnTo>
                  <a:pt x="93129" y="459993"/>
                </a:lnTo>
                <a:lnTo>
                  <a:pt x="107746" y="459993"/>
                </a:lnTo>
                <a:lnTo>
                  <a:pt x="107746" y="454113"/>
                </a:lnTo>
                <a:lnTo>
                  <a:pt x="93129" y="454113"/>
                </a:lnTo>
                <a:lnTo>
                  <a:pt x="93129" y="447382"/>
                </a:lnTo>
                <a:lnTo>
                  <a:pt x="108458" y="447382"/>
                </a:lnTo>
                <a:lnTo>
                  <a:pt x="108458" y="441502"/>
                </a:lnTo>
                <a:close/>
              </a:path>
              <a:path w="692784" h="474345">
                <a:moveTo>
                  <a:pt x="125082" y="441502"/>
                </a:moveTo>
                <a:lnTo>
                  <a:pt x="117754" y="441502"/>
                </a:lnTo>
                <a:lnTo>
                  <a:pt x="117754" y="473582"/>
                </a:lnTo>
                <a:lnTo>
                  <a:pt x="125755" y="473582"/>
                </a:lnTo>
                <a:lnTo>
                  <a:pt x="125755" y="453034"/>
                </a:lnTo>
                <a:lnTo>
                  <a:pt x="135157" y="453034"/>
                </a:lnTo>
                <a:lnTo>
                  <a:pt x="125082" y="441502"/>
                </a:lnTo>
                <a:close/>
              </a:path>
              <a:path w="692784" h="474345">
                <a:moveTo>
                  <a:pt x="135157" y="453034"/>
                </a:moveTo>
                <a:lnTo>
                  <a:pt x="125755" y="453034"/>
                </a:lnTo>
                <a:lnTo>
                  <a:pt x="143459" y="473582"/>
                </a:lnTo>
                <a:lnTo>
                  <a:pt x="150202" y="473582"/>
                </a:lnTo>
                <a:lnTo>
                  <a:pt x="150202" y="461111"/>
                </a:lnTo>
                <a:lnTo>
                  <a:pt x="142214" y="461111"/>
                </a:lnTo>
                <a:lnTo>
                  <a:pt x="135157" y="453034"/>
                </a:lnTo>
                <a:close/>
              </a:path>
              <a:path w="692784" h="474345">
                <a:moveTo>
                  <a:pt x="150202" y="441502"/>
                </a:moveTo>
                <a:lnTo>
                  <a:pt x="142214" y="441502"/>
                </a:lnTo>
                <a:lnTo>
                  <a:pt x="142214" y="461111"/>
                </a:lnTo>
                <a:lnTo>
                  <a:pt x="150202" y="461111"/>
                </a:lnTo>
                <a:lnTo>
                  <a:pt x="150202" y="441502"/>
                </a:lnTo>
                <a:close/>
              </a:path>
              <a:path w="692784" h="474345">
                <a:moveTo>
                  <a:pt x="183654" y="441502"/>
                </a:moveTo>
                <a:lnTo>
                  <a:pt x="160324" y="441502"/>
                </a:lnTo>
                <a:lnTo>
                  <a:pt x="160324" y="473582"/>
                </a:lnTo>
                <a:lnTo>
                  <a:pt x="183972" y="473582"/>
                </a:lnTo>
                <a:lnTo>
                  <a:pt x="183972" y="467702"/>
                </a:lnTo>
                <a:lnTo>
                  <a:pt x="168313" y="467702"/>
                </a:lnTo>
                <a:lnTo>
                  <a:pt x="168313" y="459993"/>
                </a:lnTo>
                <a:lnTo>
                  <a:pt x="182943" y="459993"/>
                </a:lnTo>
                <a:lnTo>
                  <a:pt x="182943" y="454113"/>
                </a:lnTo>
                <a:lnTo>
                  <a:pt x="168313" y="454113"/>
                </a:lnTo>
                <a:lnTo>
                  <a:pt x="168313" y="447382"/>
                </a:lnTo>
                <a:lnTo>
                  <a:pt x="183654" y="447382"/>
                </a:lnTo>
                <a:lnTo>
                  <a:pt x="183654" y="441502"/>
                </a:lnTo>
                <a:close/>
              </a:path>
              <a:path w="692784" h="474345">
                <a:moveTo>
                  <a:pt x="210235" y="447382"/>
                </a:moveTo>
                <a:lnTo>
                  <a:pt x="202247" y="447382"/>
                </a:lnTo>
                <a:lnTo>
                  <a:pt x="202247" y="473582"/>
                </a:lnTo>
                <a:lnTo>
                  <a:pt x="210235" y="473582"/>
                </a:lnTo>
                <a:lnTo>
                  <a:pt x="210235" y="447382"/>
                </a:lnTo>
                <a:close/>
              </a:path>
              <a:path w="692784" h="474345">
                <a:moveTo>
                  <a:pt x="221856" y="441502"/>
                </a:moveTo>
                <a:lnTo>
                  <a:pt x="190627" y="441502"/>
                </a:lnTo>
                <a:lnTo>
                  <a:pt x="190627" y="447382"/>
                </a:lnTo>
                <a:lnTo>
                  <a:pt x="221856" y="447382"/>
                </a:lnTo>
                <a:lnTo>
                  <a:pt x="221856" y="441502"/>
                </a:lnTo>
                <a:close/>
              </a:path>
              <a:path w="692784" h="474345">
                <a:moveTo>
                  <a:pt x="253695" y="441502"/>
                </a:moveTo>
                <a:lnTo>
                  <a:pt x="245706" y="441502"/>
                </a:lnTo>
                <a:lnTo>
                  <a:pt x="245706" y="473582"/>
                </a:lnTo>
                <a:lnTo>
                  <a:pt x="253695" y="473582"/>
                </a:lnTo>
                <a:lnTo>
                  <a:pt x="253695" y="441502"/>
                </a:lnTo>
                <a:close/>
              </a:path>
              <a:path w="692784" h="474345">
                <a:moveTo>
                  <a:pt x="366496" y="441502"/>
                </a:moveTo>
                <a:lnTo>
                  <a:pt x="343166" y="441502"/>
                </a:lnTo>
                <a:lnTo>
                  <a:pt x="343166" y="473582"/>
                </a:lnTo>
                <a:lnTo>
                  <a:pt x="366814" y="473582"/>
                </a:lnTo>
                <a:lnTo>
                  <a:pt x="366814" y="467702"/>
                </a:lnTo>
                <a:lnTo>
                  <a:pt x="351155" y="467702"/>
                </a:lnTo>
                <a:lnTo>
                  <a:pt x="351155" y="459993"/>
                </a:lnTo>
                <a:lnTo>
                  <a:pt x="365785" y="459993"/>
                </a:lnTo>
                <a:lnTo>
                  <a:pt x="365785" y="454113"/>
                </a:lnTo>
                <a:lnTo>
                  <a:pt x="351155" y="454113"/>
                </a:lnTo>
                <a:lnTo>
                  <a:pt x="351155" y="447382"/>
                </a:lnTo>
                <a:lnTo>
                  <a:pt x="366496" y="447382"/>
                </a:lnTo>
                <a:lnTo>
                  <a:pt x="366496" y="441502"/>
                </a:lnTo>
                <a:close/>
              </a:path>
              <a:path w="692784" h="474345">
                <a:moveTo>
                  <a:pt x="393179" y="441502"/>
                </a:moveTo>
                <a:lnTo>
                  <a:pt x="375742" y="441502"/>
                </a:lnTo>
                <a:lnTo>
                  <a:pt x="375742" y="473582"/>
                </a:lnTo>
                <a:lnTo>
                  <a:pt x="383730" y="473582"/>
                </a:lnTo>
                <a:lnTo>
                  <a:pt x="383730" y="460565"/>
                </a:lnTo>
                <a:lnTo>
                  <a:pt x="397634" y="460565"/>
                </a:lnTo>
                <a:lnTo>
                  <a:pt x="396659" y="459308"/>
                </a:lnTo>
                <a:lnTo>
                  <a:pt x="395058" y="458584"/>
                </a:lnTo>
                <a:lnTo>
                  <a:pt x="398729" y="456882"/>
                </a:lnTo>
                <a:lnTo>
                  <a:pt x="400265" y="454685"/>
                </a:lnTo>
                <a:lnTo>
                  <a:pt x="383730" y="454685"/>
                </a:lnTo>
                <a:lnTo>
                  <a:pt x="383730" y="447382"/>
                </a:lnTo>
                <a:lnTo>
                  <a:pt x="400204" y="447382"/>
                </a:lnTo>
                <a:lnTo>
                  <a:pt x="399592" y="445998"/>
                </a:lnTo>
                <a:lnTo>
                  <a:pt x="395706" y="442404"/>
                </a:lnTo>
                <a:lnTo>
                  <a:pt x="393179" y="441502"/>
                </a:lnTo>
                <a:close/>
              </a:path>
              <a:path w="692784" h="474345">
                <a:moveTo>
                  <a:pt x="397634" y="460565"/>
                </a:moveTo>
                <a:lnTo>
                  <a:pt x="387083" y="460565"/>
                </a:lnTo>
                <a:lnTo>
                  <a:pt x="388073" y="460984"/>
                </a:lnTo>
                <a:lnTo>
                  <a:pt x="389928" y="462673"/>
                </a:lnTo>
                <a:lnTo>
                  <a:pt x="391045" y="464578"/>
                </a:lnTo>
                <a:lnTo>
                  <a:pt x="394550" y="472528"/>
                </a:lnTo>
                <a:lnTo>
                  <a:pt x="395084" y="473582"/>
                </a:lnTo>
                <a:lnTo>
                  <a:pt x="403847" y="473582"/>
                </a:lnTo>
                <a:lnTo>
                  <a:pt x="401091" y="467702"/>
                </a:lnTo>
                <a:lnTo>
                  <a:pt x="398195" y="461289"/>
                </a:lnTo>
                <a:lnTo>
                  <a:pt x="397634" y="460565"/>
                </a:lnTo>
                <a:close/>
              </a:path>
              <a:path w="692784" h="474345">
                <a:moveTo>
                  <a:pt x="400204" y="447382"/>
                </a:moveTo>
                <a:lnTo>
                  <a:pt x="390817" y="447382"/>
                </a:lnTo>
                <a:lnTo>
                  <a:pt x="392341" y="448589"/>
                </a:lnTo>
                <a:lnTo>
                  <a:pt x="392341" y="452196"/>
                </a:lnTo>
                <a:lnTo>
                  <a:pt x="391947" y="453097"/>
                </a:lnTo>
                <a:lnTo>
                  <a:pt x="390372" y="454367"/>
                </a:lnTo>
                <a:lnTo>
                  <a:pt x="389305" y="454685"/>
                </a:lnTo>
                <a:lnTo>
                  <a:pt x="400265" y="454685"/>
                </a:lnTo>
                <a:lnTo>
                  <a:pt x="400486" y="454367"/>
                </a:lnTo>
                <a:lnTo>
                  <a:pt x="400558" y="448182"/>
                </a:lnTo>
                <a:lnTo>
                  <a:pt x="400204" y="447382"/>
                </a:lnTo>
                <a:close/>
              </a:path>
              <a:path w="692784" h="474345">
                <a:moveTo>
                  <a:pt x="417766" y="441502"/>
                </a:moveTo>
                <a:lnTo>
                  <a:pt x="410438" y="441502"/>
                </a:lnTo>
                <a:lnTo>
                  <a:pt x="410438" y="473582"/>
                </a:lnTo>
                <a:lnTo>
                  <a:pt x="418426" y="473582"/>
                </a:lnTo>
                <a:lnTo>
                  <a:pt x="418426" y="453034"/>
                </a:lnTo>
                <a:lnTo>
                  <a:pt x="427834" y="453034"/>
                </a:lnTo>
                <a:lnTo>
                  <a:pt x="417766" y="441502"/>
                </a:lnTo>
                <a:close/>
              </a:path>
              <a:path w="692784" h="474345">
                <a:moveTo>
                  <a:pt x="427834" y="453034"/>
                </a:moveTo>
                <a:lnTo>
                  <a:pt x="418426" y="453034"/>
                </a:lnTo>
                <a:lnTo>
                  <a:pt x="436130" y="473582"/>
                </a:lnTo>
                <a:lnTo>
                  <a:pt x="442874" y="473582"/>
                </a:lnTo>
                <a:lnTo>
                  <a:pt x="442874" y="461111"/>
                </a:lnTo>
                <a:lnTo>
                  <a:pt x="434886" y="461111"/>
                </a:lnTo>
                <a:lnTo>
                  <a:pt x="427834" y="453034"/>
                </a:lnTo>
                <a:close/>
              </a:path>
              <a:path w="692784" h="474345">
                <a:moveTo>
                  <a:pt x="442874" y="441502"/>
                </a:moveTo>
                <a:lnTo>
                  <a:pt x="434886" y="441502"/>
                </a:lnTo>
                <a:lnTo>
                  <a:pt x="434886" y="461111"/>
                </a:lnTo>
                <a:lnTo>
                  <a:pt x="442874" y="461111"/>
                </a:lnTo>
                <a:lnTo>
                  <a:pt x="442874" y="441502"/>
                </a:lnTo>
                <a:close/>
              </a:path>
              <a:path w="692784" h="474345">
                <a:moveTo>
                  <a:pt x="471678" y="441502"/>
                </a:moveTo>
                <a:lnTo>
                  <a:pt x="462419" y="441502"/>
                </a:lnTo>
                <a:lnTo>
                  <a:pt x="449465" y="473582"/>
                </a:lnTo>
                <a:lnTo>
                  <a:pt x="457936" y="473582"/>
                </a:lnTo>
                <a:lnTo>
                  <a:pt x="460324" y="467245"/>
                </a:lnTo>
                <a:lnTo>
                  <a:pt x="483112" y="467245"/>
                </a:lnTo>
                <a:lnTo>
                  <a:pt x="480624" y="461644"/>
                </a:lnTo>
                <a:lnTo>
                  <a:pt x="462445" y="461644"/>
                </a:lnTo>
                <a:lnTo>
                  <a:pt x="467156" y="449173"/>
                </a:lnTo>
                <a:lnTo>
                  <a:pt x="475085" y="449173"/>
                </a:lnTo>
                <a:lnTo>
                  <a:pt x="471678" y="441502"/>
                </a:lnTo>
                <a:close/>
              </a:path>
              <a:path w="692784" h="474345">
                <a:moveTo>
                  <a:pt x="483112" y="467245"/>
                </a:moveTo>
                <a:lnTo>
                  <a:pt x="474687" y="467245"/>
                </a:lnTo>
                <a:lnTo>
                  <a:pt x="477329" y="473582"/>
                </a:lnTo>
                <a:lnTo>
                  <a:pt x="485927" y="473582"/>
                </a:lnTo>
                <a:lnTo>
                  <a:pt x="483112" y="467245"/>
                </a:lnTo>
                <a:close/>
              </a:path>
              <a:path w="692784" h="474345">
                <a:moveTo>
                  <a:pt x="504126" y="447382"/>
                </a:moveTo>
                <a:lnTo>
                  <a:pt x="496138" y="447382"/>
                </a:lnTo>
                <a:lnTo>
                  <a:pt x="496138" y="473582"/>
                </a:lnTo>
                <a:lnTo>
                  <a:pt x="504126" y="473582"/>
                </a:lnTo>
                <a:lnTo>
                  <a:pt x="504126" y="447382"/>
                </a:lnTo>
                <a:close/>
              </a:path>
              <a:path w="692784" h="474345">
                <a:moveTo>
                  <a:pt x="475085" y="449173"/>
                </a:moveTo>
                <a:lnTo>
                  <a:pt x="467156" y="449173"/>
                </a:lnTo>
                <a:lnTo>
                  <a:pt x="472351" y="461644"/>
                </a:lnTo>
                <a:lnTo>
                  <a:pt x="480624" y="461644"/>
                </a:lnTo>
                <a:lnTo>
                  <a:pt x="475085" y="449173"/>
                </a:lnTo>
                <a:close/>
              </a:path>
              <a:path w="692784" h="474345">
                <a:moveTo>
                  <a:pt x="515747" y="441502"/>
                </a:moveTo>
                <a:lnTo>
                  <a:pt x="484517" y="441502"/>
                </a:lnTo>
                <a:lnTo>
                  <a:pt x="484517" y="447382"/>
                </a:lnTo>
                <a:lnTo>
                  <a:pt x="515747" y="447382"/>
                </a:lnTo>
                <a:lnTo>
                  <a:pt x="515747" y="441502"/>
                </a:lnTo>
                <a:close/>
              </a:path>
              <a:path w="692784" h="474345">
                <a:moveTo>
                  <a:pt x="531698" y="441502"/>
                </a:moveTo>
                <a:lnTo>
                  <a:pt x="523709" y="441502"/>
                </a:lnTo>
                <a:lnTo>
                  <a:pt x="523709" y="473582"/>
                </a:lnTo>
                <a:lnTo>
                  <a:pt x="531698" y="473582"/>
                </a:lnTo>
                <a:lnTo>
                  <a:pt x="531698" y="441502"/>
                </a:lnTo>
                <a:close/>
              </a:path>
              <a:path w="692784" h="474345">
                <a:moveTo>
                  <a:pt x="564400" y="441096"/>
                </a:moveTo>
                <a:lnTo>
                  <a:pt x="553453" y="441096"/>
                </a:lnTo>
                <a:lnTo>
                  <a:pt x="549007" y="442747"/>
                </a:lnTo>
                <a:lnTo>
                  <a:pt x="542233" y="449338"/>
                </a:lnTo>
                <a:lnTo>
                  <a:pt x="540537" y="453161"/>
                </a:lnTo>
                <a:lnTo>
                  <a:pt x="540537" y="462025"/>
                </a:lnTo>
                <a:lnTo>
                  <a:pt x="542251" y="465886"/>
                </a:lnTo>
                <a:lnTo>
                  <a:pt x="549071" y="472376"/>
                </a:lnTo>
                <a:lnTo>
                  <a:pt x="553491" y="474002"/>
                </a:lnTo>
                <a:lnTo>
                  <a:pt x="564299" y="474002"/>
                </a:lnTo>
                <a:lnTo>
                  <a:pt x="568706" y="472363"/>
                </a:lnTo>
                <a:lnTo>
                  <a:pt x="573999" y="467334"/>
                </a:lnTo>
                <a:lnTo>
                  <a:pt x="555879" y="467334"/>
                </a:lnTo>
                <a:lnTo>
                  <a:pt x="553427" y="466432"/>
                </a:lnTo>
                <a:lnTo>
                  <a:pt x="549706" y="462838"/>
                </a:lnTo>
                <a:lnTo>
                  <a:pt x="548779" y="460476"/>
                </a:lnTo>
                <a:lnTo>
                  <a:pt x="548779" y="454621"/>
                </a:lnTo>
                <a:lnTo>
                  <a:pt x="549706" y="452246"/>
                </a:lnTo>
                <a:lnTo>
                  <a:pt x="553427" y="448665"/>
                </a:lnTo>
                <a:lnTo>
                  <a:pt x="555879" y="447776"/>
                </a:lnTo>
                <a:lnTo>
                  <a:pt x="573985" y="447776"/>
                </a:lnTo>
                <a:lnTo>
                  <a:pt x="568820" y="442747"/>
                </a:lnTo>
                <a:lnTo>
                  <a:pt x="564400" y="441096"/>
                </a:lnTo>
                <a:close/>
              </a:path>
              <a:path w="692784" h="474345">
                <a:moveTo>
                  <a:pt x="573985" y="447776"/>
                </a:moveTo>
                <a:lnTo>
                  <a:pt x="561962" y="447776"/>
                </a:lnTo>
                <a:lnTo>
                  <a:pt x="564400" y="448665"/>
                </a:lnTo>
                <a:lnTo>
                  <a:pt x="568109" y="452246"/>
                </a:lnTo>
                <a:lnTo>
                  <a:pt x="569036" y="454621"/>
                </a:lnTo>
                <a:lnTo>
                  <a:pt x="569036" y="460476"/>
                </a:lnTo>
                <a:lnTo>
                  <a:pt x="568109" y="462838"/>
                </a:lnTo>
                <a:lnTo>
                  <a:pt x="564400" y="466432"/>
                </a:lnTo>
                <a:lnTo>
                  <a:pt x="561962" y="467334"/>
                </a:lnTo>
                <a:lnTo>
                  <a:pt x="573999" y="467334"/>
                </a:lnTo>
                <a:lnTo>
                  <a:pt x="575564" y="465848"/>
                </a:lnTo>
                <a:lnTo>
                  <a:pt x="577267" y="462025"/>
                </a:lnTo>
                <a:lnTo>
                  <a:pt x="577272" y="453161"/>
                </a:lnTo>
                <a:lnTo>
                  <a:pt x="575576" y="449325"/>
                </a:lnTo>
                <a:lnTo>
                  <a:pt x="573985" y="447776"/>
                </a:lnTo>
                <a:close/>
              </a:path>
              <a:path w="692784" h="474345">
                <a:moveTo>
                  <a:pt x="593255" y="441502"/>
                </a:moveTo>
                <a:lnTo>
                  <a:pt x="585927" y="441502"/>
                </a:lnTo>
                <a:lnTo>
                  <a:pt x="585927" y="473582"/>
                </a:lnTo>
                <a:lnTo>
                  <a:pt x="593915" y="473582"/>
                </a:lnTo>
                <a:lnTo>
                  <a:pt x="593915" y="453034"/>
                </a:lnTo>
                <a:lnTo>
                  <a:pt x="603330" y="453034"/>
                </a:lnTo>
                <a:lnTo>
                  <a:pt x="593255" y="441502"/>
                </a:lnTo>
                <a:close/>
              </a:path>
              <a:path w="692784" h="474345">
                <a:moveTo>
                  <a:pt x="603330" y="453034"/>
                </a:moveTo>
                <a:lnTo>
                  <a:pt x="593915" y="453034"/>
                </a:lnTo>
                <a:lnTo>
                  <a:pt x="611619" y="473582"/>
                </a:lnTo>
                <a:lnTo>
                  <a:pt x="618375" y="473582"/>
                </a:lnTo>
                <a:lnTo>
                  <a:pt x="618375" y="461111"/>
                </a:lnTo>
                <a:lnTo>
                  <a:pt x="610387" y="461111"/>
                </a:lnTo>
                <a:lnTo>
                  <a:pt x="603330" y="453034"/>
                </a:lnTo>
                <a:close/>
              </a:path>
              <a:path w="692784" h="474345">
                <a:moveTo>
                  <a:pt x="618375" y="441502"/>
                </a:moveTo>
                <a:lnTo>
                  <a:pt x="610387" y="441502"/>
                </a:lnTo>
                <a:lnTo>
                  <a:pt x="610387" y="461111"/>
                </a:lnTo>
                <a:lnTo>
                  <a:pt x="618375" y="461111"/>
                </a:lnTo>
                <a:lnTo>
                  <a:pt x="618375" y="441502"/>
                </a:lnTo>
                <a:close/>
              </a:path>
              <a:path w="692784" h="474345">
                <a:moveTo>
                  <a:pt x="647179" y="441502"/>
                </a:moveTo>
                <a:lnTo>
                  <a:pt x="637921" y="441502"/>
                </a:lnTo>
                <a:lnTo>
                  <a:pt x="624954" y="473582"/>
                </a:lnTo>
                <a:lnTo>
                  <a:pt x="633425" y="473582"/>
                </a:lnTo>
                <a:lnTo>
                  <a:pt x="635825" y="467245"/>
                </a:lnTo>
                <a:lnTo>
                  <a:pt x="658603" y="467245"/>
                </a:lnTo>
                <a:lnTo>
                  <a:pt x="656118" y="461644"/>
                </a:lnTo>
                <a:lnTo>
                  <a:pt x="637933" y="461644"/>
                </a:lnTo>
                <a:lnTo>
                  <a:pt x="642645" y="449173"/>
                </a:lnTo>
                <a:lnTo>
                  <a:pt x="650583" y="449173"/>
                </a:lnTo>
                <a:lnTo>
                  <a:pt x="647179" y="441502"/>
                </a:lnTo>
                <a:close/>
              </a:path>
              <a:path w="692784" h="474345">
                <a:moveTo>
                  <a:pt x="658603" y="467245"/>
                </a:moveTo>
                <a:lnTo>
                  <a:pt x="650189" y="467245"/>
                </a:lnTo>
                <a:lnTo>
                  <a:pt x="652830" y="473582"/>
                </a:lnTo>
                <a:lnTo>
                  <a:pt x="661416" y="473582"/>
                </a:lnTo>
                <a:lnTo>
                  <a:pt x="658603" y="467245"/>
                </a:lnTo>
                <a:close/>
              </a:path>
              <a:path w="692784" h="474345">
                <a:moveTo>
                  <a:pt x="650583" y="449173"/>
                </a:moveTo>
                <a:lnTo>
                  <a:pt x="642645" y="449173"/>
                </a:lnTo>
                <a:lnTo>
                  <a:pt x="647852" y="461644"/>
                </a:lnTo>
                <a:lnTo>
                  <a:pt x="656118" y="461644"/>
                </a:lnTo>
                <a:lnTo>
                  <a:pt x="650583" y="449173"/>
                </a:lnTo>
                <a:close/>
              </a:path>
            </a:pathLst>
          </a:custGeom>
          <a:solidFill>
            <a:srgbClr val="FFFFFF"/>
          </a:solidFill>
        </p:spPr>
        <p:txBody>
          <a:bodyPr wrap="square" lIns="0" tIns="0" rIns="0" bIns="0" rtlCol="0"/>
          <a:lstStyle/>
          <a:p>
            <a:endParaRPr/>
          </a:p>
        </p:txBody>
      </p:sp>
      <p:sp>
        <p:nvSpPr>
          <p:cNvPr id="4" name="object 4"/>
          <p:cNvSpPr txBox="1"/>
          <p:nvPr/>
        </p:nvSpPr>
        <p:spPr>
          <a:xfrm>
            <a:off x="1739394" y="801270"/>
            <a:ext cx="5606156" cy="1723549"/>
          </a:xfrm>
          <a:prstGeom prst="rect">
            <a:avLst/>
          </a:prstGeom>
        </p:spPr>
        <p:txBody>
          <a:bodyPr vert="horz" wrap="square" lIns="0" tIns="0" rIns="0" bIns="0" rtlCol="0">
            <a:spAutoFit/>
          </a:bodyPr>
          <a:lstStyle/>
          <a:p>
            <a:pPr marL="12700">
              <a:lnSpc>
                <a:spcPct val="100000"/>
              </a:lnSpc>
            </a:pPr>
            <a:r>
              <a:rPr lang="en-US" sz="2800" b="1" spc="240" dirty="0" smtClean="0">
                <a:latin typeface="Century Gothic"/>
                <a:cs typeface="Century Gothic"/>
              </a:rPr>
              <a:t>The major lesson about health systems strengthening from Ebola Outbreak</a:t>
            </a:r>
            <a:endParaRPr sz="2800" b="1" dirty="0">
              <a:latin typeface="Century Gothic"/>
              <a:cs typeface="Century Gothic"/>
            </a:endParaRPr>
          </a:p>
        </p:txBody>
      </p:sp>
      <p:sp>
        <p:nvSpPr>
          <p:cNvPr id="14" name="object 14"/>
          <p:cNvSpPr/>
          <p:nvPr/>
        </p:nvSpPr>
        <p:spPr>
          <a:xfrm>
            <a:off x="1641855" y="1614636"/>
            <a:ext cx="37465" cy="39370"/>
          </a:xfrm>
          <a:custGeom>
            <a:avLst/>
            <a:gdLst/>
            <a:ahLst/>
            <a:cxnLst/>
            <a:rect l="l" t="t" r="r" b="b"/>
            <a:pathLst>
              <a:path w="37464" h="39369">
                <a:moveTo>
                  <a:pt x="0" y="19411"/>
                </a:moveTo>
                <a:lnTo>
                  <a:pt x="37147" y="19411"/>
                </a:lnTo>
              </a:path>
            </a:pathLst>
          </a:custGeom>
          <a:ln w="40093">
            <a:solidFill>
              <a:srgbClr val="FFFFFF"/>
            </a:solidFill>
          </a:ln>
        </p:spPr>
        <p:txBody>
          <a:bodyPr wrap="square" lIns="0" tIns="0" rIns="0" bIns="0" rtlCol="0"/>
          <a:lstStyle/>
          <a:p>
            <a:endParaRPr/>
          </a:p>
        </p:txBody>
      </p:sp>
      <p:sp>
        <p:nvSpPr>
          <p:cNvPr id="16" name="object 16"/>
          <p:cNvSpPr/>
          <p:nvPr/>
        </p:nvSpPr>
        <p:spPr>
          <a:xfrm>
            <a:off x="1641855" y="1538652"/>
            <a:ext cx="37465" cy="39370"/>
          </a:xfrm>
          <a:custGeom>
            <a:avLst/>
            <a:gdLst/>
            <a:ahLst/>
            <a:cxnLst/>
            <a:rect l="l" t="t" r="r" b="b"/>
            <a:pathLst>
              <a:path w="37464" h="39369">
                <a:moveTo>
                  <a:pt x="0" y="19418"/>
                </a:moveTo>
                <a:lnTo>
                  <a:pt x="37147" y="19418"/>
                </a:lnTo>
              </a:path>
            </a:pathLst>
          </a:custGeom>
          <a:ln w="40106">
            <a:solidFill>
              <a:srgbClr val="FFFFFF"/>
            </a:solidFill>
          </a:ln>
        </p:spPr>
        <p:txBody>
          <a:bodyPr wrap="square" lIns="0" tIns="0" rIns="0" bIns="0" rtlCol="0"/>
          <a:lstStyle/>
          <a:p>
            <a:endParaRPr/>
          </a:p>
        </p:txBody>
      </p:sp>
      <p:sp>
        <p:nvSpPr>
          <p:cNvPr id="30" name="object 47"/>
          <p:cNvSpPr txBox="1"/>
          <p:nvPr/>
        </p:nvSpPr>
        <p:spPr>
          <a:xfrm>
            <a:off x="432938" y="3291973"/>
            <a:ext cx="4109534" cy="2466701"/>
          </a:xfrm>
          <a:prstGeom prst="rect">
            <a:avLst/>
          </a:prstGeom>
        </p:spPr>
        <p:txBody>
          <a:bodyPr vert="horz" wrap="square" lIns="0" tIns="0" rIns="0" bIns="0" rtlCol="0">
            <a:spAutoFit/>
          </a:bodyPr>
          <a:lstStyle/>
          <a:p>
            <a:pPr marL="13970"/>
            <a:r>
              <a:rPr lang="en-US" sz="2000" b="1" spc="190" dirty="0" smtClean="0">
                <a:solidFill>
                  <a:srgbClr val="6D6E71"/>
                </a:solidFill>
                <a:latin typeface="Century Gothic"/>
                <a:cs typeface="Century Gothic"/>
              </a:rPr>
              <a:t>Strong Health Systems are indispensable to effectively combating epidemics, pandemics, and outbreaks.</a:t>
            </a:r>
            <a:endParaRPr sz="2000" dirty="0">
              <a:latin typeface="Century Gothic"/>
              <a:cs typeface="Century Gothic"/>
            </a:endParaRPr>
          </a:p>
          <a:p>
            <a:pPr marL="12065" marR="1293495">
              <a:spcBef>
                <a:spcPts val="720"/>
              </a:spcBef>
            </a:pPr>
            <a:endParaRPr lang="en-US" sz="2000" b="1" spc="150" dirty="0" smtClean="0">
              <a:solidFill>
                <a:srgbClr val="6D6E71"/>
              </a:solidFill>
              <a:latin typeface="Century Gothic"/>
              <a:cs typeface="Century Gothic"/>
            </a:endParaRPr>
          </a:p>
          <a:p>
            <a:pPr marL="12065" marR="1293495">
              <a:spcBef>
                <a:spcPts val="720"/>
              </a:spcBef>
            </a:pPr>
            <a:endParaRPr sz="2000" dirty="0">
              <a:latin typeface="Century Gothic"/>
              <a:cs typeface="Century Gothic"/>
            </a:endParaRPr>
          </a:p>
          <a:p>
            <a:pPr marL="13970">
              <a:spcBef>
                <a:spcPts val="995"/>
              </a:spcBef>
            </a:pPr>
            <a:endParaRPr lang="en-US" sz="2000" b="1" spc="150" dirty="0" smtClean="0">
              <a:solidFill>
                <a:srgbClr val="6D6E71"/>
              </a:solidFill>
              <a:latin typeface="Century Gothic"/>
              <a:cs typeface="Century Gothic"/>
            </a:endParaRPr>
          </a:p>
        </p:txBody>
      </p:sp>
      <p:pic>
        <p:nvPicPr>
          <p:cNvPr id="20" name="Pictur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1355" y="2278066"/>
            <a:ext cx="3921848" cy="3921848"/>
          </a:xfrm>
          <a:prstGeom prst="rect">
            <a:avLst/>
          </a:prstGeom>
          <a:ln>
            <a:noFill/>
          </a:ln>
        </p:spPr>
      </p:pic>
    </p:spTree>
    <p:extLst>
      <p:ext uri="{BB962C8B-B14F-4D97-AF65-F5344CB8AC3E}">
        <p14:creationId xmlns:p14="http://schemas.microsoft.com/office/powerpoint/2010/main" val="2911263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622667" y="894799"/>
            <a:ext cx="3735538" cy="3994141"/>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0" y="5147005"/>
            <a:ext cx="9144000" cy="1711325"/>
          </a:xfrm>
          <a:custGeom>
            <a:avLst/>
            <a:gdLst/>
            <a:ahLst/>
            <a:cxnLst/>
            <a:rect l="l" t="t" r="r" b="b"/>
            <a:pathLst>
              <a:path w="9144000" h="1711325">
                <a:moveTo>
                  <a:pt x="0" y="1710994"/>
                </a:moveTo>
                <a:lnTo>
                  <a:pt x="9144000" y="1710994"/>
                </a:lnTo>
                <a:lnTo>
                  <a:pt x="9144000" y="0"/>
                </a:lnTo>
                <a:lnTo>
                  <a:pt x="0" y="0"/>
                </a:lnTo>
                <a:lnTo>
                  <a:pt x="0" y="1710994"/>
                </a:lnTo>
                <a:close/>
              </a:path>
            </a:pathLst>
          </a:custGeom>
          <a:solidFill>
            <a:srgbClr val="D40000"/>
          </a:solidFill>
        </p:spPr>
        <p:txBody>
          <a:bodyPr wrap="square" lIns="0" tIns="0" rIns="0" bIns="0" rtlCol="0"/>
          <a:lstStyle/>
          <a:p>
            <a:endParaRPr/>
          </a:p>
        </p:txBody>
      </p:sp>
      <p:sp>
        <p:nvSpPr>
          <p:cNvPr id="4" name="object 4"/>
          <p:cNvSpPr txBox="1"/>
          <p:nvPr/>
        </p:nvSpPr>
        <p:spPr>
          <a:xfrm>
            <a:off x="888692" y="2706777"/>
            <a:ext cx="5335757" cy="2147337"/>
          </a:xfrm>
          <a:prstGeom prst="rect">
            <a:avLst/>
          </a:prstGeom>
        </p:spPr>
        <p:txBody>
          <a:bodyPr vert="horz" wrap="square" lIns="0" tIns="0" rIns="0" bIns="0" rtlCol="0">
            <a:spAutoFit/>
          </a:bodyPr>
          <a:lstStyle/>
          <a:p>
            <a:pPr marL="12700">
              <a:lnSpc>
                <a:spcPct val="100000"/>
              </a:lnSpc>
            </a:pPr>
            <a:r>
              <a:rPr sz="1600" spc="114" dirty="0">
                <a:latin typeface="Century Gothic"/>
                <a:cs typeface="Century Gothic"/>
              </a:rPr>
              <a:t>Extrem</a:t>
            </a:r>
            <a:r>
              <a:rPr sz="1600" spc="45" dirty="0">
                <a:latin typeface="Century Gothic"/>
                <a:cs typeface="Century Gothic"/>
              </a:rPr>
              <a:t>e</a:t>
            </a:r>
            <a:r>
              <a:rPr sz="1600" dirty="0">
                <a:latin typeface="Century Gothic"/>
                <a:cs typeface="Century Gothic"/>
              </a:rPr>
              <a:t> </a:t>
            </a:r>
            <a:r>
              <a:rPr sz="1600" spc="-190" dirty="0">
                <a:latin typeface="Century Gothic"/>
                <a:cs typeface="Century Gothic"/>
              </a:rPr>
              <a:t> </a:t>
            </a:r>
            <a:r>
              <a:rPr sz="1600" spc="120" dirty="0">
                <a:latin typeface="Century Gothic"/>
                <a:cs typeface="Century Gothic"/>
              </a:rPr>
              <a:t>poverty</a:t>
            </a:r>
            <a:endParaRPr sz="1600" dirty="0">
              <a:latin typeface="Century Gothic"/>
              <a:cs typeface="Century Gothic"/>
            </a:endParaRPr>
          </a:p>
          <a:p>
            <a:pPr marL="12700" marR="542290">
              <a:lnSpc>
                <a:spcPct val="156300"/>
              </a:lnSpc>
            </a:pPr>
            <a:r>
              <a:rPr sz="1600" spc="140" dirty="0" smtClean="0">
                <a:latin typeface="Century Gothic"/>
                <a:cs typeface="Century Gothic"/>
              </a:rPr>
              <a:t>High</a:t>
            </a:r>
            <a:r>
              <a:rPr sz="1600" dirty="0" smtClean="0">
                <a:latin typeface="Century Gothic"/>
                <a:cs typeface="Century Gothic"/>
              </a:rPr>
              <a:t> </a:t>
            </a:r>
            <a:r>
              <a:rPr sz="1600" spc="-190" dirty="0" smtClean="0">
                <a:latin typeface="Century Gothic"/>
                <a:cs typeface="Century Gothic"/>
              </a:rPr>
              <a:t> </a:t>
            </a:r>
            <a:r>
              <a:rPr sz="1600" spc="100" dirty="0">
                <a:latin typeface="Century Gothic"/>
                <a:cs typeface="Century Gothic"/>
              </a:rPr>
              <a:t>chil</a:t>
            </a:r>
            <a:r>
              <a:rPr sz="1600" spc="55" dirty="0">
                <a:latin typeface="Century Gothic"/>
                <a:cs typeface="Century Gothic"/>
              </a:rPr>
              <a:t>d</a:t>
            </a:r>
            <a:r>
              <a:rPr sz="1600" dirty="0">
                <a:latin typeface="Century Gothic"/>
                <a:cs typeface="Century Gothic"/>
              </a:rPr>
              <a:t> </a:t>
            </a:r>
            <a:r>
              <a:rPr sz="1600" spc="-190" dirty="0">
                <a:latin typeface="Century Gothic"/>
                <a:cs typeface="Century Gothic"/>
              </a:rPr>
              <a:t> </a:t>
            </a:r>
            <a:r>
              <a:rPr lang="en-US" sz="1600" dirty="0" smtClean="0">
                <a:latin typeface="Century Gothic"/>
                <a:cs typeface="Century Gothic"/>
              </a:rPr>
              <a:t>and maternal </a:t>
            </a:r>
            <a:r>
              <a:rPr sz="1600" spc="114" dirty="0" smtClean="0">
                <a:latin typeface="Century Gothic"/>
                <a:cs typeface="Century Gothic"/>
              </a:rPr>
              <a:t>mortalit</a:t>
            </a:r>
            <a:r>
              <a:rPr sz="1600" spc="70" dirty="0" smtClean="0">
                <a:latin typeface="Century Gothic"/>
                <a:cs typeface="Century Gothic"/>
              </a:rPr>
              <a:t>y</a:t>
            </a:r>
            <a:r>
              <a:rPr sz="1600" dirty="0" smtClean="0">
                <a:latin typeface="Century Gothic"/>
                <a:cs typeface="Century Gothic"/>
              </a:rPr>
              <a:t> </a:t>
            </a:r>
            <a:r>
              <a:rPr sz="1600" spc="-195" dirty="0" smtClean="0">
                <a:latin typeface="Century Gothic"/>
                <a:cs typeface="Century Gothic"/>
              </a:rPr>
              <a:t> </a:t>
            </a:r>
            <a:r>
              <a:rPr sz="1600" spc="170" dirty="0" smtClean="0">
                <a:latin typeface="Century Gothic"/>
                <a:cs typeface="Century Gothic"/>
              </a:rPr>
              <a:t>rat</a:t>
            </a:r>
            <a:r>
              <a:rPr sz="1600" spc="140" dirty="0" smtClean="0">
                <a:latin typeface="Century Gothic"/>
                <a:cs typeface="Century Gothic"/>
              </a:rPr>
              <a:t>e</a:t>
            </a:r>
            <a:r>
              <a:rPr lang="en-US" sz="1600" spc="140" dirty="0" smtClean="0">
                <a:latin typeface="Century Gothic"/>
                <a:cs typeface="Century Gothic"/>
              </a:rPr>
              <a:t>s</a:t>
            </a:r>
            <a:r>
              <a:rPr sz="1600" dirty="0" smtClean="0">
                <a:latin typeface="Century Gothic"/>
                <a:cs typeface="Century Gothic"/>
              </a:rPr>
              <a:t> </a:t>
            </a:r>
            <a:r>
              <a:rPr sz="1600" spc="-190" dirty="0" smtClean="0">
                <a:latin typeface="Century Gothic"/>
                <a:cs typeface="Century Gothic"/>
              </a:rPr>
              <a:t> </a:t>
            </a:r>
            <a:r>
              <a:rPr lang="en-US" sz="1600" spc="100" dirty="0" smtClean="0">
                <a:latin typeface="Century Gothic"/>
                <a:cs typeface="Century Gothic"/>
              </a:rPr>
              <a:t>Low </a:t>
            </a:r>
            <a:r>
              <a:rPr sz="1600" spc="220" dirty="0" smtClean="0">
                <a:latin typeface="Century Gothic"/>
                <a:cs typeface="Century Gothic"/>
              </a:rPr>
              <a:t>huma</a:t>
            </a:r>
            <a:r>
              <a:rPr sz="1600" spc="140" dirty="0" smtClean="0">
                <a:latin typeface="Century Gothic"/>
                <a:cs typeface="Century Gothic"/>
              </a:rPr>
              <a:t>n</a:t>
            </a:r>
            <a:r>
              <a:rPr sz="1600" dirty="0" smtClean="0">
                <a:latin typeface="Century Gothic"/>
                <a:cs typeface="Century Gothic"/>
              </a:rPr>
              <a:t> </a:t>
            </a:r>
            <a:r>
              <a:rPr sz="1600" spc="-190" dirty="0" smtClean="0">
                <a:latin typeface="Century Gothic"/>
                <a:cs typeface="Century Gothic"/>
              </a:rPr>
              <a:t> </a:t>
            </a:r>
            <a:r>
              <a:rPr sz="1600" spc="165" dirty="0">
                <a:latin typeface="Century Gothic"/>
                <a:cs typeface="Century Gothic"/>
              </a:rPr>
              <a:t>developmen</a:t>
            </a:r>
            <a:r>
              <a:rPr sz="1600" spc="60" dirty="0">
                <a:latin typeface="Century Gothic"/>
                <a:cs typeface="Century Gothic"/>
              </a:rPr>
              <a:t>t</a:t>
            </a:r>
            <a:r>
              <a:rPr sz="1600" dirty="0">
                <a:latin typeface="Century Gothic"/>
                <a:cs typeface="Century Gothic"/>
              </a:rPr>
              <a:t> </a:t>
            </a:r>
            <a:r>
              <a:rPr sz="1600" spc="-190" dirty="0">
                <a:latin typeface="Century Gothic"/>
                <a:cs typeface="Century Gothic"/>
              </a:rPr>
              <a:t> </a:t>
            </a:r>
            <a:r>
              <a:rPr sz="1600" spc="120" dirty="0">
                <a:latin typeface="Century Gothic"/>
                <a:cs typeface="Century Gothic"/>
              </a:rPr>
              <a:t>inde</a:t>
            </a:r>
            <a:r>
              <a:rPr sz="1600" spc="70" dirty="0">
                <a:latin typeface="Century Gothic"/>
                <a:cs typeface="Century Gothic"/>
              </a:rPr>
              <a:t>x</a:t>
            </a:r>
            <a:r>
              <a:rPr sz="1600" dirty="0">
                <a:latin typeface="Century Gothic"/>
                <a:cs typeface="Century Gothic"/>
              </a:rPr>
              <a:t> </a:t>
            </a:r>
            <a:r>
              <a:rPr sz="1600" spc="-190" dirty="0">
                <a:latin typeface="Century Gothic"/>
                <a:cs typeface="Century Gothic"/>
              </a:rPr>
              <a:t> </a:t>
            </a:r>
            <a:endParaRPr lang="en-US" sz="1600" spc="140" dirty="0" smtClean="0">
              <a:latin typeface="Century Gothic"/>
              <a:cs typeface="Century Gothic"/>
            </a:endParaRPr>
          </a:p>
          <a:p>
            <a:pPr marL="12700" marR="542290">
              <a:lnSpc>
                <a:spcPct val="156300"/>
              </a:lnSpc>
            </a:pPr>
            <a:endParaRPr lang="en-US" sz="1600" b="1" spc="140" dirty="0" smtClean="0">
              <a:latin typeface="Century Gothic"/>
              <a:cs typeface="Century Gothic"/>
            </a:endParaRPr>
          </a:p>
          <a:p>
            <a:pPr marL="12700" marR="542290">
              <a:lnSpc>
                <a:spcPct val="156300"/>
              </a:lnSpc>
            </a:pPr>
            <a:r>
              <a:rPr lang="en-US" sz="1600" b="1" spc="140" dirty="0" smtClean="0">
                <a:latin typeface="Century Gothic"/>
                <a:cs typeface="Century Gothic"/>
              </a:rPr>
              <a:t>Vertical medical approaches are the most popular but are LIMITED </a:t>
            </a:r>
            <a:endParaRPr sz="1600" b="1" dirty="0">
              <a:latin typeface="Century Gothic"/>
              <a:cs typeface="Century Gothic"/>
            </a:endParaRPr>
          </a:p>
        </p:txBody>
      </p:sp>
      <p:sp>
        <p:nvSpPr>
          <p:cNvPr id="5" name="object 5"/>
          <p:cNvSpPr txBox="1"/>
          <p:nvPr/>
        </p:nvSpPr>
        <p:spPr>
          <a:xfrm>
            <a:off x="886806" y="1167001"/>
            <a:ext cx="3735861" cy="987450"/>
          </a:xfrm>
          <a:prstGeom prst="rect">
            <a:avLst/>
          </a:prstGeom>
        </p:spPr>
        <p:txBody>
          <a:bodyPr vert="horz" wrap="square" lIns="0" tIns="0" rIns="0" bIns="0" rtlCol="0">
            <a:spAutoFit/>
          </a:bodyPr>
          <a:lstStyle/>
          <a:p>
            <a:pPr marL="12700" marR="5080">
              <a:lnSpc>
                <a:spcPct val="75000"/>
              </a:lnSpc>
            </a:pPr>
            <a:endParaRPr lang="en-US" sz="2800" b="1" dirty="0" smtClean="0">
              <a:solidFill>
                <a:srgbClr val="D40000"/>
              </a:solidFill>
              <a:latin typeface="Century Gothic"/>
              <a:cs typeface="Century Gothic"/>
            </a:endParaRPr>
          </a:p>
          <a:p>
            <a:pPr marL="12700" marR="5080">
              <a:lnSpc>
                <a:spcPct val="75000"/>
              </a:lnSpc>
            </a:pPr>
            <a:r>
              <a:rPr sz="2800" b="1" dirty="0" smtClean="0">
                <a:solidFill>
                  <a:srgbClr val="D40000"/>
                </a:solidFill>
                <a:latin typeface="Century Gothic"/>
                <a:cs typeface="Century Gothic"/>
              </a:rPr>
              <a:t>THE </a:t>
            </a:r>
            <a:r>
              <a:rPr sz="2800" b="1" dirty="0">
                <a:solidFill>
                  <a:srgbClr val="D40000"/>
                </a:solidFill>
                <a:latin typeface="Century Gothic"/>
                <a:cs typeface="Century Gothic"/>
              </a:rPr>
              <a:t>SITUATION IN EAST AFRICA</a:t>
            </a:r>
            <a:endParaRPr sz="2800" dirty="0">
              <a:latin typeface="Century Gothic"/>
              <a:cs typeface="Century Gothic"/>
            </a:endParaRPr>
          </a:p>
        </p:txBody>
      </p:sp>
      <p:sp>
        <p:nvSpPr>
          <p:cNvPr id="6" name="object 6"/>
          <p:cNvSpPr txBox="1"/>
          <p:nvPr/>
        </p:nvSpPr>
        <p:spPr>
          <a:xfrm>
            <a:off x="888692" y="5527516"/>
            <a:ext cx="6121708" cy="654025"/>
          </a:xfrm>
          <a:prstGeom prst="rect">
            <a:avLst/>
          </a:prstGeom>
        </p:spPr>
        <p:txBody>
          <a:bodyPr vert="horz" wrap="square" lIns="0" tIns="0" rIns="0" bIns="0" rtlCol="0">
            <a:spAutoFit/>
          </a:bodyPr>
          <a:lstStyle/>
          <a:p>
            <a:pPr marL="12700">
              <a:lnSpc>
                <a:spcPts val="2520"/>
              </a:lnSpc>
            </a:pPr>
            <a:r>
              <a:rPr sz="2400" b="1" dirty="0">
                <a:solidFill>
                  <a:srgbClr val="FFFFFF"/>
                </a:solidFill>
                <a:latin typeface="Century Gothic"/>
                <a:cs typeface="Century Gothic"/>
              </a:rPr>
              <a:t>PEOPLE ARE </a:t>
            </a:r>
            <a:r>
              <a:rPr sz="2400" b="1" dirty="0" smtClean="0">
                <a:solidFill>
                  <a:srgbClr val="FFFFFF"/>
                </a:solidFill>
                <a:latin typeface="Century Gothic"/>
                <a:cs typeface="Century Gothic"/>
              </a:rPr>
              <a:t>DYING</a:t>
            </a:r>
            <a:r>
              <a:rPr lang="en-US" sz="2400" b="1" dirty="0" smtClean="0">
                <a:solidFill>
                  <a:srgbClr val="FFFFFF"/>
                </a:solidFill>
                <a:latin typeface="Century Gothic"/>
                <a:cs typeface="Century Gothic"/>
              </a:rPr>
              <a:t> UNNECESSARILY</a:t>
            </a:r>
            <a:r>
              <a:rPr sz="2400" b="1" dirty="0" smtClean="0">
                <a:solidFill>
                  <a:srgbClr val="FFFFFF"/>
                </a:solidFill>
                <a:latin typeface="Century Gothic"/>
                <a:cs typeface="Century Gothic"/>
              </a:rPr>
              <a:t>.</a:t>
            </a:r>
            <a:endParaRPr sz="2400" dirty="0">
              <a:latin typeface="Century Gothic"/>
              <a:cs typeface="Century Gothic"/>
            </a:endParaRPr>
          </a:p>
          <a:p>
            <a:pPr marL="12700">
              <a:lnSpc>
                <a:spcPts val="2520"/>
              </a:lnSpc>
            </a:pPr>
            <a:r>
              <a:rPr sz="2400" b="1" dirty="0">
                <a:solidFill>
                  <a:srgbClr val="FFFFFF"/>
                </a:solidFill>
                <a:latin typeface="Century Gothic"/>
                <a:cs typeface="Century Gothic"/>
              </a:rPr>
              <a:t>WE HAVE TO DO </a:t>
            </a:r>
            <a:r>
              <a:rPr sz="2400" b="1" dirty="0" smtClean="0">
                <a:solidFill>
                  <a:srgbClr val="FFFFFF"/>
                </a:solidFill>
                <a:latin typeface="Century Gothic"/>
                <a:cs typeface="Century Gothic"/>
              </a:rPr>
              <a:t>SOMETHING</a:t>
            </a:r>
            <a:r>
              <a:rPr lang="en-US" sz="2400" b="1" dirty="0" smtClean="0">
                <a:solidFill>
                  <a:srgbClr val="FFFFFF"/>
                </a:solidFill>
                <a:latin typeface="Century Gothic"/>
                <a:cs typeface="Century Gothic"/>
              </a:rPr>
              <a:t> DIFFERENTLY</a:t>
            </a:r>
            <a:r>
              <a:rPr sz="2400" b="1" dirty="0" smtClean="0">
                <a:solidFill>
                  <a:srgbClr val="FFFFFF"/>
                </a:solidFill>
                <a:latin typeface="Century Gothic"/>
                <a:cs typeface="Century Gothic"/>
              </a:rPr>
              <a:t>.</a:t>
            </a:r>
            <a:endParaRPr sz="2400" dirty="0">
              <a:latin typeface="Century Gothic"/>
              <a:cs typeface="Century Gothic"/>
            </a:endParaRPr>
          </a:p>
        </p:txBody>
      </p:sp>
      <p:sp>
        <p:nvSpPr>
          <p:cNvPr id="7" name="object 7"/>
          <p:cNvSpPr/>
          <p:nvPr/>
        </p:nvSpPr>
        <p:spPr>
          <a:xfrm>
            <a:off x="8127009" y="0"/>
            <a:ext cx="1017269" cy="756285"/>
          </a:xfrm>
          <a:custGeom>
            <a:avLst/>
            <a:gdLst/>
            <a:ahLst/>
            <a:cxnLst/>
            <a:rect l="l" t="t" r="r" b="b"/>
            <a:pathLst>
              <a:path w="1017270" h="756285">
                <a:moveTo>
                  <a:pt x="0" y="756005"/>
                </a:moveTo>
                <a:lnTo>
                  <a:pt x="1016990" y="756005"/>
                </a:lnTo>
                <a:lnTo>
                  <a:pt x="1016990" y="0"/>
                </a:lnTo>
                <a:lnTo>
                  <a:pt x="0" y="0"/>
                </a:lnTo>
                <a:lnTo>
                  <a:pt x="0" y="756005"/>
                </a:lnTo>
                <a:close/>
              </a:path>
            </a:pathLst>
          </a:custGeom>
          <a:solidFill>
            <a:srgbClr val="D40000"/>
          </a:solidFill>
        </p:spPr>
        <p:txBody>
          <a:bodyPr wrap="square" lIns="0" tIns="0" rIns="0" bIns="0" rtlCol="0"/>
          <a:lstStyle/>
          <a:p>
            <a:endParaRPr/>
          </a:p>
        </p:txBody>
      </p:sp>
      <p:sp>
        <p:nvSpPr>
          <p:cNvPr id="8" name="object 8"/>
          <p:cNvSpPr/>
          <p:nvPr/>
        </p:nvSpPr>
        <p:spPr>
          <a:xfrm>
            <a:off x="8289301" y="141003"/>
            <a:ext cx="692785" cy="474345"/>
          </a:xfrm>
          <a:custGeom>
            <a:avLst/>
            <a:gdLst/>
            <a:ahLst/>
            <a:cxnLst/>
            <a:rect l="l" t="t" r="r" b="b"/>
            <a:pathLst>
              <a:path w="692784" h="474345">
                <a:moveTo>
                  <a:pt x="675932" y="441502"/>
                </a:moveTo>
                <a:lnTo>
                  <a:pt x="667943" y="441502"/>
                </a:lnTo>
                <a:lnTo>
                  <a:pt x="667943" y="473582"/>
                </a:lnTo>
                <a:lnTo>
                  <a:pt x="692391" y="473582"/>
                </a:lnTo>
                <a:lnTo>
                  <a:pt x="692391" y="467702"/>
                </a:lnTo>
                <a:lnTo>
                  <a:pt x="675932" y="467702"/>
                </a:lnTo>
                <a:lnTo>
                  <a:pt x="675932" y="441502"/>
                </a:lnTo>
                <a:close/>
              </a:path>
              <a:path w="692784" h="474345">
                <a:moveTo>
                  <a:pt x="689178" y="4254"/>
                </a:moveTo>
                <a:lnTo>
                  <a:pt x="570166" y="4254"/>
                </a:lnTo>
                <a:lnTo>
                  <a:pt x="570166" y="329603"/>
                </a:lnTo>
                <a:lnTo>
                  <a:pt x="689178" y="418274"/>
                </a:lnTo>
                <a:lnTo>
                  <a:pt x="689178" y="4254"/>
                </a:lnTo>
                <a:close/>
              </a:path>
              <a:path w="692784" h="474345">
                <a:moveTo>
                  <a:pt x="319951" y="139699"/>
                </a:moveTo>
                <a:lnTo>
                  <a:pt x="319951" y="411048"/>
                </a:lnTo>
                <a:lnTo>
                  <a:pt x="438962" y="411048"/>
                </a:lnTo>
                <a:lnTo>
                  <a:pt x="438962" y="233959"/>
                </a:lnTo>
                <a:lnTo>
                  <a:pt x="319951" y="139699"/>
                </a:lnTo>
                <a:close/>
              </a:path>
              <a:path w="692784" h="474345">
                <a:moveTo>
                  <a:pt x="319506" y="92290"/>
                </a:moveTo>
                <a:lnTo>
                  <a:pt x="319506" y="127723"/>
                </a:lnTo>
                <a:lnTo>
                  <a:pt x="562292" y="322897"/>
                </a:lnTo>
                <a:lnTo>
                  <a:pt x="562292" y="287477"/>
                </a:lnTo>
                <a:lnTo>
                  <a:pt x="319506" y="92290"/>
                </a:lnTo>
                <a:close/>
              </a:path>
              <a:path w="692784" h="474345">
                <a:moveTo>
                  <a:pt x="319506" y="46151"/>
                </a:moveTo>
                <a:lnTo>
                  <a:pt x="319506" y="81572"/>
                </a:lnTo>
                <a:lnTo>
                  <a:pt x="562292" y="276745"/>
                </a:lnTo>
                <a:lnTo>
                  <a:pt x="562292" y="241325"/>
                </a:lnTo>
                <a:lnTo>
                  <a:pt x="319506" y="46151"/>
                </a:lnTo>
                <a:close/>
              </a:path>
              <a:path w="692784" h="474345">
                <a:moveTo>
                  <a:pt x="319951" y="0"/>
                </a:moveTo>
                <a:lnTo>
                  <a:pt x="319951" y="35420"/>
                </a:lnTo>
                <a:lnTo>
                  <a:pt x="562737" y="230606"/>
                </a:lnTo>
                <a:lnTo>
                  <a:pt x="562737" y="195173"/>
                </a:lnTo>
                <a:lnTo>
                  <a:pt x="319951" y="0"/>
                </a:lnTo>
                <a:close/>
              </a:path>
              <a:path w="692784" h="474345">
                <a:moveTo>
                  <a:pt x="323761" y="447382"/>
                </a:moveTo>
                <a:lnTo>
                  <a:pt x="315772" y="447382"/>
                </a:lnTo>
                <a:lnTo>
                  <a:pt x="315772" y="473582"/>
                </a:lnTo>
                <a:lnTo>
                  <a:pt x="323761" y="473582"/>
                </a:lnTo>
                <a:lnTo>
                  <a:pt x="323761" y="447382"/>
                </a:lnTo>
                <a:close/>
              </a:path>
              <a:path w="692784" h="474345">
                <a:moveTo>
                  <a:pt x="335381" y="441502"/>
                </a:moveTo>
                <a:lnTo>
                  <a:pt x="304152" y="441502"/>
                </a:lnTo>
                <a:lnTo>
                  <a:pt x="304152" y="447382"/>
                </a:lnTo>
                <a:lnTo>
                  <a:pt x="335381" y="447382"/>
                </a:lnTo>
                <a:lnTo>
                  <a:pt x="335381" y="441502"/>
                </a:lnTo>
                <a:close/>
              </a:path>
              <a:path w="692784" h="474345">
                <a:moveTo>
                  <a:pt x="271284" y="441502"/>
                </a:moveTo>
                <a:lnTo>
                  <a:pt x="263956" y="441502"/>
                </a:lnTo>
                <a:lnTo>
                  <a:pt x="263956" y="473582"/>
                </a:lnTo>
                <a:lnTo>
                  <a:pt x="271945" y="473582"/>
                </a:lnTo>
                <a:lnTo>
                  <a:pt x="271945" y="453034"/>
                </a:lnTo>
                <a:lnTo>
                  <a:pt x="281352" y="453034"/>
                </a:lnTo>
                <a:lnTo>
                  <a:pt x="271284" y="441502"/>
                </a:lnTo>
                <a:close/>
              </a:path>
              <a:path w="692784" h="474345">
                <a:moveTo>
                  <a:pt x="281352" y="453034"/>
                </a:moveTo>
                <a:lnTo>
                  <a:pt x="271945" y="453034"/>
                </a:lnTo>
                <a:lnTo>
                  <a:pt x="289648" y="473582"/>
                </a:lnTo>
                <a:lnTo>
                  <a:pt x="296405" y="473582"/>
                </a:lnTo>
                <a:lnTo>
                  <a:pt x="296405" y="461111"/>
                </a:lnTo>
                <a:lnTo>
                  <a:pt x="288404" y="461111"/>
                </a:lnTo>
                <a:lnTo>
                  <a:pt x="281352" y="453034"/>
                </a:lnTo>
                <a:close/>
              </a:path>
              <a:path w="692784" h="474345">
                <a:moveTo>
                  <a:pt x="296405" y="441502"/>
                </a:moveTo>
                <a:lnTo>
                  <a:pt x="288404" y="441502"/>
                </a:lnTo>
                <a:lnTo>
                  <a:pt x="288404" y="461111"/>
                </a:lnTo>
                <a:lnTo>
                  <a:pt x="296405" y="461111"/>
                </a:lnTo>
                <a:lnTo>
                  <a:pt x="296405" y="441502"/>
                </a:lnTo>
                <a:close/>
              </a:path>
              <a:path w="692784" h="474345">
                <a:moveTo>
                  <a:pt x="276631" y="380110"/>
                </a:moveTo>
                <a:lnTo>
                  <a:pt x="0" y="380110"/>
                </a:lnTo>
                <a:lnTo>
                  <a:pt x="0" y="408673"/>
                </a:lnTo>
                <a:lnTo>
                  <a:pt x="276631" y="408673"/>
                </a:lnTo>
                <a:lnTo>
                  <a:pt x="276631" y="380110"/>
                </a:lnTo>
                <a:close/>
              </a:path>
              <a:path w="692784" h="474345">
                <a:moveTo>
                  <a:pt x="276631" y="310832"/>
                </a:moveTo>
                <a:lnTo>
                  <a:pt x="0" y="310832"/>
                </a:lnTo>
                <a:lnTo>
                  <a:pt x="0" y="374027"/>
                </a:lnTo>
                <a:lnTo>
                  <a:pt x="276631" y="374027"/>
                </a:lnTo>
                <a:lnTo>
                  <a:pt x="276631" y="345465"/>
                </a:lnTo>
                <a:lnTo>
                  <a:pt x="12865" y="345465"/>
                </a:lnTo>
                <a:lnTo>
                  <a:pt x="12865" y="339394"/>
                </a:lnTo>
                <a:lnTo>
                  <a:pt x="276631" y="339394"/>
                </a:lnTo>
                <a:lnTo>
                  <a:pt x="276631" y="310832"/>
                </a:lnTo>
                <a:close/>
              </a:path>
              <a:path w="692784" h="474345">
                <a:moveTo>
                  <a:pt x="119011" y="4838"/>
                </a:moveTo>
                <a:lnTo>
                  <a:pt x="0" y="4838"/>
                </a:lnTo>
                <a:lnTo>
                  <a:pt x="0" y="304749"/>
                </a:lnTo>
                <a:lnTo>
                  <a:pt x="119011" y="304749"/>
                </a:lnTo>
                <a:lnTo>
                  <a:pt x="119011" y="4838"/>
                </a:lnTo>
                <a:close/>
              </a:path>
              <a:path w="692784" h="474345">
                <a:moveTo>
                  <a:pt x="11582" y="441502"/>
                </a:moveTo>
                <a:lnTo>
                  <a:pt x="3581" y="441502"/>
                </a:lnTo>
                <a:lnTo>
                  <a:pt x="3581" y="473582"/>
                </a:lnTo>
                <a:lnTo>
                  <a:pt x="28041" y="473582"/>
                </a:lnTo>
                <a:lnTo>
                  <a:pt x="28041" y="467702"/>
                </a:lnTo>
                <a:lnTo>
                  <a:pt x="11582" y="467702"/>
                </a:lnTo>
                <a:lnTo>
                  <a:pt x="11582" y="441502"/>
                </a:lnTo>
                <a:close/>
              </a:path>
              <a:path w="692784" h="474345">
                <a:moveTo>
                  <a:pt x="43599" y="441502"/>
                </a:moveTo>
                <a:lnTo>
                  <a:pt x="35610" y="441502"/>
                </a:lnTo>
                <a:lnTo>
                  <a:pt x="35610" y="473582"/>
                </a:lnTo>
                <a:lnTo>
                  <a:pt x="43599" y="473582"/>
                </a:lnTo>
                <a:lnTo>
                  <a:pt x="43599" y="441502"/>
                </a:lnTo>
                <a:close/>
              </a:path>
              <a:path w="692784" h="474345">
                <a:moveTo>
                  <a:pt x="75907" y="441502"/>
                </a:moveTo>
                <a:lnTo>
                  <a:pt x="53822" y="441502"/>
                </a:lnTo>
                <a:lnTo>
                  <a:pt x="53822" y="473582"/>
                </a:lnTo>
                <a:lnTo>
                  <a:pt x="61810" y="473582"/>
                </a:lnTo>
                <a:lnTo>
                  <a:pt x="61810" y="460425"/>
                </a:lnTo>
                <a:lnTo>
                  <a:pt x="75907" y="460425"/>
                </a:lnTo>
                <a:lnTo>
                  <a:pt x="75907" y="454545"/>
                </a:lnTo>
                <a:lnTo>
                  <a:pt x="61810" y="454545"/>
                </a:lnTo>
                <a:lnTo>
                  <a:pt x="61810" y="447382"/>
                </a:lnTo>
                <a:lnTo>
                  <a:pt x="75907" y="447382"/>
                </a:lnTo>
                <a:lnTo>
                  <a:pt x="75907" y="441502"/>
                </a:lnTo>
                <a:close/>
              </a:path>
              <a:path w="692784" h="474345">
                <a:moveTo>
                  <a:pt x="108458" y="441502"/>
                </a:moveTo>
                <a:lnTo>
                  <a:pt x="85140" y="441502"/>
                </a:lnTo>
                <a:lnTo>
                  <a:pt x="85140" y="473582"/>
                </a:lnTo>
                <a:lnTo>
                  <a:pt x="108788" y="473582"/>
                </a:lnTo>
                <a:lnTo>
                  <a:pt x="108788" y="467702"/>
                </a:lnTo>
                <a:lnTo>
                  <a:pt x="93129" y="467702"/>
                </a:lnTo>
                <a:lnTo>
                  <a:pt x="93129" y="459993"/>
                </a:lnTo>
                <a:lnTo>
                  <a:pt x="107746" y="459993"/>
                </a:lnTo>
                <a:lnTo>
                  <a:pt x="107746" y="454113"/>
                </a:lnTo>
                <a:lnTo>
                  <a:pt x="93129" y="454113"/>
                </a:lnTo>
                <a:lnTo>
                  <a:pt x="93129" y="447382"/>
                </a:lnTo>
                <a:lnTo>
                  <a:pt x="108458" y="447382"/>
                </a:lnTo>
                <a:lnTo>
                  <a:pt x="108458" y="441502"/>
                </a:lnTo>
                <a:close/>
              </a:path>
              <a:path w="692784" h="474345">
                <a:moveTo>
                  <a:pt x="125082" y="441502"/>
                </a:moveTo>
                <a:lnTo>
                  <a:pt x="117754" y="441502"/>
                </a:lnTo>
                <a:lnTo>
                  <a:pt x="117754" y="473582"/>
                </a:lnTo>
                <a:lnTo>
                  <a:pt x="125755" y="473582"/>
                </a:lnTo>
                <a:lnTo>
                  <a:pt x="125755" y="453034"/>
                </a:lnTo>
                <a:lnTo>
                  <a:pt x="135157" y="453034"/>
                </a:lnTo>
                <a:lnTo>
                  <a:pt x="125082" y="441502"/>
                </a:lnTo>
                <a:close/>
              </a:path>
              <a:path w="692784" h="474345">
                <a:moveTo>
                  <a:pt x="135157" y="453034"/>
                </a:moveTo>
                <a:lnTo>
                  <a:pt x="125755" y="453034"/>
                </a:lnTo>
                <a:lnTo>
                  <a:pt x="143459" y="473582"/>
                </a:lnTo>
                <a:lnTo>
                  <a:pt x="150202" y="473582"/>
                </a:lnTo>
                <a:lnTo>
                  <a:pt x="150202" y="461111"/>
                </a:lnTo>
                <a:lnTo>
                  <a:pt x="142214" y="461111"/>
                </a:lnTo>
                <a:lnTo>
                  <a:pt x="135157" y="453034"/>
                </a:lnTo>
                <a:close/>
              </a:path>
              <a:path w="692784" h="474345">
                <a:moveTo>
                  <a:pt x="150202" y="441502"/>
                </a:moveTo>
                <a:lnTo>
                  <a:pt x="142214" y="441502"/>
                </a:lnTo>
                <a:lnTo>
                  <a:pt x="142214" y="461111"/>
                </a:lnTo>
                <a:lnTo>
                  <a:pt x="150202" y="461111"/>
                </a:lnTo>
                <a:lnTo>
                  <a:pt x="150202" y="441502"/>
                </a:lnTo>
                <a:close/>
              </a:path>
              <a:path w="692784" h="474345">
                <a:moveTo>
                  <a:pt x="183654" y="441502"/>
                </a:moveTo>
                <a:lnTo>
                  <a:pt x="160324" y="441502"/>
                </a:lnTo>
                <a:lnTo>
                  <a:pt x="160324" y="473582"/>
                </a:lnTo>
                <a:lnTo>
                  <a:pt x="183972" y="473582"/>
                </a:lnTo>
                <a:lnTo>
                  <a:pt x="183972" y="467702"/>
                </a:lnTo>
                <a:lnTo>
                  <a:pt x="168313" y="467702"/>
                </a:lnTo>
                <a:lnTo>
                  <a:pt x="168313" y="459993"/>
                </a:lnTo>
                <a:lnTo>
                  <a:pt x="182943" y="459993"/>
                </a:lnTo>
                <a:lnTo>
                  <a:pt x="182943" y="454113"/>
                </a:lnTo>
                <a:lnTo>
                  <a:pt x="168313" y="454113"/>
                </a:lnTo>
                <a:lnTo>
                  <a:pt x="168313" y="447382"/>
                </a:lnTo>
                <a:lnTo>
                  <a:pt x="183654" y="447382"/>
                </a:lnTo>
                <a:lnTo>
                  <a:pt x="183654" y="441502"/>
                </a:lnTo>
                <a:close/>
              </a:path>
              <a:path w="692784" h="474345">
                <a:moveTo>
                  <a:pt x="210235" y="447382"/>
                </a:moveTo>
                <a:lnTo>
                  <a:pt x="202247" y="447382"/>
                </a:lnTo>
                <a:lnTo>
                  <a:pt x="202247" y="473582"/>
                </a:lnTo>
                <a:lnTo>
                  <a:pt x="210235" y="473582"/>
                </a:lnTo>
                <a:lnTo>
                  <a:pt x="210235" y="447382"/>
                </a:lnTo>
                <a:close/>
              </a:path>
              <a:path w="692784" h="474345">
                <a:moveTo>
                  <a:pt x="221856" y="441502"/>
                </a:moveTo>
                <a:lnTo>
                  <a:pt x="190627" y="441502"/>
                </a:lnTo>
                <a:lnTo>
                  <a:pt x="190627" y="447382"/>
                </a:lnTo>
                <a:lnTo>
                  <a:pt x="221856" y="447382"/>
                </a:lnTo>
                <a:lnTo>
                  <a:pt x="221856" y="441502"/>
                </a:lnTo>
                <a:close/>
              </a:path>
              <a:path w="692784" h="474345">
                <a:moveTo>
                  <a:pt x="253695" y="441502"/>
                </a:moveTo>
                <a:lnTo>
                  <a:pt x="245706" y="441502"/>
                </a:lnTo>
                <a:lnTo>
                  <a:pt x="245706" y="473582"/>
                </a:lnTo>
                <a:lnTo>
                  <a:pt x="253695" y="473582"/>
                </a:lnTo>
                <a:lnTo>
                  <a:pt x="253695" y="441502"/>
                </a:lnTo>
                <a:close/>
              </a:path>
              <a:path w="692784" h="474345">
                <a:moveTo>
                  <a:pt x="366496" y="441502"/>
                </a:moveTo>
                <a:lnTo>
                  <a:pt x="343166" y="441502"/>
                </a:lnTo>
                <a:lnTo>
                  <a:pt x="343166" y="473582"/>
                </a:lnTo>
                <a:lnTo>
                  <a:pt x="366814" y="473582"/>
                </a:lnTo>
                <a:lnTo>
                  <a:pt x="366814" y="467702"/>
                </a:lnTo>
                <a:lnTo>
                  <a:pt x="351155" y="467702"/>
                </a:lnTo>
                <a:lnTo>
                  <a:pt x="351155" y="459993"/>
                </a:lnTo>
                <a:lnTo>
                  <a:pt x="365785" y="459993"/>
                </a:lnTo>
                <a:lnTo>
                  <a:pt x="365785" y="454113"/>
                </a:lnTo>
                <a:lnTo>
                  <a:pt x="351155" y="454113"/>
                </a:lnTo>
                <a:lnTo>
                  <a:pt x="351155" y="447382"/>
                </a:lnTo>
                <a:lnTo>
                  <a:pt x="366496" y="447382"/>
                </a:lnTo>
                <a:lnTo>
                  <a:pt x="366496" y="441502"/>
                </a:lnTo>
                <a:close/>
              </a:path>
              <a:path w="692784" h="474345">
                <a:moveTo>
                  <a:pt x="393179" y="441502"/>
                </a:moveTo>
                <a:lnTo>
                  <a:pt x="375742" y="441502"/>
                </a:lnTo>
                <a:lnTo>
                  <a:pt x="375742" y="473582"/>
                </a:lnTo>
                <a:lnTo>
                  <a:pt x="383730" y="473582"/>
                </a:lnTo>
                <a:lnTo>
                  <a:pt x="383730" y="460565"/>
                </a:lnTo>
                <a:lnTo>
                  <a:pt x="397634" y="460565"/>
                </a:lnTo>
                <a:lnTo>
                  <a:pt x="396659" y="459308"/>
                </a:lnTo>
                <a:lnTo>
                  <a:pt x="395058" y="458584"/>
                </a:lnTo>
                <a:lnTo>
                  <a:pt x="398729" y="456882"/>
                </a:lnTo>
                <a:lnTo>
                  <a:pt x="400265" y="454685"/>
                </a:lnTo>
                <a:lnTo>
                  <a:pt x="383730" y="454685"/>
                </a:lnTo>
                <a:lnTo>
                  <a:pt x="383730" y="447382"/>
                </a:lnTo>
                <a:lnTo>
                  <a:pt x="400204" y="447382"/>
                </a:lnTo>
                <a:lnTo>
                  <a:pt x="399592" y="445998"/>
                </a:lnTo>
                <a:lnTo>
                  <a:pt x="395706" y="442404"/>
                </a:lnTo>
                <a:lnTo>
                  <a:pt x="393179" y="441502"/>
                </a:lnTo>
                <a:close/>
              </a:path>
              <a:path w="692784" h="474345">
                <a:moveTo>
                  <a:pt x="397634" y="460565"/>
                </a:moveTo>
                <a:lnTo>
                  <a:pt x="387083" y="460565"/>
                </a:lnTo>
                <a:lnTo>
                  <a:pt x="388073" y="460984"/>
                </a:lnTo>
                <a:lnTo>
                  <a:pt x="389928" y="462673"/>
                </a:lnTo>
                <a:lnTo>
                  <a:pt x="391045" y="464578"/>
                </a:lnTo>
                <a:lnTo>
                  <a:pt x="394550" y="472528"/>
                </a:lnTo>
                <a:lnTo>
                  <a:pt x="395084" y="473582"/>
                </a:lnTo>
                <a:lnTo>
                  <a:pt x="403847" y="473582"/>
                </a:lnTo>
                <a:lnTo>
                  <a:pt x="401091" y="467702"/>
                </a:lnTo>
                <a:lnTo>
                  <a:pt x="398195" y="461289"/>
                </a:lnTo>
                <a:lnTo>
                  <a:pt x="397634" y="460565"/>
                </a:lnTo>
                <a:close/>
              </a:path>
              <a:path w="692784" h="474345">
                <a:moveTo>
                  <a:pt x="400204" y="447382"/>
                </a:moveTo>
                <a:lnTo>
                  <a:pt x="390817" y="447382"/>
                </a:lnTo>
                <a:lnTo>
                  <a:pt x="392341" y="448589"/>
                </a:lnTo>
                <a:lnTo>
                  <a:pt x="392341" y="452196"/>
                </a:lnTo>
                <a:lnTo>
                  <a:pt x="391947" y="453097"/>
                </a:lnTo>
                <a:lnTo>
                  <a:pt x="390372" y="454367"/>
                </a:lnTo>
                <a:lnTo>
                  <a:pt x="389305" y="454685"/>
                </a:lnTo>
                <a:lnTo>
                  <a:pt x="400265" y="454685"/>
                </a:lnTo>
                <a:lnTo>
                  <a:pt x="400486" y="454367"/>
                </a:lnTo>
                <a:lnTo>
                  <a:pt x="400558" y="448182"/>
                </a:lnTo>
                <a:lnTo>
                  <a:pt x="400204" y="447382"/>
                </a:lnTo>
                <a:close/>
              </a:path>
              <a:path w="692784" h="474345">
                <a:moveTo>
                  <a:pt x="417766" y="441502"/>
                </a:moveTo>
                <a:lnTo>
                  <a:pt x="410438" y="441502"/>
                </a:lnTo>
                <a:lnTo>
                  <a:pt x="410438" y="473582"/>
                </a:lnTo>
                <a:lnTo>
                  <a:pt x="418426" y="473582"/>
                </a:lnTo>
                <a:lnTo>
                  <a:pt x="418426" y="453034"/>
                </a:lnTo>
                <a:lnTo>
                  <a:pt x="427834" y="453034"/>
                </a:lnTo>
                <a:lnTo>
                  <a:pt x="417766" y="441502"/>
                </a:lnTo>
                <a:close/>
              </a:path>
              <a:path w="692784" h="474345">
                <a:moveTo>
                  <a:pt x="427834" y="453034"/>
                </a:moveTo>
                <a:lnTo>
                  <a:pt x="418426" y="453034"/>
                </a:lnTo>
                <a:lnTo>
                  <a:pt x="436130" y="473582"/>
                </a:lnTo>
                <a:lnTo>
                  <a:pt x="442874" y="473582"/>
                </a:lnTo>
                <a:lnTo>
                  <a:pt x="442874" y="461111"/>
                </a:lnTo>
                <a:lnTo>
                  <a:pt x="434886" y="461111"/>
                </a:lnTo>
                <a:lnTo>
                  <a:pt x="427834" y="453034"/>
                </a:lnTo>
                <a:close/>
              </a:path>
              <a:path w="692784" h="474345">
                <a:moveTo>
                  <a:pt x="442874" y="441502"/>
                </a:moveTo>
                <a:lnTo>
                  <a:pt x="434886" y="441502"/>
                </a:lnTo>
                <a:lnTo>
                  <a:pt x="434886" y="461111"/>
                </a:lnTo>
                <a:lnTo>
                  <a:pt x="442874" y="461111"/>
                </a:lnTo>
                <a:lnTo>
                  <a:pt x="442874" y="441502"/>
                </a:lnTo>
                <a:close/>
              </a:path>
              <a:path w="692784" h="474345">
                <a:moveTo>
                  <a:pt x="471678" y="441502"/>
                </a:moveTo>
                <a:lnTo>
                  <a:pt x="462419" y="441502"/>
                </a:lnTo>
                <a:lnTo>
                  <a:pt x="449465" y="473582"/>
                </a:lnTo>
                <a:lnTo>
                  <a:pt x="457936" y="473582"/>
                </a:lnTo>
                <a:lnTo>
                  <a:pt x="460324" y="467245"/>
                </a:lnTo>
                <a:lnTo>
                  <a:pt x="483112" y="467245"/>
                </a:lnTo>
                <a:lnTo>
                  <a:pt x="480624" y="461644"/>
                </a:lnTo>
                <a:lnTo>
                  <a:pt x="462445" y="461644"/>
                </a:lnTo>
                <a:lnTo>
                  <a:pt x="467156" y="449173"/>
                </a:lnTo>
                <a:lnTo>
                  <a:pt x="475085" y="449173"/>
                </a:lnTo>
                <a:lnTo>
                  <a:pt x="471678" y="441502"/>
                </a:lnTo>
                <a:close/>
              </a:path>
              <a:path w="692784" h="474345">
                <a:moveTo>
                  <a:pt x="483112" y="467245"/>
                </a:moveTo>
                <a:lnTo>
                  <a:pt x="474687" y="467245"/>
                </a:lnTo>
                <a:lnTo>
                  <a:pt x="477329" y="473582"/>
                </a:lnTo>
                <a:lnTo>
                  <a:pt x="485927" y="473582"/>
                </a:lnTo>
                <a:lnTo>
                  <a:pt x="483112" y="467245"/>
                </a:lnTo>
                <a:close/>
              </a:path>
              <a:path w="692784" h="474345">
                <a:moveTo>
                  <a:pt x="504126" y="447382"/>
                </a:moveTo>
                <a:lnTo>
                  <a:pt x="496138" y="447382"/>
                </a:lnTo>
                <a:lnTo>
                  <a:pt x="496138" y="473582"/>
                </a:lnTo>
                <a:lnTo>
                  <a:pt x="504126" y="473582"/>
                </a:lnTo>
                <a:lnTo>
                  <a:pt x="504126" y="447382"/>
                </a:lnTo>
                <a:close/>
              </a:path>
              <a:path w="692784" h="474345">
                <a:moveTo>
                  <a:pt x="475085" y="449173"/>
                </a:moveTo>
                <a:lnTo>
                  <a:pt x="467156" y="449173"/>
                </a:lnTo>
                <a:lnTo>
                  <a:pt x="472351" y="461644"/>
                </a:lnTo>
                <a:lnTo>
                  <a:pt x="480624" y="461644"/>
                </a:lnTo>
                <a:lnTo>
                  <a:pt x="475085" y="449173"/>
                </a:lnTo>
                <a:close/>
              </a:path>
              <a:path w="692784" h="474345">
                <a:moveTo>
                  <a:pt x="515747" y="441502"/>
                </a:moveTo>
                <a:lnTo>
                  <a:pt x="484517" y="441502"/>
                </a:lnTo>
                <a:lnTo>
                  <a:pt x="484517" y="447382"/>
                </a:lnTo>
                <a:lnTo>
                  <a:pt x="515747" y="447382"/>
                </a:lnTo>
                <a:lnTo>
                  <a:pt x="515747" y="441502"/>
                </a:lnTo>
                <a:close/>
              </a:path>
              <a:path w="692784" h="474345">
                <a:moveTo>
                  <a:pt x="531698" y="441502"/>
                </a:moveTo>
                <a:lnTo>
                  <a:pt x="523709" y="441502"/>
                </a:lnTo>
                <a:lnTo>
                  <a:pt x="523709" y="473582"/>
                </a:lnTo>
                <a:lnTo>
                  <a:pt x="531698" y="473582"/>
                </a:lnTo>
                <a:lnTo>
                  <a:pt x="531698" y="441502"/>
                </a:lnTo>
                <a:close/>
              </a:path>
              <a:path w="692784" h="474345">
                <a:moveTo>
                  <a:pt x="564400" y="441096"/>
                </a:moveTo>
                <a:lnTo>
                  <a:pt x="553453" y="441096"/>
                </a:lnTo>
                <a:lnTo>
                  <a:pt x="549007" y="442747"/>
                </a:lnTo>
                <a:lnTo>
                  <a:pt x="542233" y="449338"/>
                </a:lnTo>
                <a:lnTo>
                  <a:pt x="540537" y="453161"/>
                </a:lnTo>
                <a:lnTo>
                  <a:pt x="540537" y="462025"/>
                </a:lnTo>
                <a:lnTo>
                  <a:pt x="542251" y="465886"/>
                </a:lnTo>
                <a:lnTo>
                  <a:pt x="549071" y="472376"/>
                </a:lnTo>
                <a:lnTo>
                  <a:pt x="553491" y="474002"/>
                </a:lnTo>
                <a:lnTo>
                  <a:pt x="564299" y="474002"/>
                </a:lnTo>
                <a:lnTo>
                  <a:pt x="568706" y="472363"/>
                </a:lnTo>
                <a:lnTo>
                  <a:pt x="573999" y="467334"/>
                </a:lnTo>
                <a:lnTo>
                  <a:pt x="555879" y="467334"/>
                </a:lnTo>
                <a:lnTo>
                  <a:pt x="553427" y="466432"/>
                </a:lnTo>
                <a:lnTo>
                  <a:pt x="549706" y="462838"/>
                </a:lnTo>
                <a:lnTo>
                  <a:pt x="548779" y="460476"/>
                </a:lnTo>
                <a:lnTo>
                  <a:pt x="548779" y="454621"/>
                </a:lnTo>
                <a:lnTo>
                  <a:pt x="549706" y="452246"/>
                </a:lnTo>
                <a:lnTo>
                  <a:pt x="553427" y="448665"/>
                </a:lnTo>
                <a:lnTo>
                  <a:pt x="555879" y="447776"/>
                </a:lnTo>
                <a:lnTo>
                  <a:pt x="573985" y="447776"/>
                </a:lnTo>
                <a:lnTo>
                  <a:pt x="568820" y="442747"/>
                </a:lnTo>
                <a:lnTo>
                  <a:pt x="564400" y="441096"/>
                </a:lnTo>
                <a:close/>
              </a:path>
              <a:path w="692784" h="474345">
                <a:moveTo>
                  <a:pt x="573985" y="447776"/>
                </a:moveTo>
                <a:lnTo>
                  <a:pt x="561962" y="447776"/>
                </a:lnTo>
                <a:lnTo>
                  <a:pt x="564400" y="448665"/>
                </a:lnTo>
                <a:lnTo>
                  <a:pt x="568109" y="452246"/>
                </a:lnTo>
                <a:lnTo>
                  <a:pt x="569036" y="454621"/>
                </a:lnTo>
                <a:lnTo>
                  <a:pt x="569036" y="460476"/>
                </a:lnTo>
                <a:lnTo>
                  <a:pt x="568109" y="462838"/>
                </a:lnTo>
                <a:lnTo>
                  <a:pt x="564400" y="466432"/>
                </a:lnTo>
                <a:lnTo>
                  <a:pt x="561962" y="467334"/>
                </a:lnTo>
                <a:lnTo>
                  <a:pt x="573999" y="467334"/>
                </a:lnTo>
                <a:lnTo>
                  <a:pt x="575564" y="465848"/>
                </a:lnTo>
                <a:lnTo>
                  <a:pt x="577267" y="462025"/>
                </a:lnTo>
                <a:lnTo>
                  <a:pt x="577272" y="453161"/>
                </a:lnTo>
                <a:lnTo>
                  <a:pt x="575576" y="449325"/>
                </a:lnTo>
                <a:lnTo>
                  <a:pt x="573985" y="447776"/>
                </a:lnTo>
                <a:close/>
              </a:path>
              <a:path w="692784" h="474345">
                <a:moveTo>
                  <a:pt x="593255" y="441502"/>
                </a:moveTo>
                <a:lnTo>
                  <a:pt x="585927" y="441502"/>
                </a:lnTo>
                <a:lnTo>
                  <a:pt x="585927" y="473582"/>
                </a:lnTo>
                <a:lnTo>
                  <a:pt x="593915" y="473582"/>
                </a:lnTo>
                <a:lnTo>
                  <a:pt x="593915" y="453034"/>
                </a:lnTo>
                <a:lnTo>
                  <a:pt x="603330" y="453034"/>
                </a:lnTo>
                <a:lnTo>
                  <a:pt x="593255" y="441502"/>
                </a:lnTo>
                <a:close/>
              </a:path>
              <a:path w="692784" h="474345">
                <a:moveTo>
                  <a:pt x="603330" y="453034"/>
                </a:moveTo>
                <a:lnTo>
                  <a:pt x="593915" y="453034"/>
                </a:lnTo>
                <a:lnTo>
                  <a:pt x="611619" y="473582"/>
                </a:lnTo>
                <a:lnTo>
                  <a:pt x="618375" y="473582"/>
                </a:lnTo>
                <a:lnTo>
                  <a:pt x="618375" y="461111"/>
                </a:lnTo>
                <a:lnTo>
                  <a:pt x="610387" y="461111"/>
                </a:lnTo>
                <a:lnTo>
                  <a:pt x="603330" y="453034"/>
                </a:lnTo>
                <a:close/>
              </a:path>
              <a:path w="692784" h="474345">
                <a:moveTo>
                  <a:pt x="618375" y="441502"/>
                </a:moveTo>
                <a:lnTo>
                  <a:pt x="610387" y="441502"/>
                </a:lnTo>
                <a:lnTo>
                  <a:pt x="610387" y="461111"/>
                </a:lnTo>
                <a:lnTo>
                  <a:pt x="618375" y="461111"/>
                </a:lnTo>
                <a:lnTo>
                  <a:pt x="618375" y="441502"/>
                </a:lnTo>
                <a:close/>
              </a:path>
              <a:path w="692784" h="474345">
                <a:moveTo>
                  <a:pt x="647179" y="441502"/>
                </a:moveTo>
                <a:lnTo>
                  <a:pt x="637921" y="441502"/>
                </a:lnTo>
                <a:lnTo>
                  <a:pt x="624954" y="473582"/>
                </a:lnTo>
                <a:lnTo>
                  <a:pt x="633425" y="473582"/>
                </a:lnTo>
                <a:lnTo>
                  <a:pt x="635825" y="467245"/>
                </a:lnTo>
                <a:lnTo>
                  <a:pt x="658603" y="467245"/>
                </a:lnTo>
                <a:lnTo>
                  <a:pt x="656118" y="461644"/>
                </a:lnTo>
                <a:lnTo>
                  <a:pt x="637933" y="461644"/>
                </a:lnTo>
                <a:lnTo>
                  <a:pt x="642645" y="449173"/>
                </a:lnTo>
                <a:lnTo>
                  <a:pt x="650583" y="449173"/>
                </a:lnTo>
                <a:lnTo>
                  <a:pt x="647179" y="441502"/>
                </a:lnTo>
                <a:close/>
              </a:path>
              <a:path w="692784" h="474345">
                <a:moveTo>
                  <a:pt x="658603" y="467245"/>
                </a:moveTo>
                <a:lnTo>
                  <a:pt x="650189" y="467245"/>
                </a:lnTo>
                <a:lnTo>
                  <a:pt x="652830" y="473582"/>
                </a:lnTo>
                <a:lnTo>
                  <a:pt x="661416" y="473582"/>
                </a:lnTo>
                <a:lnTo>
                  <a:pt x="658603" y="467245"/>
                </a:lnTo>
                <a:close/>
              </a:path>
              <a:path w="692784" h="474345">
                <a:moveTo>
                  <a:pt x="650583" y="449173"/>
                </a:moveTo>
                <a:lnTo>
                  <a:pt x="642645" y="449173"/>
                </a:lnTo>
                <a:lnTo>
                  <a:pt x="647852" y="461644"/>
                </a:lnTo>
                <a:lnTo>
                  <a:pt x="656118" y="461644"/>
                </a:lnTo>
                <a:lnTo>
                  <a:pt x="650583" y="449173"/>
                </a:lnTo>
                <a:close/>
              </a:path>
            </a:pathLst>
          </a:custGeom>
          <a:solidFill>
            <a:srgbClr val="FFFFFF"/>
          </a:solidFill>
        </p:spPr>
        <p:txBody>
          <a:bodyPr wrap="square" lIns="0" tIns="0" rIns="0" bIns="0" rtlCol="0"/>
          <a:lstStyle/>
          <a:p>
            <a:endParaRPr/>
          </a:p>
        </p:txBody>
      </p:sp>
    </p:spTree>
    <p:extLst>
      <p:ext uri="{BB962C8B-B14F-4D97-AF65-F5344CB8AC3E}">
        <p14:creationId xmlns:p14="http://schemas.microsoft.com/office/powerpoint/2010/main" val="539699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27009" y="0"/>
            <a:ext cx="1017269" cy="756285"/>
          </a:xfrm>
          <a:custGeom>
            <a:avLst/>
            <a:gdLst/>
            <a:ahLst/>
            <a:cxnLst/>
            <a:rect l="l" t="t" r="r" b="b"/>
            <a:pathLst>
              <a:path w="1017270" h="756285">
                <a:moveTo>
                  <a:pt x="0" y="756005"/>
                </a:moveTo>
                <a:lnTo>
                  <a:pt x="1016990" y="756005"/>
                </a:lnTo>
                <a:lnTo>
                  <a:pt x="1016990" y="0"/>
                </a:lnTo>
                <a:lnTo>
                  <a:pt x="0" y="0"/>
                </a:lnTo>
                <a:lnTo>
                  <a:pt x="0" y="756005"/>
                </a:lnTo>
                <a:close/>
              </a:path>
            </a:pathLst>
          </a:custGeom>
          <a:solidFill>
            <a:srgbClr val="D40000"/>
          </a:solidFill>
        </p:spPr>
        <p:txBody>
          <a:bodyPr wrap="square" lIns="0" tIns="0" rIns="0" bIns="0" rtlCol="0"/>
          <a:lstStyle/>
          <a:p>
            <a:endParaRPr/>
          </a:p>
        </p:txBody>
      </p:sp>
      <p:sp>
        <p:nvSpPr>
          <p:cNvPr id="3" name="object 3"/>
          <p:cNvSpPr/>
          <p:nvPr/>
        </p:nvSpPr>
        <p:spPr>
          <a:xfrm>
            <a:off x="8289301" y="141003"/>
            <a:ext cx="692785" cy="474345"/>
          </a:xfrm>
          <a:custGeom>
            <a:avLst/>
            <a:gdLst/>
            <a:ahLst/>
            <a:cxnLst/>
            <a:rect l="l" t="t" r="r" b="b"/>
            <a:pathLst>
              <a:path w="692784" h="474345">
                <a:moveTo>
                  <a:pt x="675932" y="441502"/>
                </a:moveTo>
                <a:lnTo>
                  <a:pt x="667943" y="441502"/>
                </a:lnTo>
                <a:lnTo>
                  <a:pt x="667943" y="473582"/>
                </a:lnTo>
                <a:lnTo>
                  <a:pt x="692391" y="473582"/>
                </a:lnTo>
                <a:lnTo>
                  <a:pt x="692391" y="467702"/>
                </a:lnTo>
                <a:lnTo>
                  <a:pt x="675932" y="467702"/>
                </a:lnTo>
                <a:lnTo>
                  <a:pt x="675932" y="441502"/>
                </a:lnTo>
                <a:close/>
              </a:path>
              <a:path w="692784" h="474345">
                <a:moveTo>
                  <a:pt x="689178" y="4254"/>
                </a:moveTo>
                <a:lnTo>
                  <a:pt x="570166" y="4254"/>
                </a:lnTo>
                <a:lnTo>
                  <a:pt x="570166" y="329603"/>
                </a:lnTo>
                <a:lnTo>
                  <a:pt x="689178" y="418274"/>
                </a:lnTo>
                <a:lnTo>
                  <a:pt x="689178" y="4254"/>
                </a:lnTo>
                <a:close/>
              </a:path>
              <a:path w="692784" h="474345">
                <a:moveTo>
                  <a:pt x="319951" y="139699"/>
                </a:moveTo>
                <a:lnTo>
                  <a:pt x="319951" y="411048"/>
                </a:lnTo>
                <a:lnTo>
                  <a:pt x="438962" y="411048"/>
                </a:lnTo>
                <a:lnTo>
                  <a:pt x="438962" y="233959"/>
                </a:lnTo>
                <a:lnTo>
                  <a:pt x="319951" y="139699"/>
                </a:lnTo>
                <a:close/>
              </a:path>
              <a:path w="692784" h="474345">
                <a:moveTo>
                  <a:pt x="319506" y="92290"/>
                </a:moveTo>
                <a:lnTo>
                  <a:pt x="319506" y="127723"/>
                </a:lnTo>
                <a:lnTo>
                  <a:pt x="562292" y="322897"/>
                </a:lnTo>
                <a:lnTo>
                  <a:pt x="562292" y="287477"/>
                </a:lnTo>
                <a:lnTo>
                  <a:pt x="319506" y="92290"/>
                </a:lnTo>
                <a:close/>
              </a:path>
              <a:path w="692784" h="474345">
                <a:moveTo>
                  <a:pt x="319506" y="46151"/>
                </a:moveTo>
                <a:lnTo>
                  <a:pt x="319506" y="81572"/>
                </a:lnTo>
                <a:lnTo>
                  <a:pt x="562292" y="276745"/>
                </a:lnTo>
                <a:lnTo>
                  <a:pt x="562292" y="241325"/>
                </a:lnTo>
                <a:lnTo>
                  <a:pt x="319506" y="46151"/>
                </a:lnTo>
                <a:close/>
              </a:path>
              <a:path w="692784" h="474345">
                <a:moveTo>
                  <a:pt x="319951" y="0"/>
                </a:moveTo>
                <a:lnTo>
                  <a:pt x="319951" y="35420"/>
                </a:lnTo>
                <a:lnTo>
                  <a:pt x="562737" y="230606"/>
                </a:lnTo>
                <a:lnTo>
                  <a:pt x="562737" y="195173"/>
                </a:lnTo>
                <a:lnTo>
                  <a:pt x="319951" y="0"/>
                </a:lnTo>
                <a:close/>
              </a:path>
              <a:path w="692784" h="474345">
                <a:moveTo>
                  <a:pt x="323761" y="447382"/>
                </a:moveTo>
                <a:lnTo>
                  <a:pt x="315772" y="447382"/>
                </a:lnTo>
                <a:lnTo>
                  <a:pt x="315772" y="473582"/>
                </a:lnTo>
                <a:lnTo>
                  <a:pt x="323761" y="473582"/>
                </a:lnTo>
                <a:lnTo>
                  <a:pt x="323761" y="447382"/>
                </a:lnTo>
                <a:close/>
              </a:path>
              <a:path w="692784" h="474345">
                <a:moveTo>
                  <a:pt x="335381" y="441502"/>
                </a:moveTo>
                <a:lnTo>
                  <a:pt x="304152" y="441502"/>
                </a:lnTo>
                <a:lnTo>
                  <a:pt x="304152" y="447382"/>
                </a:lnTo>
                <a:lnTo>
                  <a:pt x="335381" y="447382"/>
                </a:lnTo>
                <a:lnTo>
                  <a:pt x="335381" y="441502"/>
                </a:lnTo>
                <a:close/>
              </a:path>
              <a:path w="692784" h="474345">
                <a:moveTo>
                  <a:pt x="271284" y="441502"/>
                </a:moveTo>
                <a:lnTo>
                  <a:pt x="263956" y="441502"/>
                </a:lnTo>
                <a:lnTo>
                  <a:pt x="263956" y="473582"/>
                </a:lnTo>
                <a:lnTo>
                  <a:pt x="271945" y="473582"/>
                </a:lnTo>
                <a:lnTo>
                  <a:pt x="271945" y="453034"/>
                </a:lnTo>
                <a:lnTo>
                  <a:pt x="281352" y="453034"/>
                </a:lnTo>
                <a:lnTo>
                  <a:pt x="271284" y="441502"/>
                </a:lnTo>
                <a:close/>
              </a:path>
              <a:path w="692784" h="474345">
                <a:moveTo>
                  <a:pt x="281352" y="453034"/>
                </a:moveTo>
                <a:lnTo>
                  <a:pt x="271945" y="453034"/>
                </a:lnTo>
                <a:lnTo>
                  <a:pt x="289648" y="473582"/>
                </a:lnTo>
                <a:lnTo>
                  <a:pt x="296405" y="473582"/>
                </a:lnTo>
                <a:lnTo>
                  <a:pt x="296405" y="461111"/>
                </a:lnTo>
                <a:lnTo>
                  <a:pt x="288404" y="461111"/>
                </a:lnTo>
                <a:lnTo>
                  <a:pt x="281352" y="453034"/>
                </a:lnTo>
                <a:close/>
              </a:path>
              <a:path w="692784" h="474345">
                <a:moveTo>
                  <a:pt x="296405" y="441502"/>
                </a:moveTo>
                <a:lnTo>
                  <a:pt x="288404" y="441502"/>
                </a:lnTo>
                <a:lnTo>
                  <a:pt x="288404" y="461111"/>
                </a:lnTo>
                <a:lnTo>
                  <a:pt x="296405" y="461111"/>
                </a:lnTo>
                <a:lnTo>
                  <a:pt x="296405" y="441502"/>
                </a:lnTo>
                <a:close/>
              </a:path>
              <a:path w="692784" h="474345">
                <a:moveTo>
                  <a:pt x="276631" y="380110"/>
                </a:moveTo>
                <a:lnTo>
                  <a:pt x="0" y="380110"/>
                </a:lnTo>
                <a:lnTo>
                  <a:pt x="0" y="408673"/>
                </a:lnTo>
                <a:lnTo>
                  <a:pt x="276631" y="408673"/>
                </a:lnTo>
                <a:lnTo>
                  <a:pt x="276631" y="380110"/>
                </a:lnTo>
                <a:close/>
              </a:path>
              <a:path w="692784" h="474345">
                <a:moveTo>
                  <a:pt x="276631" y="310832"/>
                </a:moveTo>
                <a:lnTo>
                  <a:pt x="0" y="310832"/>
                </a:lnTo>
                <a:lnTo>
                  <a:pt x="0" y="374027"/>
                </a:lnTo>
                <a:lnTo>
                  <a:pt x="276631" y="374027"/>
                </a:lnTo>
                <a:lnTo>
                  <a:pt x="276631" y="345465"/>
                </a:lnTo>
                <a:lnTo>
                  <a:pt x="12865" y="345465"/>
                </a:lnTo>
                <a:lnTo>
                  <a:pt x="12865" y="339394"/>
                </a:lnTo>
                <a:lnTo>
                  <a:pt x="276631" y="339394"/>
                </a:lnTo>
                <a:lnTo>
                  <a:pt x="276631" y="310832"/>
                </a:lnTo>
                <a:close/>
              </a:path>
              <a:path w="692784" h="474345">
                <a:moveTo>
                  <a:pt x="119011" y="4838"/>
                </a:moveTo>
                <a:lnTo>
                  <a:pt x="0" y="4838"/>
                </a:lnTo>
                <a:lnTo>
                  <a:pt x="0" y="304749"/>
                </a:lnTo>
                <a:lnTo>
                  <a:pt x="119011" y="304749"/>
                </a:lnTo>
                <a:lnTo>
                  <a:pt x="119011" y="4838"/>
                </a:lnTo>
                <a:close/>
              </a:path>
              <a:path w="692784" h="474345">
                <a:moveTo>
                  <a:pt x="11582" y="441502"/>
                </a:moveTo>
                <a:lnTo>
                  <a:pt x="3581" y="441502"/>
                </a:lnTo>
                <a:lnTo>
                  <a:pt x="3581" y="473582"/>
                </a:lnTo>
                <a:lnTo>
                  <a:pt x="28041" y="473582"/>
                </a:lnTo>
                <a:lnTo>
                  <a:pt x="28041" y="467702"/>
                </a:lnTo>
                <a:lnTo>
                  <a:pt x="11582" y="467702"/>
                </a:lnTo>
                <a:lnTo>
                  <a:pt x="11582" y="441502"/>
                </a:lnTo>
                <a:close/>
              </a:path>
              <a:path w="692784" h="474345">
                <a:moveTo>
                  <a:pt x="43599" y="441502"/>
                </a:moveTo>
                <a:lnTo>
                  <a:pt x="35610" y="441502"/>
                </a:lnTo>
                <a:lnTo>
                  <a:pt x="35610" y="473582"/>
                </a:lnTo>
                <a:lnTo>
                  <a:pt x="43599" y="473582"/>
                </a:lnTo>
                <a:lnTo>
                  <a:pt x="43599" y="441502"/>
                </a:lnTo>
                <a:close/>
              </a:path>
              <a:path w="692784" h="474345">
                <a:moveTo>
                  <a:pt x="75907" y="441502"/>
                </a:moveTo>
                <a:lnTo>
                  <a:pt x="53822" y="441502"/>
                </a:lnTo>
                <a:lnTo>
                  <a:pt x="53822" y="473582"/>
                </a:lnTo>
                <a:lnTo>
                  <a:pt x="61810" y="473582"/>
                </a:lnTo>
                <a:lnTo>
                  <a:pt x="61810" y="460425"/>
                </a:lnTo>
                <a:lnTo>
                  <a:pt x="75907" y="460425"/>
                </a:lnTo>
                <a:lnTo>
                  <a:pt x="75907" y="454545"/>
                </a:lnTo>
                <a:lnTo>
                  <a:pt x="61810" y="454545"/>
                </a:lnTo>
                <a:lnTo>
                  <a:pt x="61810" y="447382"/>
                </a:lnTo>
                <a:lnTo>
                  <a:pt x="75907" y="447382"/>
                </a:lnTo>
                <a:lnTo>
                  <a:pt x="75907" y="441502"/>
                </a:lnTo>
                <a:close/>
              </a:path>
              <a:path w="692784" h="474345">
                <a:moveTo>
                  <a:pt x="108458" y="441502"/>
                </a:moveTo>
                <a:lnTo>
                  <a:pt x="85140" y="441502"/>
                </a:lnTo>
                <a:lnTo>
                  <a:pt x="85140" y="473582"/>
                </a:lnTo>
                <a:lnTo>
                  <a:pt x="108788" y="473582"/>
                </a:lnTo>
                <a:lnTo>
                  <a:pt x="108788" y="467702"/>
                </a:lnTo>
                <a:lnTo>
                  <a:pt x="93129" y="467702"/>
                </a:lnTo>
                <a:lnTo>
                  <a:pt x="93129" y="459993"/>
                </a:lnTo>
                <a:lnTo>
                  <a:pt x="107746" y="459993"/>
                </a:lnTo>
                <a:lnTo>
                  <a:pt x="107746" y="454113"/>
                </a:lnTo>
                <a:lnTo>
                  <a:pt x="93129" y="454113"/>
                </a:lnTo>
                <a:lnTo>
                  <a:pt x="93129" y="447382"/>
                </a:lnTo>
                <a:lnTo>
                  <a:pt x="108458" y="447382"/>
                </a:lnTo>
                <a:lnTo>
                  <a:pt x="108458" y="441502"/>
                </a:lnTo>
                <a:close/>
              </a:path>
              <a:path w="692784" h="474345">
                <a:moveTo>
                  <a:pt x="125082" y="441502"/>
                </a:moveTo>
                <a:lnTo>
                  <a:pt x="117754" y="441502"/>
                </a:lnTo>
                <a:lnTo>
                  <a:pt x="117754" y="473582"/>
                </a:lnTo>
                <a:lnTo>
                  <a:pt x="125755" y="473582"/>
                </a:lnTo>
                <a:lnTo>
                  <a:pt x="125755" y="453034"/>
                </a:lnTo>
                <a:lnTo>
                  <a:pt x="135157" y="453034"/>
                </a:lnTo>
                <a:lnTo>
                  <a:pt x="125082" y="441502"/>
                </a:lnTo>
                <a:close/>
              </a:path>
              <a:path w="692784" h="474345">
                <a:moveTo>
                  <a:pt x="135157" y="453034"/>
                </a:moveTo>
                <a:lnTo>
                  <a:pt x="125755" y="453034"/>
                </a:lnTo>
                <a:lnTo>
                  <a:pt x="143459" y="473582"/>
                </a:lnTo>
                <a:lnTo>
                  <a:pt x="150202" y="473582"/>
                </a:lnTo>
                <a:lnTo>
                  <a:pt x="150202" y="461111"/>
                </a:lnTo>
                <a:lnTo>
                  <a:pt x="142214" y="461111"/>
                </a:lnTo>
                <a:lnTo>
                  <a:pt x="135157" y="453034"/>
                </a:lnTo>
                <a:close/>
              </a:path>
              <a:path w="692784" h="474345">
                <a:moveTo>
                  <a:pt x="150202" y="441502"/>
                </a:moveTo>
                <a:lnTo>
                  <a:pt x="142214" y="441502"/>
                </a:lnTo>
                <a:lnTo>
                  <a:pt x="142214" y="461111"/>
                </a:lnTo>
                <a:lnTo>
                  <a:pt x="150202" y="461111"/>
                </a:lnTo>
                <a:lnTo>
                  <a:pt x="150202" y="441502"/>
                </a:lnTo>
                <a:close/>
              </a:path>
              <a:path w="692784" h="474345">
                <a:moveTo>
                  <a:pt x="183654" y="441502"/>
                </a:moveTo>
                <a:lnTo>
                  <a:pt x="160324" y="441502"/>
                </a:lnTo>
                <a:lnTo>
                  <a:pt x="160324" y="473582"/>
                </a:lnTo>
                <a:lnTo>
                  <a:pt x="183972" y="473582"/>
                </a:lnTo>
                <a:lnTo>
                  <a:pt x="183972" y="467702"/>
                </a:lnTo>
                <a:lnTo>
                  <a:pt x="168313" y="467702"/>
                </a:lnTo>
                <a:lnTo>
                  <a:pt x="168313" y="459993"/>
                </a:lnTo>
                <a:lnTo>
                  <a:pt x="182943" y="459993"/>
                </a:lnTo>
                <a:lnTo>
                  <a:pt x="182943" y="454113"/>
                </a:lnTo>
                <a:lnTo>
                  <a:pt x="168313" y="454113"/>
                </a:lnTo>
                <a:lnTo>
                  <a:pt x="168313" y="447382"/>
                </a:lnTo>
                <a:lnTo>
                  <a:pt x="183654" y="447382"/>
                </a:lnTo>
                <a:lnTo>
                  <a:pt x="183654" y="441502"/>
                </a:lnTo>
                <a:close/>
              </a:path>
              <a:path w="692784" h="474345">
                <a:moveTo>
                  <a:pt x="210235" y="447382"/>
                </a:moveTo>
                <a:lnTo>
                  <a:pt x="202247" y="447382"/>
                </a:lnTo>
                <a:lnTo>
                  <a:pt x="202247" y="473582"/>
                </a:lnTo>
                <a:lnTo>
                  <a:pt x="210235" y="473582"/>
                </a:lnTo>
                <a:lnTo>
                  <a:pt x="210235" y="447382"/>
                </a:lnTo>
                <a:close/>
              </a:path>
              <a:path w="692784" h="474345">
                <a:moveTo>
                  <a:pt x="221856" y="441502"/>
                </a:moveTo>
                <a:lnTo>
                  <a:pt x="190627" y="441502"/>
                </a:lnTo>
                <a:lnTo>
                  <a:pt x="190627" y="447382"/>
                </a:lnTo>
                <a:lnTo>
                  <a:pt x="221856" y="447382"/>
                </a:lnTo>
                <a:lnTo>
                  <a:pt x="221856" y="441502"/>
                </a:lnTo>
                <a:close/>
              </a:path>
              <a:path w="692784" h="474345">
                <a:moveTo>
                  <a:pt x="253695" y="441502"/>
                </a:moveTo>
                <a:lnTo>
                  <a:pt x="245706" y="441502"/>
                </a:lnTo>
                <a:lnTo>
                  <a:pt x="245706" y="473582"/>
                </a:lnTo>
                <a:lnTo>
                  <a:pt x="253695" y="473582"/>
                </a:lnTo>
                <a:lnTo>
                  <a:pt x="253695" y="441502"/>
                </a:lnTo>
                <a:close/>
              </a:path>
              <a:path w="692784" h="474345">
                <a:moveTo>
                  <a:pt x="366496" y="441502"/>
                </a:moveTo>
                <a:lnTo>
                  <a:pt x="343166" y="441502"/>
                </a:lnTo>
                <a:lnTo>
                  <a:pt x="343166" y="473582"/>
                </a:lnTo>
                <a:lnTo>
                  <a:pt x="366814" y="473582"/>
                </a:lnTo>
                <a:lnTo>
                  <a:pt x="366814" y="467702"/>
                </a:lnTo>
                <a:lnTo>
                  <a:pt x="351155" y="467702"/>
                </a:lnTo>
                <a:lnTo>
                  <a:pt x="351155" y="459993"/>
                </a:lnTo>
                <a:lnTo>
                  <a:pt x="365785" y="459993"/>
                </a:lnTo>
                <a:lnTo>
                  <a:pt x="365785" y="454113"/>
                </a:lnTo>
                <a:lnTo>
                  <a:pt x="351155" y="454113"/>
                </a:lnTo>
                <a:lnTo>
                  <a:pt x="351155" y="447382"/>
                </a:lnTo>
                <a:lnTo>
                  <a:pt x="366496" y="447382"/>
                </a:lnTo>
                <a:lnTo>
                  <a:pt x="366496" y="441502"/>
                </a:lnTo>
                <a:close/>
              </a:path>
              <a:path w="692784" h="474345">
                <a:moveTo>
                  <a:pt x="393179" y="441502"/>
                </a:moveTo>
                <a:lnTo>
                  <a:pt x="375742" y="441502"/>
                </a:lnTo>
                <a:lnTo>
                  <a:pt x="375742" y="473582"/>
                </a:lnTo>
                <a:lnTo>
                  <a:pt x="383730" y="473582"/>
                </a:lnTo>
                <a:lnTo>
                  <a:pt x="383730" y="460565"/>
                </a:lnTo>
                <a:lnTo>
                  <a:pt x="397634" y="460565"/>
                </a:lnTo>
                <a:lnTo>
                  <a:pt x="396659" y="459308"/>
                </a:lnTo>
                <a:lnTo>
                  <a:pt x="395058" y="458584"/>
                </a:lnTo>
                <a:lnTo>
                  <a:pt x="398729" y="456882"/>
                </a:lnTo>
                <a:lnTo>
                  <a:pt x="400265" y="454685"/>
                </a:lnTo>
                <a:lnTo>
                  <a:pt x="383730" y="454685"/>
                </a:lnTo>
                <a:lnTo>
                  <a:pt x="383730" y="447382"/>
                </a:lnTo>
                <a:lnTo>
                  <a:pt x="400204" y="447382"/>
                </a:lnTo>
                <a:lnTo>
                  <a:pt x="399592" y="445998"/>
                </a:lnTo>
                <a:lnTo>
                  <a:pt x="395706" y="442404"/>
                </a:lnTo>
                <a:lnTo>
                  <a:pt x="393179" y="441502"/>
                </a:lnTo>
                <a:close/>
              </a:path>
              <a:path w="692784" h="474345">
                <a:moveTo>
                  <a:pt x="397634" y="460565"/>
                </a:moveTo>
                <a:lnTo>
                  <a:pt x="387083" y="460565"/>
                </a:lnTo>
                <a:lnTo>
                  <a:pt x="388073" y="460984"/>
                </a:lnTo>
                <a:lnTo>
                  <a:pt x="389928" y="462673"/>
                </a:lnTo>
                <a:lnTo>
                  <a:pt x="391045" y="464578"/>
                </a:lnTo>
                <a:lnTo>
                  <a:pt x="394550" y="472528"/>
                </a:lnTo>
                <a:lnTo>
                  <a:pt x="395084" y="473582"/>
                </a:lnTo>
                <a:lnTo>
                  <a:pt x="403847" y="473582"/>
                </a:lnTo>
                <a:lnTo>
                  <a:pt x="401091" y="467702"/>
                </a:lnTo>
                <a:lnTo>
                  <a:pt x="398195" y="461289"/>
                </a:lnTo>
                <a:lnTo>
                  <a:pt x="397634" y="460565"/>
                </a:lnTo>
                <a:close/>
              </a:path>
              <a:path w="692784" h="474345">
                <a:moveTo>
                  <a:pt x="400204" y="447382"/>
                </a:moveTo>
                <a:lnTo>
                  <a:pt x="390817" y="447382"/>
                </a:lnTo>
                <a:lnTo>
                  <a:pt x="392341" y="448589"/>
                </a:lnTo>
                <a:lnTo>
                  <a:pt x="392341" y="452196"/>
                </a:lnTo>
                <a:lnTo>
                  <a:pt x="391947" y="453097"/>
                </a:lnTo>
                <a:lnTo>
                  <a:pt x="390372" y="454367"/>
                </a:lnTo>
                <a:lnTo>
                  <a:pt x="389305" y="454685"/>
                </a:lnTo>
                <a:lnTo>
                  <a:pt x="400265" y="454685"/>
                </a:lnTo>
                <a:lnTo>
                  <a:pt x="400486" y="454367"/>
                </a:lnTo>
                <a:lnTo>
                  <a:pt x="400558" y="448182"/>
                </a:lnTo>
                <a:lnTo>
                  <a:pt x="400204" y="447382"/>
                </a:lnTo>
                <a:close/>
              </a:path>
              <a:path w="692784" h="474345">
                <a:moveTo>
                  <a:pt x="417766" y="441502"/>
                </a:moveTo>
                <a:lnTo>
                  <a:pt x="410438" y="441502"/>
                </a:lnTo>
                <a:lnTo>
                  <a:pt x="410438" y="473582"/>
                </a:lnTo>
                <a:lnTo>
                  <a:pt x="418426" y="473582"/>
                </a:lnTo>
                <a:lnTo>
                  <a:pt x="418426" y="453034"/>
                </a:lnTo>
                <a:lnTo>
                  <a:pt x="427834" y="453034"/>
                </a:lnTo>
                <a:lnTo>
                  <a:pt x="417766" y="441502"/>
                </a:lnTo>
                <a:close/>
              </a:path>
              <a:path w="692784" h="474345">
                <a:moveTo>
                  <a:pt x="427834" y="453034"/>
                </a:moveTo>
                <a:lnTo>
                  <a:pt x="418426" y="453034"/>
                </a:lnTo>
                <a:lnTo>
                  <a:pt x="436130" y="473582"/>
                </a:lnTo>
                <a:lnTo>
                  <a:pt x="442874" y="473582"/>
                </a:lnTo>
                <a:lnTo>
                  <a:pt x="442874" y="461111"/>
                </a:lnTo>
                <a:lnTo>
                  <a:pt x="434886" y="461111"/>
                </a:lnTo>
                <a:lnTo>
                  <a:pt x="427834" y="453034"/>
                </a:lnTo>
                <a:close/>
              </a:path>
              <a:path w="692784" h="474345">
                <a:moveTo>
                  <a:pt x="442874" y="441502"/>
                </a:moveTo>
                <a:lnTo>
                  <a:pt x="434886" y="441502"/>
                </a:lnTo>
                <a:lnTo>
                  <a:pt x="434886" y="461111"/>
                </a:lnTo>
                <a:lnTo>
                  <a:pt x="442874" y="461111"/>
                </a:lnTo>
                <a:lnTo>
                  <a:pt x="442874" y="441502"/>
                </a:lnTo>
                <a:close/>
              </a:path>
              <a:path w="692784" h="474345">
                <a:moveTo>
                  <a:pt x="471678" y="441502"/>
                </a:moveTo>
                <a:lnTo>
                  <a:pt x="462419" y="441502"/>
                </a:lnTo>
                <a:lnTo>
                  <a:pt x="449465" y="473582"/>
                </a:lnTo>
                <a:lnTo>
                  <a:pt x="457936" y="473582"/>
                </a:lnTo>
                <a:lnTo>
                  <a:pt x="460324" y="467245"/>
                </a:lnTo>
                <a:lnTo>
                  <a:pt x="483112" y="467245"/>
                </a:lnTo>
                <a:lnTo>
                  <a:pt x="480624" y="461644"/>
                </a:lnTo>
                <a:lnTo>
                  <a:pt x="462445" y="461644"/>
                </a:lnTo>
                <a:lnTo>
                  <a:pt x="467156" y="449173"/>
                </a:lnTo>
                <a:lnTo>
                  <a:pt x="475085" y="449173"/>
                </a:lnTo>
                <a:lnTo>
                  <a:pt x="471678" y="441502"/>
                </a:lnTo>
                <a:close/>
              </a:path>
              <a:path w="692784" h="474345">
                <a:moveTo>
                  <a:pt x="483112" y="467245"/>
                </a:moveTo>
                <a:lnTo>
                  <a:pt x="474687" y="467245"/>
                </a:lnTo>
                <a:lnTo>
                  <a:pt x="477329" y="473582"/>
                </a:lnTo>
                <a:lnTo>
                  <a:pt x="485927" y="473582"/>
                </a:lnTo>
                <a:lnTo>
                  <a:pt x="483112" y="467245"/>
                </a:lnTo>
                <a:close/>
              </a:path>
              <a:path w="692784" h="474345">
                <a:moveTo>
                  <a:pt x="504126" y="447382"/>
                </a:moveTo>
                <a:lnTo>
                  <a:pt x="496138" y="447382"/>
                </a:lnTo>
                <a:lnTo>
                  <a:pt x="496138" y="473582"/>
                </a:lnTo>
                <a:lnTo>
                  <a:pt x="504126" y="473582"/>
                </a:lnTo>
                <a:lnTo>
                  <a:pt x="504126" y="447382"/>
                </a:lnTo>
                <a:close/>
              </a:path>
              <a:path w="692784" h="474345">
                <a:moveTo>
                  <a:pt x="475085" y="449173"/>
                </a:moveTo>
                <a:lnTo>
                  <a:pt x="467156" y="449173"/>
                </a:lnTo>
                <a:lnTo>
                  <a:pt x="472351" y="461644"/>
                </a:lnTo>
                <a:lnTo>
                  <a:pt x="480624" y="461644"/>
                </a:lnTo>
                <a:lnTo>
                  <a:pt x="475085" y="449173"/>
                </a:lnTo>
                <a:close/>
              </a:path>
              <a:path w="692784" h="474345">
                <a:moveTo>
                  <a:pt x="515747" y="441502"/>
                </a:moveTo>
                <a:lnTo>
                  <a:pt x="484517" y="441502"/>
                </a:lnTo>
                <a:lnTo>
                  <a:pt x="484517" y="447382"/>
                </a:lnTo>
                <a:lnTo>
                  <a:pt x="515747" y="447382"/>
                </a:lnTo>
                <a:lnTo>
                  <a:pt x="515747" y="441502"/>
                </a:lnTo>
                <a:close/>
              </a:path>
              <a:path w="692784" h="474345">
                <a:moveTo>
                  <a:pt x="531698" y="441502"/>
                </a:moveTo>
                <a:lnTo>
                  <a:pt x="523709" y="441502"/>
                </a:lnTo>
                <a:lnTo>
                  <a:pt x="523709" y="473582"/>
                </a:lnTo>
                <a:lnTo>
                  <a:pt x="531698" y="473582"/>
                </a:lnTo>
                <a:lnTo>
                  <a:pt x="531698" y="441502"/>
                </a:lnTo>
                <a:close/>
              </a:path>
              <a:path w="692784" h="474345">
                <a:moveTo>
                  <a:pt x="564400" y="441096"/>
                </a:moveTo>
                <a:lnTo>
                  <a:pt x="553453" y="441096"/>
                </a:lnTo>
                <a:lnTo>
                  <a:pt x="549007" y="442747"/>
                </a:lnTo>
                <a:lnTo>
                  <a:pt x="542233" y="449338"/>
                </a:lnTo>
                <a:lnTo>
                  <a:pt x="540537" y="453161"/>
                </a:lnTo>
                <a:lnTo>
                  <a:pt x="540537" y="462025"/>
                </a:lnTo>
                <a:lnTo>
                  <a:pt x="542251" y="465886"/>
                </a:lnTo>
                <a:lnTo>
                  <a:pt x="549071" y="472376"/>
                </a:lnTo>
                <a:lnTo>
                  <a:pt x="553491" y="474002"/>
                </a:lnTo>
                <a:lnTo>
                  <a:pt x="564299" y="474002"/>
                </a:lnTo>
                <a:lnTo>
                  <a:pt x="568706" y="472363"/>
                </a:lnTo>
                <a:lnTo>
                  <a:pt x="573999" y="467334"/>
                </a:lnTo>
                <a:lnTo>
                  <a:pt x="555879" y="467334"/>
                </a:lnTo>
                <a:lnTo>
                  <a:pt x="553427" y="466432"/>
                </a:lnTo>
                <a:lnTo>
                  <a:pt x="549706" y="462838"/>
                </a:lnTo>
                <a:lnTo>
                  <a:pt x="548779" y="460476"/>
                </a:lnTo>
                <a:lnTo>
                  <a:pt x="548779" y="454621"/>
                </a:lnTo>
                <a:lnTo>
                  <a:pt x="549706" y="452246"/>
                </a:lnTo>
                <a:lnTo>
                  <a:pt x="553427" y="448665"/>
                </a:lnTo>
                <a:lnTo>
                  <a:pt x="555879" y="447776"/>
                </a:lnTo>
                <a:lnTo>
                  <a:pt x="573985" y="447776"/>
                </a:lnTo>
                <a:lnTo>
                  <a:pt x="568820" y="442747"/>
                </a:lnTo>
                <a:lnTo>
                  <a:pt x="564400" y="441096"/>
                </a:lnTo>
                <a:close/>
              </a:path>
              <a:path w="692784" h="474345">
                <a:moveTo>
                  <a:pt x="573985" y="447776"/>
                </a:moveTo>
                <a:lnTo>
                  <a:pt x="561962" y="447776"/>
                </a:lnTo>
                <a:lnTo>
                  <a:pt x="564400" y="448665"/>
                </a:lnTo>
                <a:lnTo>
                  <a:pt x="568109" y="452246"/>
                </a:lnTo>
                <a:lnTo>
                  <a:pt x="569036" y="454621"/>
                </a:lnTo>
                <a:lnTo>
                  <a:pt x="569036" y="460476"/>
                </a:lnTo>
                <a:lnTo>
                  <a:pt x="568109" y="462838"/>
                </a:lnTo>
                <a:lnTo>
                  <a:pt x="564400" y="466432"/>
                </a:lnTo>
                <a:lnTo>
                  <a:pt x="561962" y="467334"/>
                </a:lnTo>
                <a:lnTo>
                  <a:pt x="573999" y="467334"/>
                </a:lnTo>
                <a:lnTo>
                  <a:pt x="575564" y="465848"/>
                </a:lnTo>
                <a:lnTo>
                  <a:pt x="577267" y="462025"/>
                </a:lnTo>
                <a:lnTo>
                  <a:pt x="577272" y="453161"/>
                </a:lnTo>
                <a:lnTo>
                  <a:pt x="575576" y="449325"/>
                </a:lnTo>
                <a:lnTo>
                  <a:pt x="573985" y="447776"/>
                </a:lnTo>
                <a:close/>
              </a:path>
              <a:path w="692784" h="474345">
                <a:moveTo>
                  <a:pt x="593255" y="441502"/>
                </a:moveTo>
                <a:lnTo>
                  <a:pt x="585927" y="441502"/>
                </a:lnTo>
                <a:lnTo>
                  <a:pt x="585927" y="473582"/>
                </a:lnTo>
                <a:lnTo>
                  <a:pt x="593915" y="473582"/>
                </a:lnTo>
                <a:lnTo>
                  <a:pt x="593915" y="453034"/>
                </a:lnTo>
                <a:lnTo>
                  <a:pt x="603330" y="453034"/>
                </a:lnTo>
                <a:lnTo>
                  <a:pt x="593255" y="441502"/>
                </a:lnTo>
                <a:close/>
              </a:path>
              <a:path w="692784" h="474345">
                <a:moveTo>
                  <a:pt x="603330" y="453034"/>
                </a:moveTo>
                <a:lnTo>
                  <a:pt x="593915" y="453034"/>
                </a:lnTo>
                <a:lnTo>
                  <a:pt x="611619" y="473582"/>
                </a:lnTo>
                <a:lnTo>
                  <a:pt x="618375" y="473582"/>
                </a:lnTo>
                <a:lnTo>
                  <a:pt x="618375" y="461111"/>
                </a:lnTo>
                <a:lnTo>
                  <a:pt x="610387" y="461111"/>
                </a:lnTo>
                <a:lnTo>
                  <a:pt x="603330" y="453034"/>
                </a:lnTo>
                <a:close/>
              </a:path>
              <a:path w="692784" h="474345">
                <a:moveTo>
                  <a:pt x="618375" y="441502"/>
                </a:moveTo>
                <a:lnTo>
                  <a:pt x="610387" y="441502"/>
                </a:lnTo>
                <a:lnTo>
                  <a:pt x="610387" y="461111"/>
                </a:lnTo>
                <a:lnTo>
                  <a:pt x="618375" y="461111"/>
                </a:lnTo>
                <a:lnTo>
                  <a:pt x="618375" y="441502"/>
                </a:lnTo>
                <a:close/>
              </a:path>
              <a:path w="692784" h="474345">
                <a:moveTo>
                  <a:pt x="647179" y="441502"/>
                </a:moveTo>
                <a:lnTo>
                  <a:pt x="637921" y="441502"/>
                </a:lnTo>
                <a:lnTo>
                  <a:pt x="624954" y="473582"/>
                </a:lnTo>
                <a:lnTo>
                  <a:pt x="633425" y="473582"/>
                </a:lnTo>
                <a:lnTo>
                  <a:pt x="635825" y="467245"/>
                </a:lnTo>
                <a:lnTo>
                  <a:pt x="658603" y="467245"/>
                </a:lnTo>
                <a:lnTo>
                  <a:pt x="656118" y="461644"/>
                </a:lnTo>
                <a:lnTo>
                  <a:pt x="637933" y="461644"/>
                </a:lnTo>
                <a:lnTo>
                  <a:pt x="642645" y="449173"/>
                </a:lnTo>
                <a:lnTo>
                  <a:pt x="650583" y="449173"/>
                </a:lnTo>
                <a:lnTo>
                  <a:pt x="647179" y="441502"/>
                </a:lnTo>
                <a:close/>
              </a:path>
              <a:path w="692784" h="474345">
                <a:moveTo>
                  <a:pt x="658603" y="467245"/>
                </a:moveTo>
                <a:lnTo>
                  <a:pt x="650189" y="467245"/>
                </a:lnTo>
                <a:lnTo>
                  <a:pt x="652830" y="473582"/>
                </a:lnTo>
                <a:lnTo>
                  <a:pt x="661416" y="473582"/>
                </a:lnTo>
                <a:lnTo>
                  <a:pt x="658603" y="467245"/>
                </a:lnTo>
                <a:close/>
              </a:path>
              <a:path w="692784" h="474345">
                <a:moveTo>
                  <a:pt x="650583" y="449173"/>
                </a:moveTo>
                <a:lnTo>
                  <a:pt x="642645" y="449173"/>
                </a:lnTo>
                <a:lnTo>
                  <a:pt x="647852" y="461644"/>
                </a:lnTo>
                <a:lnTo>
                  <a:pt x="656118" y="461644"/>
                </a:lnTo>
                <a:lnTo>
                  <a:pt x="650583" y="449173"/>
                </a:lnTo>
                <a:close/>
              </a:path>
            </a:pathLst>
          </a:custGeom>
          <a:solidFill>
            <a:srgbClr val="FFFFFF"/>
          </a:solidFill>
        </p:spPr>
        <p:txBody>
          <a:bodyPr wrap="square" lIns="0" tIns="0" rIns="0" bIns="0" rtlCol="0"/>
          <a:lstStyle/>
          <a:p>
            <a:endParaRPr/>
          </a:p>
        </p:txBody>
      </p:sp>
      <p:sp>
        <p:nvSpPr>
          <p:cNvPr id="4" name="object 4"/>
          <p:cNvSpPr txBox="1"/>
          <p:nvPr/>
        </p:nvSpPr>
        <p:spPr>
          <a:xfrm>
            <a:off x="1611990" y="756285"/>
            <a:ext cx="5757545" cy="1898509"/>
          </a:xfrm>
          <a:prstGeom prst="rect">
            <a:avLst/>
          </a:prstGeom>
        </p:spPr>
        <p:txBody>
          <a:bodyPr vert="horz" wrap="square" lIns="0" tIns="0" rIns="0" bIns="0" rtlCol="0">
            <a:spAutoFit/>
          </a:bodyPr>
          <a:lstStyle/>
          <a:p>
            <a:pPr marL="16510" algn="ctr">
              <a:lnSpc>
                <a:spcPct val="100000"/>
              </a:lnSpc>
            </a:pPr>
            <a:r>
              <a:rPr sz="2800" b="1" dirty="0">
                <a:solidFill>
                  <a:srgbClr val="D40000"/>
                </a:solidFill>
                <a:latin typeface="Century Gothic"/>
                <a:cs typeface="Century Gothic"/>
              </a:rPr>
              <a:t>THE </a:t>
            </a:r>
            <a:r>
              <a:rPr lang="en-US" sz="2800" b="1" dirty="0" smtClean="0">
                <a:solidFill>
                  <a:srgbClr val="D40000"/>
                </a:solidFill>
                <a:latin typeface="Century Gothic"/>
                <a:cs typeface="Century Gothic"/>
              </a:rPr>
              <a:t>HEALTH CHALLENGE</a:t>
            </a:r>
            <a:endParaRPr sz="2800" dirty="0">
              <a:latin typeface="Century Gothic"/>
              <a:cs typeface="Century Gothic"/>
            </a:endParaRPr>
          </a:p>
          <a:p>
            <a:pPr marL="12700" marR="5080">
              <a:lnSpc>
                <a:spcPct val="130200"/>
              </a:lnSpc>
              <a:spcBef>
                <a:spcPts val="340"/>
              </a:spcBef>
            </a:pPr>
            <a:r>
              <a:rPr sz="2400" b="1" dirty="0">
                <a:latin typeface="Century Gothic"/>
                <a:cs typeface="Century Gothic"/>
              </a:rPr>
              <a:t>115 million+  </a:t>
            </a:r>
            <a:r>
              <a:rPr sz="2400" dirty="0">
                <a:latin typeface="Century Gothic"/>
                <a:cs typeface="Century Gothic"/>
              </a:rPr>
              <a:t>people  live  in  Uganda,  Burundi  and  the  DRC For  every  </a:t>
            </a:r>
            <a:r>
              <a:rPr sz="2400" b="1" dirty="0">
                <a:latin typeface="Century Gothic"/>
                <a:cs typeface="Century Gothic"/>
              </a:rPr>
              <a:t>1 million people = 125 doctors</a:t>
            </a:r>
            <a:endParaRPr sz="2400" dirty="0">
              <a:latin typeface="Century Gothic"/>
              <a:cs typeface="Century Gothic"/>
            </a:endParaRPr>
          </a:p>
        </p:txBody>
      </p:sp>
      <p:sp>
        <p:nvSpPr>
          <p:cNvPr id="5" name="object 5"/>
          <p:cNvSpPr/>
          <p:nvPr/>
        </p:nvSpPr>
        <p:spPr>
          <a:xfrm>
            <a:off x="910484" y="3237333"/>
            <a:ext cx="772160" cy="817244"/>
          </a:xfrm>
          <a:custGeom>
            <a:avLst/>
            <a:gdLst/>
            <a:ahLst/>
            <a:cxnLst/>
            <a:rect l="l" t="t" r="r" b="b"/>
            <a:pathLst>
              <a:path w="772160" h="817245">
                <a:moveTo>
                  <a:pt x="272589" y="0"/>
                </a:moveTo>
                <a:lnTo>
                  <a:pt x="224036" y="1869"/>
                </a:lnTo>
                <a:lnTo>
                  <a:pt x="185984" y="12533"/>
                </a:lnTo>
                <a:lnTo>
                  <a:pt x="144684" y="51497"/>
                </a:lnTo>
                <a:lnTo>
                  <a:pt x="125063" y="97104"/>
                </a:lnTo>
                <a:lnTo>
                  <a:pt x="109688" y="161869"/>
                </a:lnTo>
                <a:lnTo>
                  <a:pt x="103033" y="202362"/>
                </a:lnTo>
                <a:lnTo>
                  <a:pt x="96770" y="248755"/>
                </a:lnTo>
                <a:lnTo>
                  <a:pt x="90675" y="301418"/>
                </a:lnTo>
                <a:lnTo>
                  <a:pt x="84524" y="360722"/>
                </a:lnTo>
                <a:lnTo>
                  <a:pt x="78094" y="427036"/>
                </a:lnTo>
                <a:lnTo>
                  <a:pt x="71162" y="500731"/>
                </a:lnTo>
                <a:lnTo>
                  <a:pt x="68134" y="529189"/>
                </a:lnTo>
                <a:lnTo>
                  <a:pt x="60751" y="579560"/>
                </a:lnTo>
                <a:lnTo>
                  <a:pt x="52034" y="621803"/>
                </a:lnTo>
                <a:lnTo>
                  <a:pt x="37721" y="671052"/>
                </a:lnTo>
                <a:lnTo>
                  <a:pt x="19086" y="714119"/>
                </a:lnTo>
                <a:lnTo>
                  <a:pt x="0" y="741512"/>
                </a:lnTo>
                <a:lnTo>
                  <a:pt x="15509" y="752309"/>
                </a:lnTo>
                <a:lnTo>
                  <a:pt x="55161" y="778455"/>
                </a:lnTo>
                <a:lnTo>
                  <a:pt x="90567" y="796425"/>
                </a:lnTo>
                <a:lnTo>
                  <a:pt x="129527" y="807752"/>
                </a:lnTo>
                <a:lnTo>
                  <a:pt x="179842" y="813969"/>
                </a:lnTo>
                <a:lnTo>
                  <a:pt x="223546" y="816032"/>
                </a:lnTo>
                <a:lnTo>
                  <a:pt x="385220" y="817215"/>
                </a:lnTo>
                <a:lnTo>
                  <a:pt x="425484" y="816732"/>
                </a:lnTo>
                <a:lnTo>
                  <a:pt x="498678" y="813172"/>
                </a:lnTo>
                <a:lnTo>
                  <a:pt x="562376" y="806817"/>
                </a:lnTo>
                <a:lnTo>
                  <a:pt x="616919" y="798465"/>
                </a:lnTo>
                <a:lnTo>
                  <a:pt x="662649" y="788915"/>
                </a:lnTo>
                <a:lnTo>
                  <a:pt x="699907" y="778967"/>
                </a:lnTo>
                <a:lnTo>
                  <a:pt x="740655" y="765041"/>
                </a:lnTo>
                <a:lnTo>
                  <a:pt x="771872" y="750667"/>
                </a:lnTo>
                <a:lnTo>
                  <a:pt x="747683" y="721981"/>
                </a:lnTo>
                <a:lnTo>
                  <a:pt x="737430" y="709548"/>
                </a:lnTo>
                <a:lnTo>
                  <a:pt x="713231" y="677679"/>
                </a:lnTo>
                <a:lnTo>
                  <a:pt x="693773" y="640982"/>
                </a:lnTo>
                <a:lnTo>
                  <a:pt x="685026" y="600108"/>
                </a:lnTo>
                <a:lnTo>
                  <a:pt x="682917" y="559622"/>
                </a:lnTo>
                <a:lnTo>
                  <a:pt x="682616" y="505189"/>
                </a:lnTo>
                <a:lnTo>
                  <a:pt x="680342" y="423347"/>
                </a:lnTo>
                <a:lnTo>
                  <a:pt x="673835" y="350818"/>
                </a:lnTo>
                <a:lnTo>
                  <a:pt x="663565" y="287051"/>
                </a:lnTo>
                <a:lnTo>
                  <a:pt x="650001" y="231490"/>
                </a:lnTo>
                <a:lnTo>
                  <a:pt x="633616" y="183583"/>
                </a:lnTo>
                <a:lnTo>
                  <a:pt x="614878" y="142776"/>
                </a:lnTo>
                <a:lnTo>
                  <a:pt x="594259" y="108517"/>
                </a:lnTo>
                <a:lnTo>
                  <a:pt x="549257" y="57428"/>
                </a:lnTo>
                <a:lnTo>
                  <a:pt x="502374" y="25888"/>
                </a:lnTo>
                <a:lnTo>
                  <a:pt x="457372" y="9472"/>
                </a:lnTo>
                <a:lnTo>
                  <a:pt x="445470" y="7209"/>
                </a:lnTo>
                <a:lnTo>
                  <a:pt x="369015" y="7209"/>
                </a:lnTo>
                <a:lnTo>
                  <a:pt x="333429" y="3964"/>
                </a:lnTo>
                <a:lnTo>
                  <a:pt x="301361" y="1438"/>
                </a:lnTo>
                <a:lnTo>
                  <a:pt x="272589" y="0"/>
                </a:lnTo>
                <a:close/>
              </a:path>
              <a:path w="772160" h="817245">
                <a:moveTo>
                  <a:pt x="401629" y="3522"/>
                </a:moveTo>
                <a:lnTo>
                  <a:pt x="388066" y="4305"/>
                </a:lnTo>
                <a:lnTo>
                  <a:pt x="377783" y="5552"/>
                </a:lnTo>
                <a:lnTo>
                  <a:pt x="371288" y="6702"/>
                </a:lnTo>
                <a:lnTo>
                  <a:pt x="369015" y="7209"/>
                </a:lnTo>
                <a:lnTo>
                  <a:pt x="445470" y="7209"/>
                </a:lnTo>
                <a:lnTo>
                  <a:pt x="436729" y="5549"/>
                </a:lnTo>
                <a:lnTo>
                  <a:pt x="418015" y="3753"/>
                </a:lnTo>
                <a:lnTo>
                  <a:pt x="401629" y="3522"/>
                </a:lnTo>
                <a:close/>
              </a:path>
            </a:pathLst>
          </a:custGeom>
          <a:solidFill>
            <a:srgbClr val="212121"/>
          </a:solidFill>
        </p:spPr>
        <p:txBody>
          <a:bodyPr wrap="square" lIns="0" tIns="0" rIns="0" bIns="0" rtlCol="0"/>
          <a:lstStyle/>
          <a:p>
            <a:endParaRPr/>
          </a:p>
        </p:txBody>
      </p:sp>
      <p:sp>
        <p:nvSpPr>
          <p:cNvPr id="6" name="object 6"/>
          <p:cNvSpPr/>
          <p:nvPr/>
        </p:nvSpPr>
        <p:spPr>
          <a:xfrm>
            <a:off x="1125902" y="3940199"/>
            <a:ext cx="332105" cy="292735"/>
          </a:xfrm>
          <a:custGeom>
            <a:avLst/>
            <a:gdLst/>
            <a:ahLst/>
            <a:cxnLst/>
            <a:rect l="l" t="t" r="r" b="b"/>
            <a:pathLst>
              <a:path w="332105" h="292735">
                <a:moveTo>
                  <a:pt x="311200" y="0"/>
                </a:moveTo>
                <a:lnTo>
                  <a:pt x="24472" y="4305"/>
                </a:lnTo>
                <a:lnTo>
                  <a:pt x="0" y="292722"/>
                </a:lnTo>
                <a:lnTo>
                  <a:pt x="331724" y="292633"/>
                </a:lnTo>
                <a:lnTo>
                  <a:pt x="311200" y="0"/>
                </a:lnTo>
                <a:close/>
              </a:path>
            </a:pathLst>
          </a:custGeom>
          <a:solidFill>
            <a:srgbClr val="B3785C"/>
          </a:solidFill>
        </p:spPr>
        <p:txBody>
          <a:bodyPr wrap="square" lIns="0" tIns="0" rIns="0" bIns="0" rtlCol="0"/>
          <a:lstStyle/>
          <a:p>
            <a:endParaRPr/>
          </a:p>
        </p:txBody>
      </p:sp>
      <p:sp>
        <p:nvSpPr>
          <p:cNvPr id="7" name="object 7"/>
          <p:cNvSpPr/>
          <p:nvPr/>
        </p:nvSpPr>
        <p:spPr>
          <a:xfrm>
            <a:off x="1030686" y="4086557"/>
            <a:ext cx="261620" cy="207645"/>
          </a:xfrm>
          <a:custGeom>
            <a:avLst/>
            <a:gdLst/>
            <a:ahLst/>
            <a:cxnLst/>
            <a:rect l="l" t="t" r="r" b="b"/>
            <a:pathLst>
              <a:path w="261619" h="207645">
                <a:moveTo>
                  <a:pt x="41440" y="0"/>
                </a:moveTo>
                <a:lnTo>
                  <a:pt x="0" y="91173"/>
                </a:lnTo>
                <a:lnTo>
                  <a:pt x="211353" y="207200"/>
                </a:lnTo>
                <a:lnTo>
                  <a:pt x="261073" y="136753"/>
                </a:lnTo>
                <a:lnTo>
                  <a:pt x="41440" y="0"/>
                </a:lnTo>
                <a:close/>
              </a:path>
            </a:pathLst>
          </a:custGeom>
          <a:solidFill>
            <a:srgbClr val="919191"/>
          </a:solidFill>
        </p:spPr>
        <p:txBody>
          <a:bodyPr wrap="square" lIns="0" tIns="0" rIns="0" bIns="0" rtlCol="0"/>
          <a:lstStyle/>
          <a:p>
            <a:endParaRPr/>
          </a:p>
        </p:txBody>
      </p:sp>
      <p:sp>
        <p:nvSpPr>
          <p:cNvPr id="8" name="object 8"/>
          <p:cNvSpPr/>
          <p:nvPr/>
        </p:nvSpPr>
        <p:spPr>
          <a:xfrm>
            <a:off x="1291769" y="4086557"/>
            <a:ext cx="261620" cy="207645"/>
          </a:xfrm>
          <a:custGeom>
            <a:avLst/>
            <a:gdLst/>
            <a:ahLst/>
            <a:cxnLst/>
            <a:rect l="l" t="t" r="r" b="b"/>
            <a:pathLst>
              <a:path w="261619" h="207645">
                <a:moveTo>
                  <a:pt x="219633" y="0"/>
                </a:moveTo>
                <a:lnTo>
                  <a:pt x="0" y="136753"/>
                </a:lnTo>
                <a:lnTo>
                  <a:pt x="49720" y="207200"/>
                </a:lnTo>
                <a:lnTo>
                  <a:pt x="261073" y="91173"/>
                </a:lnTo>
                <a:lnTo>
                  <a:pt x="219633" y="0"/>
                </a:lnTo>
                <a:close/>
              </a:path>
            </a:pathLst>
          </a:custGeom>
          <a:solidFill>
            <a:srgbClr val="919191"/>
          </a:solidFill>
        </p:spPr>
        <p:txBody>
          <a:bodyPr wrap="square" lIns="0" tIns="0" rIns="0" bIns="0" rtlCol="0"/>
          <a:lstStyle/>
          <a:p>
            <a:endParaRPr/>
          </a:p>
        </p:txBody>
      </p:sp>
      <p:sp>
        <p:nvSpPr>
          <p:cNvPr id="9" name="object 9"/>
          <p:cNvSpPr/>
          <p:nvPr/>
        </p:nvSpPr>
        <p:spPr>
          <a:xfrm>
            <a:off x="1005317" y="3332372"/>
            <a:ext cx="573405" cy="746125"/>
          </a:xfrm>
          <a:custGeom>
            <a:avLst/>
            <a:gdLst/>
            <a:ahLst/>
            <a:cxnLst/>
            <a:rect l="l" t="t" r="r" b="b"/>
            <a:pathLst>
              <a:path w="573405" h="746125">
                <a:moveTo>
                  <a:pt x="295300" y="0"/>
                </a:moveTo>
                <a:lnTo>
                  <a:pt x="251622" y="2404"/>
                </a:lnTo>
                <a:lnTo>
                  <a:pt x="212429" y="8175"/>
                </a:lnTo>
                <a:lnTo>
                  <a:pt x="146542" y="28609"/>
                </a:lnTo>
                <a:lnTo>
                  <a:pt x="95722" y="58890"/>
                </a:lnTo>
                <a:lnTo>
                  <a:pt x="58057" y="96606"/>
                </a:lnTo>
                <a:lnTo>
                  <a:pt x="31630" y="139344"/>
                </a:lnTo>
                <a:lnTo>
                  <a:pt x="14527" y="184693"/>
                </a:lnTo>
                <a:lnTo>
                  <a:pt x="4834" y="230240"/>
                </a:lnTo>
                <a:lnTo>
                  <a:pt x="636" y="273574"/>
                </a:lnTo>
                <a:lnTo>
                  <a:pt x="0" y="293657"/>
                </a:lnTo>
                <a:lnTo>
                  <a:pt x="18" y="312283"/>
                </a:lnTo>
                <a:lnTo>
                  <a:pt x="2254" y="359173"/>
                </a:lnTo>
                <a:lnTo>
                  <a:pt x="8162" y="397714"/>
                </a:lnTo>
                <a:lnTo>
                  <a:pt x="19069" y="444484"/>
                </a:lnTo>
                <a:lnTo>
                  <a:pt x="35322" y="496396"/>
                </a:lnTo>
                <a:lnTo>
                  <a:pt x="57270" y="550363"/>
                </a:lnTo>
                <a:lnTo>
                  <a:pt x="85259" y="603298"/>
                </a:lnTo>
                <a:lnTo>
                  <a:pt x="119638" y="652111"/>
                </a:lnTo>
                <a:lnTo>
                  <a:pt x="160754" y="693717"/>
                </a:lnTo>
                <a:lnTo>
                  <a:pt x="208954" y="725027"/>
                </a:lnTo>
                <a:lnTo>
                  <a:pt x="264587" y="742954"/>
                </a:lnTo>
                <a:lnTo>
                  <a:pt x="295300" y="745934"/>
                </a:lnTo>
                <a:lnTo>
                  <a:pt x="319752" y="744378"/>
                </a:lnTo>
                <a:lnTo>
                  <a:pt x="366059" y="729308"/>
                </a:lnTo>
                <a:lnTo>
                  <a:pt x="408612" y="700737"/>
                </a:lnTo>
                <a:lnTo>
                  <a:pt x="447062" y="661598"/>
                </a:lnTo>
                <a:lnTo>
                  <a:pt x="481061" y="614827"/>
                </a:lnTo>
                <a:lnTo>
                  <a:pt x="510262" y="563356"/>
                </a:lnTo>
                <a:lnTo>
                  <a:pt x="534316" y="510120"/>
                </a:lnTo>
                <a:lnTo>
                  <a:pt x="552875" y="458052"/>
                </a:lnTo>
                <a:lnTo>
                  <a:pt x="565590" y="410086"/>
                </a:lnTo>
                <a:lnTo>
                  <a:pt x="572115" y="369156"/>
                </a:lnTo>
                <a:lnTo>
                  <a:pt x="572947" y="352247"/>
                </a:lnTo>
                <a:lnTo>
                  <a:pt x="572827" y="329149"/>
                </a:lnTo>
                <a:lnTo>
                  <a:pt x="570727" y="275468"/>
                </a:lnTo>
                <a:lnTo>
                  <a:pt x="565453" y="229763"/>
                </a:lnTo>
                <a:lnTo>
                  <a:pt x="555181" y="182419"/>
                </a:lnTo>
                <a:lnTo>
                  <a:pt x="538246" y="135866"/>
                </a:lnTo>
                <a:lnTo>
                  <a:pt x="512981" y="92533"/>
                </a:lnTo>
                <a:lnTo>
                  <a:pt x="477719" y="54851"/>
                </a:lnTo>
                <a:lnTo>
                  <a:pt x="430796" y="25248"/>
                </a:lnTo>
                <a:lnTo>
                  <a:pt x="370545" y="6155"/>
                </a:lnTo>
                <a:lnTo>
                  <a:pt x="295300" y="0"/>
                </a:lnTo>
                <a:close/>
              </a:path>
            </a:pathLst>
          </a:custGeom>
          <a:solidFill>
            <a:srgbClr val="C98F73"/>
          </a:solidFill>
        </p:spPr>
        <p:txBody>
          <a:bodyPr wrap="square" lIns="0" tIns="0" rIns="0" bIns="0" rtlCol="0"/>
          <a:lstStyle/>
          <a:p>
            <a:endParaRPr/>
          </a:p>
        </p:txBody>
      </p:sp>
      <p:sp>
        <p:nvSpPr>
          <p:cNvPr id="10" name="object 10"/>
          <p:cNvSpPr/>
          <p:nvPr/>
        </p:nvSpPr>
        <p:spPr>
          <a:xfrm>
            <a:off x="948415" y="3332391"/>
            <a:ext cx="663575" cy="328930"/>
          </a:xfrm>
          <a:custGeom>
            <a:avLst/>
            <a:gdLst/>
            <a:ahLst/>
            <a:cxnLst/>
            <a:rect l="l" t="t" r="r" b="b"/>
            <a:pathLst>
              <a:path w="663575" h="328929">
                <a:moveTo>
                  <a:pt x="461425" y="0"/>
                </a:moveTo>
                <a:lnTo>
                  <a:pt x="407766" y="2200"/>
                </a:lnTo>
                <a:lnTo>
                  <a:pt x="351166" y="9683"/>
                </a:lnTo>
                <a:lnTo>
                  <a:pt x="294184" y="20999"/>
                </a:lnTo>
                <a:lnTo>
                  <a:pt x="239034" y="34762"/>
                </a:lnTo>
                <a:lnTo>
                  <a:pt x="188161" y="49545"/>
                </a:lnTo>
                <a:lnTo>
                  <a:pt x="143953" y="63930"/>
                </a:lnTo>
                <a:lnTo>
                  <a:pt x="94791" y="83172"/>
                </a:lnTo>
                <a:lnTo>
                  <a:pt x="62848" y="114095"/>
                </a:lnTo>
                <a:lnTo>
                  <a:pt x="43660" y="156095"/>
                </a:lnTo>
                <a:lnTo>
                  <a:pt x="34206" y="202374"/>
                </a:lnTo>
                <a:lnTo>
                  <a:pt x="31574" y="241893"/>
                </a:lnTo>
                <a:lnTo>
                  <a:pt x="31582" y="260935"/>
                </a:lnTo>
                <a:lnTo>
                  <a:pt x="34208" y="300274"/>
                </a:lnTo>
                <a:lnTo>
                  <a:pt x="23842" y="306675"/>
                </a:lnTo>
                <a:lnTo>
                  <a:pt x="0" y="325886"/>
                </a:lnTo>
                <a:lnTo>
                  <a:pt x="1802" y="327456"/>
                </a:lnTo>
                <a:lnTo>
                  <a:pt x="6119" y="328364"/>
                </a:lnTo>
                <a:lnTo>
                  <a:pt x="13091" y="328651"/>
                </a:lnTo>
                <a:lnTo>
                  <a:pt x="22855" y="328357"/>
                </a:lnTo>
                <a:lnTo>
                  <a:pt x="92629" y="322202"/>
                </a:lnTo>
                <a:lnTo>
                  <a:pt x="136309" y="313401"/>
                </a:lnTo>
                <a:lnTo>
                  <a:pt x="184164" y="296584"/>
                </a:lnTo>
                <a:lnTo>
                  <a:pt x="234126" y="273857"/>
                </a:lnTo>
                <a:lnTo>
                  <a:pt x="284131" y="247326"/>
                </a:lnTo>
                <a:lnTo>
                  <a:pt x="332112" y="219098"/>
                </a:lnTo>
                <a:lnTo>
                  <a:pt x="376003" y="191279"/>
                </a:lnTo>
                <a:lnTo>
                  <a:pt x="413736" y="165975"/>
                </a:lnTo>
                <a:lnTo>
                  <a:pt x="454273" y="137344"/>
                </a:lnTo>
                <a:lnTo>
                  <a:pt x="469335" y="126220"/>
                </a:lnTo>
                <a:lnTo>
                  <a:pt x="647809" y="126220"/>
                </a:lnTo>
                <a:lnTo>
                  <a:pt x="621659" y="85149"/>
                </a:lnTo>
                <a:lnTo>
                  <a:pt x="593043" y="52226"/>
                </a:lnTo>
                <a:lnTo>
                  <a:pt x="550540" y="17082"/>
                </a:lnTo>
                <a:lnTo>
                  <a:pt x="509812" y="4488"/>
                </a:lnTo>
                <a:lnTo>
                  <a:pt x="486426" y="1319"/>
                </a:lnTo>
                <a:lnTo>
                  <a:pt x="461425" y="0"/>
                </a:lnTo>
                <a:close/>
              </a:path>
              <a:path w="663575" h="328929">
                <a:moveTo>
                  <a:pt x="647809" y="126220"/>
                </a:moveTo>
                <a:lnTo>
                  <a:pt x="469335" y="126220"/>
                </a:lnTo>
                <a:lnTo>
                  <a:pt x="473815" y="137344"/>
                </a:lnTo>
                <a:lnTo>
                  <a:pt x="496100" y="177668"/>
                </a:lnTo>
                <a:lnTo>
                  <a:pt x="524370" y="211577"/>
                </a:lnTo>
                <a:lnTo>
                  <a:pt x="554576" y="244974"/>
                </a:lnTo>
                <a:lnTo>
                  <a:pt x="585296" y="271977"/>
                </a:lnTo>
                <a:lnTo>
                  <a:pt x="625622" y="297719"/>
                </a:lnTo>
                <a:lnTo>
                  <a:pt x="663032" y="312466"/>
                </a:lnTo>
                <a:lnTo>
                  <a:pt x="663150" y="290882"/>
                </a:lnTo>
                <a:lnTo>
                  <a:pt x="663027" y="232248"/>
                </a:lnTo>
                <a:lnTo>
                  <a:pt x="661498" y="190369"/>
                </a:lnTo>
                <a:lnTo>
                  <a:pt x="656372" y="152361"/>
                </a:lnTo>
                <a:lnTo>
                  <a:pt x="647809" y="126220"/>
                </a:lnTo>
                <a:close/>
              </a:path>
            </a:pathLst>
          </a:custGeom>
          <a:solidFill>
            <a:srgbClr val="212121"/>
          </a:solidFill>
        </p:spPr>
        <p:txBody>
          <a:bodyPr wrap="square" lIns="0" tIns="0" rIns="0" bIns="0" rtlCol="0"/>
          <a:lstStyle/>
          <a:p>
            <a:endParaRPr/>
          </a:p>
        </p:txBody>
      </p:sp>
      <p:sp>
        <p:nvSpPr>
          <p:cNvPr id="11" name="object 11"/>
          <p:cNvSpPr/>
          <p:nvPr/>
        </p:nvSpPr>
        <p:spPr>
          <a:xfrm>
            <a:off x="1025530" y="3204070"/>
            <a:ext cx="532765" cy="256540"/>
          </a:xfrm>
          <a:custGeom>
            <a:avLst/>
            <a:gdLst/>
            <a:ahLst/>
            <a:cxnLst/>
            <a:rect l="l" t="t" r="r" b="b"/>
            <a:pathLst>
              <a:path w="532765" h="256539">
                <a:moveTo>
                  <a:pt x="266268" y="0"/>
                </a:moveTo>
                <a:lnTo>
                  <a:pt x="222963" y="1133"/>
                </a:lnTo>
                <a:lnTo>
                  <a:pt x="182107" y="4811"/>
                </a:lnTo>
                <a:lnTo>
                  <a:pt x="143903" y="11520"/>
                </a:lnTo>
                <a:lnTo>
                  <a:pt x="92984" y="28264"/>
                </a:lnTo>
                <a:lnTo>
                  <a:pt x="51375" y="54414"/>
                </a:lnTo>
                <a:lnTo>
                  <a:pt x="20925" y="91532"/>
                </a:lnTo>
                <a:lnTo>
                  <a:pt x="3485" y="141182"/>
                </a:lnTo>
                <a:lnTo>
                  <a:pt x="0" y="182016"/>
                </a:lnTo>
                <a:lnTo>
                  <a:pt x="80" y="223955"/>
                </a:lnTo>
                <a:lnTo>
                  <a:pt x="13626" y="256473"/>
                </a:lnTo>
                <a:lnTo>
                  <a:pt x="20242" y="255273"/>
                </a:lnTo>
                <a:lnTo>
                  <a:pt x="28690" y="252687"/>
                </a:lnTo>
                <a:lnTo>
                  <a:pt x="51969" y="244489"/>
                </a:lnTo>
                <a:lnTo>
                  <a:pt x="67244" y="239446"/>
                </a:lnTo>
                <a:lnTo>
                  <a:pt x="106175" y="228895"/>
                </a:lnTo>
                <a:lnTo>
                  <a:pt x="157760" y="219618"/>
                </a:lnTo>
                <a:lnTo>
                  <a:pt x="223776" y="213890"/>
                </a:lnTo>
                <a:lnTo>
                  <a:pt x="262750" y="213067"/>
                </a:lnTo>
                <a:lnTo>
                  <a:pt x="531297" y="213067"/>
                </a:lnTo>
                <a:lnTo>
                  <a:pt x="531719" y="209271"/>
                </a:lnTo>
                <a:lnTo>
                  <a:pt x="531602" y="167877"/>
                </a:lnTo>
                <a:lnTo>
                  <a:pt x="524761" y="128222"/>
                </a:lnTo>
                <a:lnTo>
                  <a:pt x="502795" y="80681"/>
                </a:lnTo>
                <a:lnTo>
                  <a:pt x="468430" y="45931"/>
                </a:lnTo>
                <a:lnTo>
                  <a:pt x="423517" y="22244"/>
                </a:lnTo>
                <a:lnTo>
                  <a:pt x="369909" y="7888"/>
                </a:lnTo>
                <a:lnTo>
                  <a:pt x="330254" y="2647"/>
                </a:lnTo>
                <a:lnTo>
                  <a:pt x="288023" y="271"/>
                </a:lnTo>
                <a:lnTo>
                  <a:pt x="266268" y="0"/>
                </a:lnTo>
                <a:close/>
              </a:path>
              <a:path w="532765" h="256539">
                <a:moveTo>
                  <a:pt x="531297" y="213067"/>
                </a:moveTo>
                <a:lnTo>
                  <a:pt x="262750" y="213067"/>
                </a:lnTo>
                <a:lnTo>
                  <a:pt x="279309" y="213294"/>
                </a:lnTo>
                <a:lnTo>
                  <a:pt x="295216" y="213946"/>
                </a:lnTo>
                <a:lnTo>
                  <a:pt x="339137" y="218067"/>
                </a:lnTo>
                <a:lnTo>
                  <a:pt x="377608" y="224608"/>
                </a:lnTo>
                <a:lnTo>
                  <a:pt x="420972" y="235254"/>
                </a:lnTo>
                <a:lnTo>
                  <a:pt x="470615" y="250238"/>
                </a:lnTo>
                <a:lnTo>
                  <a:pt x="483402" y="253659"/>
                </a:lnTo>
                <a:lnTo>
                  <a:pt x="494462" y="255781"/>
                </a:lnTo>
                <a:lnTo>
                  <a:pt x="503892" y="256307"/>
                </a:lnTo>
                <a:lnTo>
                  <a:pt x="511790" y="254940"/>
                </a:lnTo>
                <a:lnTo>
                  <a:pt x="518254" y="251381"/>
                </a:lnTo>
                <a:lnTo>
                  <a:pt x="523381" y="245332"/>
                </a:lnTo>
                <a:lnTo>
                  <a:pt x="527269" y="236496"/>
                </a:lnTo>
                <a:lnTo>
                  <a:pt x="530009" y="224608"/>
                </a:lnTo>
                <a:lnTo>
                  <a:pt x="531297" y="213067"/>
                </a:lnTo>
                <a:close/>
              </a:path>
            </a:pathLst>
          </a:custGeom>
          <a:solidFill>
            <a:srgbClr val="D40000"/>
          </a:solidFill>
        </p:spPr>
        <p:txBody>
          <a:bodyPr wrap="square" lIns="0" tIns="0" rIns="0" bIns="0" rtlCol="0"/>
          <a:lstStyle/>
          <a:p>
            <a:endParaRPr/>
          </a:p>
        </p:txBody>
      </p:sp>
      <p:sp>
        <p:nvSpPr>
          <p:cNvPr id="12" name="object 12"/>
          <p:cNvSpPr/>
          <p:nvPr/>
        </p:nvSpPr>
        <p:spPr>
          <a:xfrm>
            <a:off x="1260560" y="3362463"/>
            <a:ext cx="53975" cy="0"/>
          </a:xfrm>
          <a:custGeom>
            <a:avLst/>
            <a:gdLst/>
            <a:ahLst/>
            <a:cxnLst/>
            <a:rect l="l" t="t" r="r" b="b"/>
            <a:pathLst>
              <a:path w="53975">
                <a:moveTo>
                  <a:pt x="0" y="0"/>
                </a:moveTo>
                <a:lnTo>
                  <a:pt x="53733" y="0"/>
                </a:lnTo>
              </a:path>
            </a:pathLst>
          </a:custGeom>
          <a:ln w="57454">
            <a:solidFill>
              <a:srgbClr val="FFFFFF"/>
            </a:solidFill>
          </a:ln>
        </p:spPr>
        <p:txBody>
          <a:bodyPr wrap="square" lIns="0" tIns="0" rIns="0" bIns="0" rtlCol="0"/>
          <a:lstStyle/>
          <a:p>
            <a:endParaRPr/>
          </a:p>
        </p:txBody>
      </p:sp>
      <p:sp>
        <p:nvSpPr>
          <p:cNvPr id="13" name="object 13"/>
          <p:cNvSpPr/>
          <p:nvPr/>
        </p:nvSpPr>
        <p:spPr>
          <a:xfrm>
            <a:off x="1204375" y="3307504"/>
            <a:ext cx="166370" cy="0"/>
          </a:xfrm>
          <a:custGeom>
            <a:avLst/>
            <a:gdLst/>
            <a:ahLst/>
            <a:cxnLst/>
            <a:rect l="l" t="t" r="r" b="b"/>
            <a:pathLst>
              <a:path w="166369">
                <a:moveTo>
                  <a:pt x="0" y="0"/>
                </a:moveTo>
                <a:lnTo>
                  <a:pt x="166103" y="0"/>
                </a:lnTo>
              </a:path>
            </a:pathLst>
          </a:custGeom>
          <a:ln w="55003">
            <a:solidFill>
              <a:srgbClr val="FFFFFF"/>
            </a:solidFill>
          </a:ln>
        </p:spPr>
        <p:txBody>
          <a:bodyPr wrap="square" lIns="0" tIns="0" rIns="0" bIns="0" rtlCol="0"/>
          <a:lstStyle/>
          <a:p>
            <a:endParaRPr/>
          </a:p>
        </p:txBody>
      </p:sp>
      <p:sp>
        <p:nvSpPr>
          <p:cNvPr id="14" name="object 14"/>
          <p:cNvSpPr/>
          <p:nvPr/>
        </p:nvSpPr>
        <p:spPr>
          <a:xfrm>
            <a:off x="1260560" y="3252544"/>
            <a:ext cx="53975" cy="0"/>
          </a:xfrm>
          <a:custGeom>
            <a:avLst/>
            <a:gdLst/>
            <a:ahLst/>
            <a:cxnLst/>
            <a:rect l="l" t="t" r="r" b="b"/>
            <a:pathLst>
              <a:path w="53975">
                <a:moveTo>
                  <a:pt x="0" y="0"/>
                </a:moveTo>
                <a:lnTo>
                  <a:pt x="53733" y="0"/>
                </a:lnTo>
              </a:path>
            </a:pathLst>
          </a:custGeom>
          <a:ln w="57454">
            <a:solidFill>
              <a:srgbClr val="FFFFFF"/>
            </a:solidFill>
          </a:ln>
        </p:spPr>
        <p:txBody>
          <a:bodyPr wrap="square" lIns="0" tIns="0" rIns="0" bIns="0" rtlCol="0"/>
          <a:lstStyle/>
          <a:p>
            <a:endParaRPr/>
          </a:p>
        </p:txBody>
      </p:sp>
      <p:sp>
        <p:nvSpPr>
          <p:cNvPr id="15" name="object 15"/>
          <p:cNvSpPr txBox="1"/>
          <p:nvPr/>
        </p:nvSpPr>
        <p:spPr>
          <a:xfrm>
            <a:off x="1994615" y="3204070"/>
            <a:ext cx="5163820" cy="3154561"/>
          </a:xfrm>
          <a:prstGeom prst="rect">
            <a:avLst/>
          </a:prstGeom>
        </p:spPr>
        <p:txBody>
          <a:bodyPr vert="horz" wrap="square" lIns="0" tIns="0" rIns="0" bIns="0" rtlCol="0">
            <a:spAutoFit/>
          </a:bodyPr>
          <a:lstStyle/>
          <a:p>
            <a:pPr marL="1127125" marR="502284">
              <a:lnSpc>
                <a:spcPct val="104200"/>
              </a:lnSpc>
            </a:pPr>
            <a:r>
              <a:rPr sz="2400" spc="204" dirty="0">
                <a:latin typeface="Century Gothic"/>
                <a:cs typeface="Century Gothic"/>
              </a:rPr>
              <a:t>Nurse</a:t>
            </a:r>
            <a:r>
              <a:rPr sz="2400" spc="105" dirty="0">
                <a:latin typeface="Century Gothic"/>
                <a:cs typeface="Century Gothic"/>
              </a:rPr>
              <a:t>s</a:t>
            </a:r>
            <a:r>
              <a:rPr sz="2400" dirty="0">
                <a:latin typeface="Century Gothic"/>
                <a:cs typeface="Century Gothic"/>
              </a:rPr>
              <a:t> </a:t>
            </a:r>
            <a:r>
              <a:rPr sz="2400" spc="-235" dirty="0">
                <a:latin typeface="Century Gothic"/>
                <a:cs typeface="Century Gothic"/>
              </a:rPr>
              <a:t> </a:t>
            </a:r>
            <a:r>
              <a:rPr sz="2400" spc="270" dirty="0">
                <a:latin typeface="Century Gothic"/>
                <a:cs typeface="Century Gothic"/>
              </a:rPr>
              <a:t>a</a:t>
            </a:r>
            <a:r>
              <a:rPr sz="2400" spc="120" dirty="0">
                <a:latin typeface="Century Gothic"/>
                <a:cs typeface="Century Gothic"/>
              </a:rPr>
              <a:t>t</a:t>
            </a:r>
            <a:r>
              <a:rPr sz="2400" dirty="0">
                <a:latin typeface="Century Gothic"/>
                <a:cs typeface="Century Gothic"/>
              </a:rPr>
              <a:t> </a:t>
            </a:r>
            <a:r>
              <a:rPr sz="2400" spc="-240" dirty="0">
                <a:latin typeface="Century Gothic"/>
                <a:cs typeface="Century Gothic"/>
              </a:rPr>
              <a:t> </a:t>
            </a:r>
            <a:r>
              <a:rPr sz="2400" spc="165" dirty="0">
                <a:latin typeface="Century Gothic"/>
                <a:cs typeface="Century Gothic"/>
              </a:rPr>
              <a:t>communit</a:t>
            </a:r>
            <a:r>
              <a:rPr sz="2400" spc="90" dirty="0">
                <a:latin typeface="Century Gothic"/>
                <a:cs typeface="Century Gothic"/>
              </a:rPr>
              <a:t>y</a:t>
            </a:r>
            <a:r>
              <a:rPr sz="2400" dirty="0">
                <a:latin typeface="Century Gothic"/>
                <a:cs typeface="Century Gothic"/>
              </a:rPr>
              <a:t> </a:t>
            </a:r>
            <a:r>
              <a:rPr sz="2400" spc="-235" dirty="0">
                <a:latin typeface="Century Gothic"/>
                <a:cs typeface="Century Gothic"/>
              </a:rPr>
              <a:t> </a:t>
            </a:r>
            <a:r>
              <a:rPr sz="2400" spc="215" dirty="0">
                <a:latin typeface="Century Gothic"/>
                <a:cs typeface="Century Gothic"/>
              </a:rPr>
              <a:t>health</a:t>
            </a:r>
            <a:r>
              <a:rPr sz="2400" spc="165" dirty="0">
                <a:latin typeface="Century Gothic"/>
                <a:cs typeface="Century Gothic"/>
              </a:rPr>
              <a:t> </a:t>
            </a:r>
            <a:r>
              <a:rPr sz="2400" spc="185" dirty="0">
                <a:latin typeface="Century Gothic"/>
                <a:cs typeface="Century Gothic"/>
              </a:rPr>
              <a:t>center</a:t>
            </a:r>
            <a:r>
              <a:rPr sz="2400" spc="105" dirty="0">
                <a:latin typeface="Century Gothic"/>
                <a:cs typeface="Century Gothic"/>
              </a:rPr>
              <a:t>s</a:t>
            </a:r>
            <a:r>
              <a:rPr sz="2400" dirty="0">
                <a:latin typeface="Century Gothic"/>
                <a:cs typeface="Century Gothic"/>
              </a:rPr>
              <a:t> </a:t>
            </a:r>
            <a:r>
              <a:rPr sz="2400" spc="-235" dirty="0">
                <a:latin typeface="Century Gothic"/>
                <a:cs typeface="Century Gothic"/>
              </a:rPr>
              <a:t> </a:t>
            </a:r>
            <a:r>
              <a:rPr sz="2400" spc="250" dirty="0">
                <a:latin typeface="Century Gothic"/>
                <a:cs typeface="Century Gothic"/>
              </a:rPr>
              <a:t>ar</a:t>
            </a:r>
            <a:r>
              <a:rPr sz="2400" spc="200" dirty="0">
                <a:latin typeface="Century Gothic"/>
                <a:cs typeface="Century Gothic"/>
              </a:rPr>
              <a:t>e</a:t>
            </a:r>
            <a:r>
              <a:rPr sz="2400" dirty="0">
                <a:latin typeface="Century Gothic"/>
                <a:cs typeface="Century Gothic"/>
              </a:rPr>
              <a:t> </a:t>
            </a:r>
            <a:r>
              <a:rPr sz="2400" spc="-240" dirty="0">
                <a:latin typeface="Century Gothic"/>
                <a:cs typeface="Century Gothic"/>
              </a:rPr>
              <a:t> </a:t>
            </a:r>
            <a:r>
              <a:rPr sz="2400" spc="270" dirty="0">
                <a:latin typeface="Century Gothic"/>
                <a:cs typeface="Century Gothic"/>
              </a:rPr>
              <a:t>a</a:t>
            </a:r>
            <a:r>
              <a:rPr sz="2400" spc="120" dirty="0">
                <a:latin typeface="Century Gothic"/>
                <a:cs typeface="Century Gothic"/>
              </a:rPr>
              <a:t>t</a:t>
            </a:r>
            <a:r>
              <a:rPr sz="2400" dirty="0">
                <a:latin typeface="Century Gothic"/>
                <a:cs typeface="Century Gothic"/>
              </a:rPr>
              <a:t> </a:t>
            </a:r>
            <a:r>
              <a:rPr sz="2400" spc="-240" dirty="0">
                <a:latin typeface="Century Gothic"/>
                <a:cs typeface="Century Gothic"/>
              </a:rPr>
              <a:t> </a:t>
            </a:r>
            <a:r>
              <a:rPr sz="2400" spc="215" dirty="0">
                <a:latin typeface="Century Gothic"/>
                <a:cs typeface="Century Gothic"/>
              </a:rPr>
              <a:t>th</a:t>
            </a:r>
            <a:r>
              <a:rPr sz="2400" spc="155" dirty="0">
                <a:latin typeface="Century Gothic"/>
                <a:cs typeface="Century Gothic"/>
              </a:rPr>
              <a:t>e</a:t>
            </a:r>
            <a:r>
              <a:rPr sz="2400" dirty="0">
                <a:latin typeface="Century Gothic"/>
                <a:cs typeface="Century Gothic"/>
              </a:rPr>
              <a:t> </a:t>
            </a:r>
            <a:r>
              <a:rPr sz="2400" spc="-235" dirty="0">
                <a:latin typeface="Century Gothic"/>
                <a:cs typeface="Century Gothic"/>
              </a:rPr>
              <a:t> </a:t>
            </a:r>
            <a:r>
              <a:rPr sz="2400" spc="240" dirty="0">
                <a:latin typeface="Century Gothic"/>
                <a:cs typeface="Century Gothic"/>
              </a:rPr>
              <a:t>hear</a:t>
            </a:r>
            <a:r>
              <a:rPr sz="2400" spc="105" dirty="0">
                <a:latin typeface="Century Gothic"/>
                <a:cs typeface="Century Gothic"/>
              </a:rPr>
              <a:t>t</a:t>
            </a:r>
            <a:r>
              <a:rPr sz="2400" dirty="0">
                <a:latin typeface="Century Gothic"/>
                <a:cs typeface="Century Gothic"/>
              </a:rPr>
              <a:t> </a:t>
            </a:r>
            <a:r>
              <a:rPr sz="2400" spc="-240" dirty="0">
                <a:latin typeface="Century Gothic"/>
                <a:cs typeface="Century Gothic"/>
              </a:rPr>
              <a:t> </a:t>
            </a:r>
            <a:r>
              <a:rPr sz="2400" spc="135" dirty="0">
                <a:latin typeface="Century Gothic"/>
                <a:cs typeface="Century Gothic"/>
              </a:rPr>
              <a:t>of</a:t>
            </a:r>
            <a:endParaRPr sz="2400" dirty="0">
              <a:latin typeface="Century Gothic"/>
              <a:cs typeface="Century Gothic"/>
            </a:endParaRPr>
          </a:p>
          <a:p>
            <a:pPr marL="1127125">
              <a:lnSpc>
                <a:spcPct val="100000"/>
              </a:lnSpc>
              <a:spcBef>
                <a:spcPts val="100"/>
              </a:spcBef>
            </a:pPr>
            <a:r>
              <a:rPr sz="2400" spc="140" dirty="0">
                <a:latin typeface="Century Gothic"/>
                <a:cs typeface="Century Gothic"/>
              </a:rPr>
              <a:t>Eas</a:t>
            </a:r>
            <a:r>
              <a:rPr sz="2400" spc="35" dirty="0">
                <a:latin typeface="Century Gothic"/>
                <a:cs typeface="Century Gothic"/>
              </a:rPr>
              <a:t>t</a:t>
            </a:r>
            <a:r>
              <a:rPr sz="2400" dirty="0">
                <a:latin typeface="Century Gothic"/>
                <a:cs typeface="Century Gothic"/>
              </a:rPr>
              <a:t> </a:t>
            </a:r>
            <a:r>
              <a:rPr sz="2400" spc="-235" dirty="0">
                <a:latin typeface="Century Gothic"/>
                <a:cs typeface="Century Gothic"/>
              </a:rPr>
              <a:t> </a:t>
            </a:r>
            <a:r>
              <a:rPr sz="2400" spc="100" dirty="0">
                <a:latin typeface="Century Gothic"/>
                <a:cs typeface="Century Gothic"/>
              </a:rPr>
              <a:t>Afric</a:t>
            </a:r>
            <a:r>
              <a:rPr sz="2400" spc="30" dirty="0">
                <a:latin typeface="Century Gothic"/>
                <a:cs typeface="Century Gothic"/>
              </a:rPr>
              <a:t>a</a:t>
            </a:r>
            <a:r>
              <a:rPr sz="2400" spc="80" dirty="0">
                <a:latin typeface="Century Gothic"/>
                <a:cs typeface="Century Gothic"/>
              </a:rPr>
              <a:t>’</a:t>
            </a:r>
            <a:r>
              <a:rPr sz="2400" dirty="0">
                <a:latin typeface="Century Gothic"/>
                <a:cs typeface="Century Gothic"/>
              </a:rPr>
              <a:t>s </a:t>
            </a:r>
            <a:r>
              <a:rPr sz="2400" spc="-240" dirty="0">
                <a:latin typeface="Century Gothic"/>
                <a:cs typeface="Century Gothic"/>
              </a:rPr>
              <a:t> </a:t>
            </a:r>
            <a:r>
              <a:rPr sz="2400" spc="215" dirty="0">
                <a:latin typeface="Century Gothic"/>
                <a:cs typeface="Century Gothic"/>
              </a:rPr>
              <a:t>healthcar</a:t>
            </a:r>
            <a:r>
              <a:rPr sz="2400" spc="150" dirty="0">
                <a:latin typeface="Century Gothic"/>
                <a:cs typeface="Century Gothic"/>
              </a:rPr>
              <a:t>e</a:t>
            </a:r>
            <a:r>
              <a:rPr sz="2400" dirty="0">
                <a:latin typeface="Century Gothic"/>
                <a:cs typeface="Century Gothic"/>
              </a:rPr>
              <a:t> </a:t>
            </a:r>
            <a:r>
              <a:rPr sz="2400" spc="-245" dirty="0">
                <a:latin typeface="Century Gothic"/>
                <a:cs typeface="Century Gothic"/>
              </a:rPr>
              <a:t> </a:t>
            </a:r>
            <a:r>
              <a:rPr sz="2400" spc="165" dirty="0">
                <a:latin typeface="Century Gothic"/>
                <a:cs typeface="Century Gothic"/>
              </a:rPr>
              <a:t>solution</a:t>
            </a:r>
            <a:endParaRPr sz="2400" dirty="0">
              <a:latin typeface="Century Gothic"/>
              <a:cs typeface="Century Gothic"/>
            </a:endParaRPr>
          </a:p>
          <a:p>
            <a:pPr>
              <a:lnSpc>
                <a:spcPct val="100000"/>
              </a:lnSpc>
              <a:spcBef>
                <a:spcPts val="15"/>
              </a:spcBef>
            </a:pPr>
            <a:endParaRPr sz="2400" dirty="0">
              <a:latin typeface="Century Gothic"/>
              <a:cs typeface="Century Gothic"/>
            </a:endParaRPr>
          </a:p>
          <a:p>
            <a:pPr marL="12700">
              <a:lnSpc>
                <a:spcPct val="100000"/>
              </a:lnSpc>
            </a:pPr>
            <a:r>
              <a:rPr lang="en-US" sz="3200" b="1" spc="100" dirty="0">
                <a:solidFill>
                  <a:srgbClr val="D40000"/>
                </a:solidFill>
                <a:latin typeface="Century Gothic"/>
                <a:cs typeface="Century Gothic"/>
              </a:rPr>
              <a:t>	</a:t>
            </a:r>
            <a:r>
              <a:rPr lang="en-US" sz="3200" b="1" spc="100" dirty="0" smtClean="0">
                <a:solidFill>
                  <a:srgbClr val="D40000"/>
                </a:solidFill>
                <a:latin typeface="Century Gothic"/>
                <a:cs typeface="Century Gothic"/>
              </a:rPr>
              <a:t>							</a:t>
            </a:r>
            <a:r>
              <a:rPr sz="3200" b="1" spc="100" dirty="0" smtClean="0">
                <a:solidFill>
                  <a:srgbClr val="D40000"/>
                </a:solidFill>
                <a:latin typeface="Century Gothic"/>
                <a:cs typeface="Century Gothic"/>
              </a:rPr>
              <a:t>BUT</a:t>
            </a:r>
            <a:r>
              <a:rPr sz="3200" b="1" spc="100" dirty="0">
                <a:solidFill>
                  <a:srgbClr val="D40000"/>
                </a:solidFill>
                <a:latin typeface="Century Gothic"/>
                <a:cs typeface="Century Gothic"/>
              </a:rPr>
              <a:t>...</a:t>
            </a:r>
            <a:endParaRPr sz="3200" spc="100" dirty="0">
              <a:latin typeface="Century Gothic"/>
              <a:cs typeface="Century Gothic"/>
            </a:endParaRPr>
          </a:p>
        </p:txBody>
      </p:sp>
    </p:spTree>
    <p:extLst>
      <p:ext uri="{BB962C8B-B14F-4D97-AF65-F5344CB8AC3E}">
        <p14:creationId xmlns:p14="http://schemas.microsoft.com/office/powerpoint/2010/main" val="143941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8127009" y="0"/>
            <a:ext cx="1017269" cy="756285"/>
          </a:xfrm>
          <a:custGeom>
            <a:avLst/>
            <a:gdLst/>
            <a:ahLst/>
            <a:cxnLst/>
            <a:rect l="l" t="t" r="r" b="b"/>
            <a:pathLst>
              <a:path w="1017270" h="756285">
                <a:moveTo>
                  <a:pt x="0" y="756005"/>
                </a:moveTo>
                <a:lnTo>
                  <a:pt x="1016990" y="756005"/>
                </a:lnTo>
                <a:lnTo>
                  <a:pt x="1016990" y="0"/>
                </a:lnTo>
                <a:lnTo>
                  <a:pt x="0" y="0"/>
                </a:lnTo>
                <a:lnTo>
                  <a:pt x="0" y="756005"/>
                </a:lnTo>
                <a:close/>
              </a:path>
            </a:pathLst>
          </a:custGeom>
          <a:solidFill>
            <a:srgbClr val="D40000"/>
          </a:solidFill>
        </p:spPr>
        <p:txBody>
          <a:bodyPr wrap="square" lIns="0" tIns="0" rIns="0" bIns="0" rtlCol="0"/>
          <a:lstStyle/>
          <a:p>
            <a:endParaRPr/>
          </a:p>
        </p:txBody>
      </p:sp>
      <p:sp>
        <p:nvSpPr>
          <p:cNvPr id="3" name="object 3"/>
          <p:cNvSpPr/>
          <p:nvPr/>
        </p:nvSpPr>
        <p:spPr>
          <a:xfrm>
            <a:off x="8289301" y="141003"/>
            <a:ext cx="692785" cy="474345"/>
          </a:xfrm>
          <a:custGeom>
            <a:avLst/>
            <a:gdLst/>
            <a:ahLst/>
            <a:cxnLst/>
            <a:rect l="l" t="t" r="r" b="b"/>
            <a:pathLst>
              <a:path w="692784" h="474345">
                <a:moveTo>
                  <a:pt x="675932" y="441502"/>
                </a:moveTo>
                <a:lnTo>
                  <a:pt x="667943" y="441502"/>
                </a:lnTo>
                <a:lnTo>
                  <a:pt x="667943" y="473582"/>
                </a:lnTo>
                <a:lnTo>
                  <a:pt x="692391" y="473582"/>
                </a:lnTo>
                <a:lnTo>
                  <a:pt x="692391" y="467702"/>
                </a:lnTo>
                <a:lnTo>
                  <a:pt x="675932" y="467702"/>
                </a:lnTo>
                <a:lnTo>
                  <a:pt x="675932" y="441502"/>
                </a:lnTo>
                <a:close/>
              </a:path>
              <a:path w="692784" h="474345">
                <a:moveTo>
                  <a:pt x="689178" y="4254"/>
                </a:moveTo>
                <a:lnTo>
                  <a:pt x="570166" y="4254"/>
                </a:lnTo>
                <a:lnTo>
                  <a:pt x="570166" y="329603"/>
                </a:lnTo>
                <a:lnTo>
                  <a:pt x="689178" y="418274"/>
                </a:lnTo>
                <a:lnTo>
                  <a:pt x="689178" y="4254"/>
                </a:lnTo>
                <a:close/>
              </a:path>
              <a:path w="692784" h="474345">
                <a:moveTo>
                  <a:pt x="319951" y="139699"/>
                </a:moveTo>
                <a:lnTo>
                  <a:pt x="319951" y="411048"/>
                </a:lnTo>
                <a:lnTo>
                  <a:pt x="438962" y="411048"/>
                </a:lnTo>
                <a:lnTo>
                  <a:pt x="438962" y="233959"/>
                </a:lnTo>
                <a:lnTo>
                  <a:pt x="319951" y="139699"/>
                </a:lnTo>
                <a:close/>
              </a:path>
              <a:path w="692784" h="474345">
                <a:moveTo>
                  <a:pt x="319506" y="92290"/>
                </a:moveTo>
                <a:lnTo>
                  <a:pt x="319506" y="127723"/>
                </a:lnTo>
                <a:lnTo>
                  <a:pt x="562292" y="322897"/>
                </a:lnTo>
                <a:lnTo>
                  <a:pt x="562292" y="287477"/>
                </a:lnTo>
                <a:lnTo>
                  <a:pt x="319506" y="92290"/>
                </a:lnTo>
                <a:close/>
              </a:path>
              <a:path w="692784" h="474345">
                <a:moveTo>
                  <a:pt x="319506" y="46151"/>
                </a:moveTo>
                <a:lnTo>
                  <a:pt x="319506" y="81572"/>
                </a:lnTo>
                <a:lnTo>
                  <a:pt x="562292" y="276745"/>
                </a:lnTo>
                <a:lnTo>
                  <a:pt x="562292" y="241325"/>
                </a:lnTo>
                <a:lnTo>
                  <a:pt x="319506" y="46151"/>
                </a:lnTo>
                <a:close/>
              </a:path>
              <a:path w="692784" h="474345">
                <a:moveTo>
                  <a:pt x="319951" y="0"/>
                </a:moveTo>
                <a:lnTo>
                  <a:pt x="319951" y="35420"/>
                </a:lnTo>
                <a:lnTo>
                  <a:pt x="562737" y="230606"/>
                </a:lnTo>
                <a:lnTo>
                  <a:pt x="562737" y="195173"/>
                </a:lnTo>
                <a:lnTo>
                  <a:pt x="319951" y="0"/>
                </a:lnTo>
                <a:close/>
              </a:path>
              <a:path w="692784" h="474345">
                <a:moveTo>
                  <a:pt x="323761" y="447382"/>
                </a:moveTo>
                <a:lnTo>
                  <a:pt x="315772" y="447382"/>
                </a:lnTo>
                <a:lnTo>
                  <a:pt x="315772" y="473582"/>
                </a:lnTo>
                <a:lnTo>
                  <a:pt x="323761" y="473582"/>
                </a:lnTo>
                <a:lnTo>
                  <a:pt x="323761" y="447382"/>
                </a:lnTo>
                <a:close/>
              </a:path>
              <a:path w="692784" h="474345">
                <a:moveTo>
                  <a:pt x="335381" y="441502"/>
                </a:moveTo>
                <a:lnTo>
                  <a:pt x="304152" y="441502"/>
                </a:lnTo>
                <a:lnTo>
                  <a:pt x="304152" y="447382"/>
                </a:lnTo>
                <a:lnTo>
                  <a:pt x="335381" y="447382"/>
                </a:lnTo>
                <a:lnTo>
                  <a:pt x="335381" y="441502"/>
                </a:lnTo>
                <a:close/>
              </a:path>
              <a:path w="692784" h="474345">
                <a:moveTo>
                  <a:pt x="271284" y="441502"/>
                </a:moveTo>
                <a:lnTo>
                  <a:pt x="263956" y="441502"/>
                </a:lnTo>
                <a:lnTo>
                  <a:pt x="263956" y="473582"/>
                </a:lnTo>
                <a:lnTo>
                  <a:pt x="271945" y="473582"/>
                </a:lnTo>
                <a:lnTo>
                  <a:pt x="271945" y="453034"/>
                </a:lnTo>
                <a:lnTo>
                  <a:pt x="281352" y="453034"/>
                </a:lnTo>
                <a:lnTo>
                  <a:pt x="271284" y="441502"/>
                </a:lnTo>
                <a:close/>
              </a:path>
              <a:path w="692784" h="474345">
                <a:moveTo>
                  <a:pt x="281352" y="453034"/>
                </a:moveTo>
                <a:lnTo>
                  <a:pt x="271945" y="453034"/>
                </a:lnTo>
                <a:lnTo>
                  <a:pt x="289648" y="473582"/>
                </a:lnTo>
                <a:lnTo>
                  <a:pt x="296405" y="473582"/>
                </a:lnTo>
                <a:lnTo>
                  <a:pt x="296405" y="461111"/>
                </a:lnTo>
                <a:lnTo>
                  <a:pt x="288404" y="461111"/>
                </a:lnTo>
                <a:lnTo>
                  <a:pt x="281352" y="453034"/>
                </a:lnTo>
                <a:close/>
              </a:path>
              <a:path w="692784" h="474345">
                <a:moveTo>
                  <a:pt x="296405" y="441502"/>
                </a:moveTo>
                <a:lnTo>
                  <a:pt x="288404" y="441502"/>
                </a:lnTo>
                <a:lnTo>
                  <a:pt x="288404" y="461111"/>
                </a:lnTo>
                <a:lnTo>
                  <a:pt x="296405" y="461111"/>
                </a:lnTo>
                <a:lnTo>
                  <a:pt x="296405" y="441502"/>
                </a:lnTo>
                <a:close/>
              </a:path>
              <a:path w="692784" h="474345">
                <a:moveTo>
                  <a:pt x="276631" y="380110"/>
                </a:moveTo>
                <a:lnTo>
                  <a:pt x="0" y="380110"/>
                </a:lnTo>
                <a:lnTo>
                  <a:pt x="0" y="408673"/>
                </a:lnTo>
                <a:lnTo>
                  <a:pt x="276631" y="408673"/>
                </a:lnTo>
                <a:lnTo>
                  <a:pt x="276631" y="380110"/>
                </a:lnTo>
                <a:close/>
              </a:path>
              <a:path w="692784" h="474345">
                <a:moveTo>
                  <a:pt x="276631" y="310832"/>
                </a:moveTo>
                <a:lnTo>
                  <a:pt x="0" y="310832"/>
                </a:lnTo>
                <a:lnTo>
                  <a:pt x="0" y="374027"/>
                </a:lnTo>
                <a:lnTo>
                  <a:pt x="276631" y="374027"/>
                </a:lnTo>
                <a:lnTo>
                  <a:pt x="276631" y="345465"/>
                </a:lnTo>
                <a:lnTo>
                  <a:pt x="12865" y="345465"/>
                </a:lnTo>
                <a:lnTo>
                  <a:pt x="12865" y="339394"/>
                </a:lnTo>
                <a:lnTo>
                  <a:pt x="276631" y="339394"/>
                </a:lnTo>
                <a:lnTo>
                  <a:pt x="276631" y="310832"/>
                </a:lnTo>
                <a:close/>
              </a:path>
              <a:path w="692784" h="474345">
                <a:moveTo>
                  <a:pt x="119011" y="4838"/>
                </a:moveTo>
                <a:lnTo>
                  <a:pt x="0" y="4838"/>
                </a:lnTo>
                <a:lnTo>
                  <a:pt x="0" y="304749"/>
                </a:lnTo>
                <a:lnTo>
                  <a:pt x="119011" y="304749"/>
                </a:lnTo>
                <a:lnTo>
                  <a:pt x="119011" y="4838"/>
                </a:lnTo>
                <a:close/>
              </a:path>
              <a:path w="692784" h="474345">
                <a:moveTo>
                  <a:pt x="11582" y="441502"/>
                </a:moveTo>
                <a:lnTo>
                  <a:pt x="3581" y="441502"/>
                </a:lnTo>
                <a:lnTo>
                  <a:pt x="3581" y="473582"/>
                </a:lnTo>
                <a:lnTo>
                  <a:pt x="28041" y="473582"/>
                </a:lnTo>
                <a:lnTo>
                  <a:pt x="28041" y="467702"/>
                </a:lnTo>
                <a:lnTo>
                  <a:pt x="11582" y="467702"/>
                </a:lnTo>
                <a:lnTo>
                  <a:pt x="11582" y="441502"/>
                </a:lnTo>
                <a:close/>
              </a:path>
              <a:path w="692784" h="474345">
                <a:moveTo>
                  <a:pt x="43599" y="441502"/>
                </a:moveTo>
                <a:lnTo>
                  <a:pt x="35610" y="441502"/>
                </a:lnTo>
                <a:lnTo>
                  <a:pt x="35610" y="473582"/>
                </a:lnTo>
                <a:lnTo>
                  <a:pt x="43599" y="473582"/>
                </a:lnTo>
                <a:lnTo>
                  <a:pt x="43599" y="441502"/>
                </a:lnTo>
                <a:close/>
              </a:path>
              <a:path w="692784" h="474345">
                <a:moveTo>
                  <a:pt x="75907" y="441502"/>
                </a:moveTo>
                <a:lnTo>
                  <a:pt x="53822" y="441502"/>
                </a:lnTo>
                <a:lnTo>
                  <a:pt x="53822" y="473582"/>
                </a:lnTo>
                <a:lnTo>
                  <a:pt x="61810" y="473582"/>
                </a:lnTo>
                <a:lnTo>
                  <a:pt x="61810" y="460425"/>
                </a:lnTo>
                <a:lnTo>
                  <a:pt x="75907" y="460425"/>
                </a:lnTo>
                <a:lnTo>
                  <a:pt x="75907" y="454545"/>
                </a:lnTo>
                <a:lnTo>
                  <a:pt x="61810" y="454545"/>
                </a:lnTo>
                <a:lnTo>
                  <a:pt x="61810" y="447382"/>
                </a:lnTo>
                <a:lnTo>
                  <a:pt x="75907" y="447382"/>
                </a:lnTo>
                <a:lnTo>
                  <a:pt x="75907" y="441502"/>
                </a:lnTo>
                <a:close/>
              </a:path>
              <a:path w="692784" h="474345">
                <a:moveTo>
                  <a:pt x="108458" y="441502"/>
                </a:moveTo>
                <a:lnTo>
                  <a:pt x="85140" y="441502"/>
                </a:lnTo>
                <a:lnTo>
                  <a:pt x="85140" y="473582"/>
                </a:lnTo>
                <a:lnTo>
                  <a:pt x="108788" y="473582"/>
                </a:lnTo>
                <a:lnTo>
                  <a:pt x="108788" y="467702"/>
                </a:lnTo>
                <a:lnTo>
                  <a:pt x="93129" y="467702"/>
                </a:lnTo>
                <a:lnTo>
                  <a:pt x="93129" y="459993"/>
                </a:lnTo>
                <a:lnTo>
                  <a:pt x="107746" y="459993"/>
                </a:lnTo>
                <a:lnTo>
                  <a:pt x="107746" y="454113"/>
                </a:lnTo>
                <a:lnTo>
                  <a:pt x="93129" y="454113"/>
                </a:lnTo>
                <a:lnTo>
                  <a:pt x="93129" y="447382"/>
                </a:lnTo>
                <a:lnTo>
                  <a:pt x="108458" y="447382"/>
                </a:lnTo>
                <a:lnTo>
                  <a:pt x="108458" y="441502"/>
                </a:lnTo>
                <a:close/>
              </a:path>
              <a:path w="692784" h="474345">
                <a:moveTo>
                  <a:pt x="125082" y="441502"/>
                </a:moveTo>
                <a:lnTo>
                  <a:pt x="117754" y="441502"/>
                </a:lnTo>
                <a:lnTo>
                  <a:pt x="117754" y="473582"/>
                </a:lnTo>
                <a:lnTo>
                  <a:pt x="125755" y="473582"/>
                </a:lnTo>
                <a:lnTo>
                  <a:pt x="125755" y="453034"/>
                </a:lnTo>
                <a:lnTo>
                  <a:pt x="135157" y="453034"/>
                </a:lnTo>
                <a:lnTo>
                  <a:pt x="125082" y="441502"/>
                </a:lnTo>
                <a:close/>
              </a:path>
              <a:path w="692784" h="474345">
                <a:moveTo>
                  <a:pt x="135157" y="453034"/>
                </a:moveTo>
                <a:lnTo>
                  <a:pt x="125755" y="453034"/>
                </a:lnTo>
                <a:lnTo>
                  <a:pt x="143459" y="473582"/>
                </a:lnTo>
                <a:lnTo>
                  <a:pt x="150202" y="473582"/>
                </a:lnTo>
                <a:lnTo>
                  <a:pt x="150202" y="461111"/>
                </a:lnTo>
                <a:lnTo>
                  <a:pt x="142214" y="461111"/>
                </a:lnTo>
                <a:lnTo>
                  <a:pt x="135157" y="453034"/>
                </a:lnTo>
                <a:close/>
              </a:path>
              <a:path w="692784" h="474345">
                <a:moveTo>
                  <a:pt x="150202" y="441502"/>
                </a:moveTo>
                <a:lnTo>
                  <a:pt x="142214" y="441502"/>
                </a:lnTo>
                <a:lnTo>
                  <a:pt x="142214" y="461111"/>
                </a:lnTo>
                <a:lnTo>
                  <a:pt x="150202" y="461111"/>
                </a:lnTo>
                <a:lnTo>
                  <a:pt x="150202" y="441502"/>
                </a:lnTo>
                <a:close/>
              </a:path>
              <a:path w="692784" h="474345">
                <a:moveTo>
                  <a:pt x="183654" y="441502"/>
                </a:moveTo>
                <a:lnTo>
                  <a:pt x="160324" y="441502"/>
                </a:lnTo>
                <a:lnTo>
                  <a:pt x="160324" y="473582"/>
                </a:lnTo>
                <a:lnTo>
                  <a:pt x="183972" y="473582"/>
                </a:lnTo>
                <a:lnTo>
                  <a:pt x="183972" y="467702"/>
                </a:lnTo>
                <a:lnTo>
                  <a:pt x="168313" y="467702"/>
                </a:lnTo>
                <a:lnTo>
                  <a:pt x="168313" y="459993"/>
                </a:lnTo>
                <a:lnTo>
                  <a:pt x="182943" y="459993"/>
                </a:lnTo>
                <a:lnTo>
                  <a:pt x="182943" y="454113"/>
                </a:lnTo>
                <a:lnTo>
                  <a:pt x="168313" y="454113"/>
                </a:lnTo>
                <a:lnTo>
                  <a:pt x="168313" y="447382"/>
                </a:lnTo>
                <a:lnTo>
                  <a:pt x="183654" y="447382"/>
                </a:lnTo>
                <a:lnTo>
                  <a:pt x="183654" y="441502"/>
                </a:lnTo>
                <a:close/>
              </a:path>
              <a:path w="692784" h="474345">
                <a:moveTo>
                  <a:pt x="210235" y="447382"/>
                </a:moveTo>
                <a:lnTo>
                  <a:pt x="202247" y="447382"/>
                </a:lnTo>
                <a:lnTo>
                  <a:pt x="202247" y="473582"/>
                </a:lnTo>
                <a:lnTo>
                  <a:pt x="210235" y="473582"/>
                </a:lnTo>
                <a:lnTo>
                  <a:pt x="210235" y="447382"/>
                </a:lnTo>
                <a:close/>
              </a:path>
              <a:path w="692784" h="474345">
                <a:moveTo>
                  <a:pt x="221856" y="441502"/>
                </a:moveTo>
                <a:lnTo>
                  <a:pt x="190627" y="441502"/>
                </a:lnTo>
                <a:lnTo>
                  <a:pt x="190627" y="447382"/>
                </a:lnTo>
                <a:lnTo>
                  <a:pt x="221856" y="447382"/>
                </a:lnTo>
                <a:lnTo>
                  <a:pt x="221856" y="441502"/>
                </a:lnTo>
                <a:close/>
              </a:path>
              <a:path w="692784" h="474345">
                <a:moveTo>
                  <a:pt x="253695" y="441502"/>
                </a:moveTo>
                <a:lnTo>
                  <a:pt x="245706" y="441502"/>
                </a:lnTo>
                <a:lnTo>
                  <a:pt x="245706" y="473582"/>
                </a:lnTo>
                <a:lnTo>
                  <a:pt x="253695" y="473582"/>
                </a:lnTo>
                <a:lnTo>
                  <a:pt x="253695" y="441502"/>
                </a:lnTo>
                <a:close/>
              </a:path>
              <a:path w="692784" h="474345">
                <a:moveTo>
                  <a:pt x="366496" y="441502"/>
                </a:moveTo>
                <a:lnTo>
                  <a:pt x="343166" y="441502"/>
                </a:lnTo>
                <a:lnTo>
                  <a:pt x="343166" y="473582"/>
                </a:lnTo>
                <a:lnTo>
                  <a:pt x="366814" y="473582"/>
                </a:lnTo>
                <a:lnTo>
                  <a:pt x="366814" y="467702"/>
                </a:lnTo>
                <a:lnTo>
                  <a:pt x="351155" y="467702"/>
                </a:lnTo>
                <a:lnTo>
                  <a:pt x="351155" y="459993"/>
                </a:lnTo>
                <a:lnTo>
                  <a:pt x="365785" y="459993"/>
                </a:lnTo>
                <a:lnTo>
                  <a:pt x="365785" y="454113"/>
                </a:lnTo>
                <a:lnTo>
                  <a:pt x="351155" y="454113"/>
                </a:lnTo>
                <a:lnTo>
                  <a:pt x="351155" y="447382"/>
                </a:lnTo>
                <a:lnTo>
                  <a:pt x="366496" y="447382"/>
                </a:lnTo>
                <a:lnTo>
                  <a:pt x="366496" y="441502"/>
                </a:lnTo>
                <a:close/>
              </a:path>
              <a:path w="692784" h="474345">
                <a:moveTo>
                  <a:pt x="393179" y="441502"/>
                </a:moveTo>
                <a:lnTo>
                  <a:pt x="375742" y="441502"/>
                </a:lnTo>
                <a:lnTo>
                  <a:pt x="375742" y="473582"/>
                </a:lnTo>
                <a:lnTo>
                  <a:pt x="383730" y="473582"/>
                </a:lnTo>
                <a:lnTo>
                  <a:pt x="383730" y="460565"/>
                </a:lnTo>
                <a:lnTo>
                  <a:pt x="397634" y="460565"/>
                </a:lnTo>
                <a:lnTo>
                  <a:pt x="396659" y="459308"/>
                </a:lnTo>
                <a:lnTo>
                  <a:pt x="395058" y="458584"/>
                </a:lnTo>
                <a:lnTo>
                  <a:pt x="398729" y="456882"/>
                </a:lnTo>
                <a:lnTo>
                  <a:pt x="400265" y="454685"/>
                </a:lnTo>
                <a:lnTo>
                  <a:pt x="383730" y="454685"/>
                </a:lnTo>
                <a:lnTo>
                  <a:pt x="383730" y="447382"/>
                </a:lnTo>
                <a:lnTo>
                  <a:pt x="400204" y="447382"/>
                </a:lnTo>
                <a:lnTo>
                  <a:pt x="399592" y="445998"/>
                </a:lnTo>
                <a:lnTo>
                  <a:pt x="395706" y="442404"/>
                </a:lnTo>
                <a:lnTo>
                  <a:pt x="393179" y="441502"/>
                </a:lnTo>
                <a:close/>
              </a:path>
              <a:path w="692784" h="474345">
                <a:moveTo>
                  <a:pt x="397634" y="460565"/>
                </a:moveTo>
                <a:lnTo>
                  <a:pt x="387083" y="460565"/>
                </a:lnTo>
                <a:lnTo>
                  <a:pt x="388073" y="460984"/>
                </a:lnTo>
                <a:lnTo>
                  <a:pt x="389928" y="462673"/>
                </a:lnTo>
                <a:lnTo>
                  <a:pt x="391045" y="464578"/>
                </a:lnTo>
                <a:lnTo>
                  <a:pt x="394550" y="472528"/>
                </a:lnTo>
                <a:lnTo>
                  <a:pt x="395084" y="473582"/>
                </a:lnTo>
                <a:lnTo>
                  <a:pt x="403847" y="473582"/>
                </a:lnTo>
                <a:lnTo>
                  <a:pt x="401091" y="467702"/>
                </a:lnTo>
                <a:lnTo>
                  <a:pt x="398195" y="461289"/>
                </a:lnTo>
                <a:lnTo>
                  <a:pt x="397634" y="460565"/>
                </a:lnTo>
                <a:close/>
              </a:path>
              <a:path w="692784" h="474345">
                <a:moveTo>
                  <a:pt x="400204" y="447382"/>
                </a:moveTo>
                <a:lnTo>
                  <a:pt x="390817" y="447382"/>
                </a:lnTo>
                <a:lnTo>
                  <a:pt x="392341" y="448589"/>
                </a:lnTo>
                <a:lnTo>
                  <a:pt x="392341" y="452196"/>
                </a:lnTo>
                <a:lnTo>
                  <a:pt x="391947" y="453097"/>
                </a:lnTo>
                <a:lnTo>
                  <a:pt x="390372" y="454367"/>
                </a:lnTo>
                <a:lnTo>
                  <a:pt x="389305" y="454685"/>
                </a:lnTo>
                <a:lnTo>
                  <a:pt x="400265" y="454685"/>
                </a:lnTo>
                <a:lnTo>
                  <a:pt x="400486" y="454367"/>
                </a:lnTo>
                <a:lnTo>
                  <a:pt x="400558" y="448182"/>
                </a:lnTo>
                <a:lnTo>
                  <a:pt x="400204" y="447382"/>
                </a:lnTo>
                <a:close/>
              </a:path>
              <a:path w="692784" h="474345">
                <a:moveTo>
                  <a:pt x="417766" y="441502"/>
                </a:moveTo>
                <a:lnTo>
                  <a:pt x="410438" y="441502"/>
                </a:lnTo>
                <a:lnTo>
                  <a:pt x="410438" y="473582"/>
                </a:lnTo>
                <a:lnTo>
                  <a:pt x="418426" y="473582"/>
                </a:lnTo>
                <a:lnTo>
                  <a:pt x="418426" y="453034"/>
                </a:lnTo>
                <a:lnTo>
                  <a:pt x="427834" y="453034"/>
                </a:lnTo>
                <a:lnTo>
                  <a:pt x="417766" y="441502"/>
                </a:lnTo>
                <a:close/>
              </a:path>
              <a:path w="692784" h="474345">
                <a:moveTo>
                  <a:pt x="427834" y="453034"/>
                </a:moveTo>
                <a:lnTo>
                  <a:pt x="418426" y="453034"/>
                </a:lnTo>
                <a:lnTo>
                  <a:pt x="436130" y="473582"/>
                </a:lnTo>
                <a:lnTo>
                  <a:pt x="442874" y="473582"/>
                </a:lnTo>
                <a:lnTo>
                  <a:pt x="442874" y="461111"/>
                </a:lnTo>
                <a:lnTo>
                  <a:pt x="434886" y="461111"/>
                </a:lnTo>
                <a:lnTo>
                  <a:pt x="427834" y="453034"/>
                </a:lnTo>
                <a:close/>
              </a:path>
              <a:path w="692784" h="474345">
                <a:moveTo>
                  <a:pt x="442874" y="441502"/>
                </a:moveTo>
                <a:lnTo>
                  <a:pt x="434886" y="441502"/>
                </a:lnTo>
                <a:lnTo>
                  <a:pt x="434886" y="461111"/>
                </a:lnTo>
                <a:lnTo>
                  <a:pt x="442874" y="461111"/>
                </a:lnTo>
                <a:lnTo>
                  <a:pt x="442874" y="441502"/>
                </a:lnTo>
                <a:close/>
              </a:path>
              <a:path w="692784" h="474345">
                <a:moveTo>
                  <a:pt x="471678" y="441502"/>
                </a:moveTo>
                <a:lnTo>
                  <a:pt x="462419" y="441502"/>
                </a:lnTo>
                <a:lnTo>
                  <a:pt x="449465" y="473582"/>
                </a:lnTo>
                <a:lnTo>
                  <a:pt x="457936" y="473582"/>
                </a:lnTo>
                <a:lnTo>
                  <a:pt x="460324" y="467245"/>
                </a:lnTo>
                <a:lnTo>
                  <a:pt x="483112" y="467245"/>
                </a:lnTo>
                <a:lnTo>
                  <a:pt x="480624" y="461644"/>
                </a:lnTo>
                <a:lnTo>
                  <a:pt x="462445" y="461644"/>
                </a:lnTo>
                <a:lnTo>
                  <a:pt x="467156" y="449173"/>
                </a:lnTo>
                <a:lnTo>
                  <a:pt x="475085" y="449173"/>
                </a:lnTo>
                <a:lnTo>
                  <a:pt x="471678" y="441502"/>
                </a:lnTo>
                <a:close/>
              </a:path>
              <a:path w="692784" h="474345">
                <a:moveTo>
                  <a:pt x="483112" y="467245"/>
                </a:moveTo>
                <a:lnTo>
                  <a:pt x="474687" y="467245"/>
                </a:lnTo>
                <a:lnTo>
                  <a:pt x="477329" y="473582"/>
                </a:lnTo>
                <a:lnTo>
                  <a:pt x="485927" y="473582"/>
                </a:lnTo>
                <a:lnTo>
                  <a:pt x="483112" y="467245"/>
                </a:lnTo>
                <a:close/>
              </a:path>
              <a:path w="692784" h="474345">
                <a:moveTo>
                  <a:pt x="504126" y="447382"/>
                </a:moveTo>
                <a:lnTo>
                  <a:pt x="496138" y="447382"/>
                </a:lnTo>
                <a:lnTo>
                  <a:pt x="496138" y="473582"/>
                </a:lnTo>
                <a:lnTo>
                  <a:pt x="504126" y="473582"/>
                </a:lnTo>
                <a:lnTo>
                  <a:pt x="504126" y="447382"/>
                </a:lnTo>
                <a:close/>
              </a:path>
              <a:path w="692784" h="474345">
                <a:moveTo>
                  <a:pt x="475085" y="449173"/>
                </a:moveTo>
                <a:lnTo>
                  <a:pt x="467156" y="449173"/>
                </a:lnTo>
                <a:lnTo>
                  <a:pt x="472351" y="461644"/>
                </a:lnTo>
                <a:lnTo>
                  <a:pt x="480624" y="461644"/>
                </a:lnTo>
                <a:lnTo>
                  <a:pt x="475085" y="449173"/>
                </a:lnTo>
                <a:close/>
              </a:path>
              <a:path w="692784" h="474345">
                <a:moveTo>
                  <a:pt x="515747" y="441502"/>
                </a:moveTo>
                <a:lnTo>
                  <a:pt x="484517" y="441502"/>
                </a:lnTo>
                <a:lnTo>
                  <a:pt x="484517" y="447382"/>
                </a:lnTo>
                <a:lnTo>
                  <a:pt x="515747" y="447382"/>
                </a:lnTo>
                <a:lnTo>
                  <a:pt x="515747" y="441502"/>
                </a:lnTo>
                <a:close/>
              </a:path>
              <a:path w="692784" h="474345">
                <a:moveTo>
                  <a:pt x="531698" y="441502"/>
                </a:moveTo>
                <a:lnTo>
                  <a:pt x="523709" y="441502"/>
                </a:lnTo>
                <a:lnTo>
                  <a:pt x="523709" y="473582"/>
                </a:lnTo>
                <a:lnTo>
                  <a:pt x="531698" y="473582"/>
                </a:lnTo>
                <a:lnTo>
                  <a:pt x="531698" y="441502"/>
                </a:lnTo>
                <a:close/>
              </a:path>
              <a:path w="692784" h="474345">
                <a:moveTo>
                  <a:pt x="564400" y="441096"/>
                </a:moveTo>
                <a:lnTo>
                  <a:pt x="553453" y="441096"/>
                </a:lnTo>
                <a:lnTo>
                  <a:pt x="549007" y="442747"/>
                </a:lnTo>
                <a:lnTo>
                  <a:pt x="542233" y="449338"/>
                </a:lnTo>
                <a:lnTo>
                  <a:pt x="540537" y="453161"/>
                </a:lnTo>
                <a:lnTo>
                  <a:pt x="540537" y="462025"/>
                </a:lnTo>
                <a:lnTo>
                  <a:pt x="542251" y="465886"/>
                </a:lnTo>
                <a:lnTo>
                  <a:pt x="549071" y="472376"/>
                </a:lnTo>
                <a:lnTo>
                  <a:pt x="553491" y="474002"/>
                </a:lnTo>
                <a:lnTo>
                  <a:pt x="564299" y="474002"/>
                </a:lnTo>
                <a:lnTo>
                  <a:pt x="568706" y="472363"/>
                </a:lnTo>
                <a:lnTo>
                  <a:pt x="573999" y="467334"/>
                </a:lnTo>
                <a:lnTo>
                  <a:pt x="555879" y="467334"/>
                </a:lnTo>
                <a:lnTo>
                  <a:pt x="553427" y="466432"/>
                </a:lnTo>
                <a:lnTo>
                  <a:pt x="549706" y="462838"/>
                </a:lnTo>
                <a:lnTo>
                  <a:pt x="548779" y="460476"/>
                </a:lnTo>
                <a:lnTo>
                  <a:pt x="548779" y="454621"/>
                </a:lnTo>
                <a:lnTo>
                  <a:pt x="549706" y="452246"/>
                </a:lnTo>
                <a:lnTo>
                  <a:pt x="553427" y="448665"/>
                </a:lnTo>
                <a:lnTo>
                  <a:pt x="555879" y="447776"/>
                </a:lnTo>
                <a:lnTo>
                  <a:pt x="573985" y="447776"/>
                </a:lnTo>
                <a:lnTo>
                  <a:pt x="568820" y="442747"/>
                </a:lnTo>
                <a:lnTo>
                  <a:pt x="564400" y="441096"/>
                </a:lnTo>
                <a:close/>
              </a:path>
              <a:path w="692784" h="474345">
                <a:moveTo>
                  <a:pt x="573985" y="447776"/>
                </a:moveTo>
                <a:lnTo>
                  <a:pt x="561962" y="447776"/>
                </a:lnTo>
                <a:lnTo>
                  <a:pt x="564400" y="448665"/>
                </a:lnTo>
                <a:lnTo>
                  <a:pt x="568109" y="452246"/>
                </a:lnTo>
                <a:lnTo>
                  <a:pt x="569036" y="454621"/>
                </a:lnTo>
                <a:lnTo>
                  <a:pt x="569036" y="460476"/>
                </a:lnTo>
                <a:lnTo>
                  <a:pt x="568109" y="462838"/>
                </a:lnTo>
                <a:lnTo>
                  <a:pt x="564400" y="466432"/>
                </a:lnTo>
                <a:lnTo>
                  <a:pt x="561962" y="467334"/>
                </a:lnTo>
                <a:lnTo>
                  <a:pt x="573999" y="467334"/>
                </a:lnTo>
                <a:lnTo>
                  <a:pt x="575564" y="465848"/>
                </a:lnTo>
                <a:lnTo>
                  <a:pt x="577267" y="462025"/>
                </a:lnTo>
                <a:lnTo>
                  <a:pt x="577272" y="453161"/>
                </a:lnTo>
                <a:lnTo>
                  <a:pt x="575576" y="449325"/>
                </a:lnTo>
                <a:lnTo>
                  <a:pt x="573985" y="447776"/>
                </a:lnTo>
                <a:close/>
              </a:path>
              <a:path w="692784" h="474345">
                <a:moveTo>
                  <a:pt x="593255" y="441502"/>
                </a:moveTo>
                <a:lnTo>
                  <a:pt x="585927" y="441502"/>
                </a:lnTo>
                <a:lnTo>
                  <a:pt x="585927" y="473582"/>
                </a:lnTo>
                <a:lnTo>
                  <a:pt x="593915" y="473582"/>
                </a:lnTo>
                <a:lnTo>
                  <a:pt x="593915" y="453034"/>
                </a:lnTo>
                <a:lnTo>
                  <a:pt x="603330" y="453034"/>
                </a:lnTo>
                <a:lnTo>
                  <a:pt x="593255" y="441502"/>
                </a:lnTo>
                <a:close/>
              </a:path>
              <a:path w="692784" h="474345">
                <a:moveTo>
                  <a:pt x="603330" y="453034"/>
                </a:moveTo>
                <a:lnTo>
                  <a:pt x="593915" y="453034"/>
                </a:lnTo>
                <a:lnTo>
                  <a:pt x="611619" y="473582"/>
                </a:lnTo>
                <a:lnTo>
                  <a:pt x="618375" y="473582"/>
                </a:lnTo>
                <a:lnTo>
                  <a:pt x="618375" y="461111"/>
                </a:lnTo>
                <a:lnTo>
                  <a:pt x="610387" y="461111"/>
                </a:lnTo>
                <a:lnTo>
                  <a:pt x="603330" y="453034"/>
                </a:lnTo>
                <a:close/>
              </a:path>
              <a:path w="692784" h="474345">
                <a:moveTo>
                  <a:pt x="618375" y="441502"/>
                </a:moveTo>
                <a:lnTo>
                  <a:pt x="610387" y="441502"/>
                </a:lnTo>
                <a:lnTo>
                  <a:pt x="610387" y="461111"/>
                </a:lnTo>
                <a:lnTo>
                  <a:pt x="618375" y="461111"/>
                </a:lnTo>
                <a:lnTo>
                  <a:pt x="618375" y="441502"/>
                </a:lnTo>
                <a:close/>
              </a:path>
              <a:path w="692784" h="474345">
                <a:moveTo>
                  <a:pt x="647179" y="441502"/>
                </a:moveTo>
                <a:lnTo>
                  <a:pt x="637921" y="441502"/>
                </a:lnTo>
                <a:lnTo>
                  <a:pt x="624954" y="473582"/>
                </a:lnTo>
                <a:lnTo>
                  <a:pt x="633425" y="473582"/>
                </a:lnTo>
                <a:lnTo>
                  <a:pt x="635825" y="467245"/>
                </a:lnTo>
                <a:lnTo>
                  <a:pt x="658603" y="467245"/>
                </a:lnTo>
                <a:lnTo>
                  <a:pt x="656118" y="461644"/>
                </a:lnTo>
                <a:lnTo>
                  <a:pt x="637933" y="461644"/>
                </a:lnTo>
                <a:lnTo>
                  <a:pt x="642645" y="449173"/>
                </a:lnTo>
                <a:lnTo>
                  <a:pt x="650583" y="449173"/>
                </a:lnTo>
                <a:lnTo>
                  <a:pt x="647179" y="441502"/>
                </a:lnTo>
                <a:close/>
              </a:path>
              <a:path w="692784" h="474345">
                <a:moveTo>
                  <a:pt x="658603" y="467245"/>
                </a:moveTo>
                <a:lnTo>
                  <a:pt x="650189" y="467245"/>
                </a:lnTo>
                <a:lnTo>
                  <a:pt x="652830" y="473582"/>
                </a:lnTo>
                <a:lnTo>
                  <a:pt x="661416" y="473582"/>
                </a:lnTo>
                <a:lnTo>
                  <a:pt x="658603" y="467245"/>
                </a:lnTo>
                <a:close/>
              </a:path>
              <a:path w="692784" h="474345">
                <a:moveTo>
                  <a:pt x="650583" y="449173"/>
                </a:moveTo>
                <a:lnTo>
                  <a:pt x="642645" y="449173"/>
                </a:lnTo>
                <a:lnTo>
                  <a:pt x="647852" y="461644"/>
                </a:lnTo>
                <a:lnTo>
                  <a:pt x="656118" y="461644"/>
                </a:lnTo>
                <a:lnTo>
                  <a:pt x="650583" y="449173"/>
                </a:lnTo>
                <a:close/>
              </a:path>
            </a:pathLst>
          </a:custGeom>
          <a:solidFill>
            <a:srgbClr val="FFFFFF"/>
          </a:solidFill>
        </p:spPr>
        <p:txBody>
          <a:bodyPr wrap="square" lIns="0" tIns="0" rIns="0" bIns="0" rtlCol="0"/>
          <a:lstStyle/>
          <a:p>
            <a:endParaRPr/>
          </a:p>
        </p:txBody>
      </p:sp>
      <p:sp>
        <p:nvSpPr>
          <p:cNvPr id="4" name="object 4"/>
          <p:cNvSpPr txBox="1"/>
          <p:nvPr/>
        </p:nvSpPr>
        <p:spPr>
          <a:xfrm>
            <a:off x="2755176" y="1758841"/>
            <a:ext cx="4386834" cy="430887"/>
          </a:xfrm>
          <a:prstGeom prst="rect">
            <a:avLst/>
          </a:prstGeom>
        </p:spPr>
        <p:txBody>
          <a:bodyPr vert="horz" wrap="square" lIns="0" tIns="0" rIns="0" bIns="0" rtlCol="0">
            <a:spAutoFit/>
          </a:bodyPr>
          <a:lstStyle/>
          <a:p>
            <a:pPr marL="12700">
              <a:lnSpc>
                <a:spcPct val="100000"/>
              </a:lnSpc>
            </a:pPr>
            <a:r>
              <a:rPr sz="2800" b="1" spc="240" dirty="0">
                <a:latin typeface="Century Gothic"/>
                <a:cs typeface="Century Gothic"/>
              </a:rPr>
              <a:t>Nurse</a:t>
            </a:r>
            <a:r>
              <a:rPr sz="2800" b="1" spc="125" dirty="0">
                <a:latin typeface="Century Gothic"/>
                <a:cs typeface="Century Gothic"/>
              </a:rPr>
              <a:t>s</a:t>
            </a:r>
            <a:r>
              <a:rPr sz="2800" b="1" dirty="0">
                <a:latin typeface="Century Gothic"/>
                <a:cs typeface="Century Gothic"/>
              </a:rPr>
              <a:t> </a:t>
            </a:r>
            <a:r>
              <a:rPr sz="2800" b="1" spc="-270" dirty="0">
                <a:latin typeface="Century Gothic"/>
                <a:cs typeface="Century Gothic"/>
              </a:rPr>
              <a:t> </a:t>
            </a:r>
            <a:r>
              <a:rPr sz="2800" b="1" spc="295" dirty="0">
                <a:latin typeface="Century Gothic"/>
                <a:cs typeface="Century Gothic"/>
              </a:rPr>
              <a:t>ar</a:t>
            </a:r>
            <a:r>
              <a:rPr sz="2800" b="1" spc="229" dirty="0">
                <a:latin typeface="Century Gothic"/>
                <a:cs typeface="Century Gothic"/>
              </a:rPr>
              <a:t>e</a:t>
            </a:r>
            <a:r>
              <a:rPr sz="2800" b="1" dirty="0">
                <a:latin typeface="Century Gothic"/>
                <a:cs typeface="Century Gothic"/>
              </a:rPr>
              <a:t> </a:t>
            </a:r>
            <a:r>
              <a:rPr sz="2800" b="1" spc="-275" dirty="0">
                <a:latin typeface="Century Gothic"/>
                <a:cs typeface="Century Gothic"/>
              </a:rPr>
              <a:t> </a:t>
            </a:r>
            <a:r>
              <a:rPr sz="2800" b="1" spc="170" dirty="0">
                <a:latin typeface="Century Gothic"/>
                <a:cs typeface="Century Gothic"/>
              </a:rPr>
              <a:t>limite</a:t>
            </a:r>
            <a:r>
              <a:rPr sz="2800" b="1" spc="100" dirty="0">
                <a:latin typeface="Century Gothic"/>
                <a:cs typeface="Century Gothic"/>
              </a:rPr>
              <a:t>d</a:t>
            </a:r>
            <a:r>
              <a:rPr sz="2800" b="1" dirty="0">
                <a:latin typeface="Century Gothic"/>
                <a:cs typeface="Century Gothic"/>
              </a:rPr>
              <a:t> </a:t>
            </a:r>
            <a:r>
              <a:rPr sz="2800" b="1" spc="-270" dirty="0">
                <a:latin typeface="Century Gothic"/>
                <a:cs typeface="Century Gothic"/>
              </a:rPr>
              <a:t> </a:t>
            </a:r>
            <a:r>
              <a:rPr sz="2800" b="1" spc="145" dirty="0">
                <a:latin typeface="Century Gothic"/>
                <a:cs typeface="Century Gothic"/>
              </a:rPr>
              <a:t>by</a:t>
            </a:r>
            <a:endParaRPr sz="2800" b="1" dirty="0">
              <a:latin typeface="Century Gothic"/>
              <a:cs typeface="Century Gothic"/>
            </a:endParaRPr>
          </a:p>
        </p:txBody>
      </p:sp>
      <p:sp>
        <p:nvSpPr>
          <p:cNvPr id="5" name="object 5"/>
          <p:cNvSpPr/>
          <p:nvPr/>
        </p:nvSpPr>
        <p:spPr>
          <a:xfrm>
            <a:off x="1077700" y="1262222"/>
            <a:ext cx="1177925" cy="1078865"/>
          </a:xfrm>
          <a:custGeom>
            <a:avLst/>
            <a:gdLst/>
            <a:ahLst/>
            <a:cxnLst/>
            <a:rect l="l" t="t" r="r" b="b"/>
            <a:pathLst>
              <a:path w="1177925" h="1078864">
                <a:moveTo>
                  <a:pt x="582891" y="0"/>
                </a:moveTo>
                <a:lnTo>
                  <a:pt x="0" y="520306"/>
                </a:lnTo>
                <a:lnTo>
                  <a:pt x="5321" y="1076731"/>
                </a:lnTo>
                <a:lnTo>
                  <a:pt x="1177721" y="1078725"/>
                </a:lnTo>
                <a:lnTo>
                  <a:pt x="1177175" y="517461"/>
                </a:lnTo>
                <a:lnTo>
                  <a:pt x="582891" y="0"/>
                </a:lnTo>
                <a:close/>
              </a:path>
            </a:pathLst>
          </a:custGeom>
          <a:solidFill>
            <a:srgbClr val="949499"/>
          </a:solidFill>
        </p:spPr>
        <p:txBody>
          <a:bodyPr wrap="square" lIns="0" tIns="0" rIns="0" bIns="0" rtlCol="0"/>
          <a:lstStyle/>
          <a:p>
            <a:endParaRPr/>
          </a:p>
        </p:txBody>
      </p:sp>
      <p:sp>
        <p:nvSpPr>
          <p:cNvPr id="6" name="object 6"/>
          <p:cNvSpPr/>
          <p:nvPr/>
        </p:nvSpPr>
        <p:spPr>
          <a:xfrm>
            <a:off x="931870" y="1079996"/>
            <a:ext cx="1469390" cy="707390"/>
          </a:xfrm>
          <a:custGeom>
            <a:avLst/>
            <a:gdLst/>
            <a:ahLst/>
            <a:cxnLst/>
            <a:rect l="l" t="t" r="r" b="b"/>
            <a:pathLst>
              <a:path w="1469389" h="707389">
                <a:moveTo>
                  <a:pt x="837704" y="88252"/>
                </a:moveTo>
                <a:lnTo>
                  <a:pt x="738720" y="88252"/>
                </a:lnTo>
                <a:lnTo>
                  <a:pt x="1424965" y="707186"/>
                </a:lnTo>
                <a:lnTo>
                  <a:pt x="1469364" y="657936"/>
                </a:lnTo>
                <a:lnTo>
                  <a:pt x="837704" y="88252"/>
                </a:lnTo>
                <a:close/>
              </a:path>
              <a:path w="1469389" h="707389">
                <a:moveTo>
                  <a:pt x="738809" y="0"/>
                </a:moveTo>
                <a:lnTo>
                  <a:pt x="0" y="647471"/>
                </a:lnTo>
                <a:lnTo>
                  <a:pt x="43700" y="697331"/>
                </a:lnTo>
                <a:lnTo>
                  <a:pt x="738720" y="88252"/>
                </a:lnTo>
                <a:lnTo>
                  <a:pt x="837704" y="88252"/>
                </a:lnTo>
                <a:lnTo>
                  <a:pt x="740513" y="596"/>
                </a:lnTo>
                <a:lnTo>
                  <a:pt x="739330" y="596"/>
                </a:lnTo>
                <a:lnTo>
                  <a:pt x="738809" y="0"/>
                </a:lnTo>
                <a:close/>
              </a:path>
              <a:path w="1469389" h="707389">
                <a:moveTo>
                  <a:pt x="739851" y="0"/>
                </a:moveTo>
                <a:lnTo>
                  <a:pt x="739330" y="596"/>
                </a:lnTo>
                <a:lnTo>
                  <a:pt x="740513" y="596"/>
                </a:lnTo>
                <a:lnTo>
                  <a:pt x="739851" y="0"/>
                </a:lnTo>
                <a:close/>
              </a:path>
            </a:pathLst>
          </a:custGeom>
          <a:solidFill>
            <a:srgbClr val="D40000"/>
          </a:solidFill>
        </p:spPr>
        <p:txBody>
          <a:bodyPr wrap="square" lIns="0" tIns="0" rIns="0" bIns="0" rtlCol="0"/>
          <a:lstStyle/>
          <a:p>
            <a:endParaRPr/>
          </a:p>
        </p:txBody>
      </p:sp>
      <p:sp>
        <p:nvSpPr>
          <p:cNvPr id="7" name="object 7"/>
          <p:cNvSpPr/>
          <p:nvPr/>
        </p:nvSpPr>
        <p:spPr>
          <a:xfrm>
            <a:off x="1399974" y="1547556"/>
            <a:ext cx="534035" cy="565150"/>
          </a:xfrm>
          <a:custGeom>
            <a:avLst/>
            <a:gdLst/>
            <a:ahLst/>
            <a:cxnLst/>
            <a:rect l="l" t="t" r="r" b="b"/>
            <a:pathLst>
              <a:path w="534035" h="565150">
                <a:moveTo>
                  <a:pt x="188325" y="0"/>
                </a:moveTo>
                <a:lnTo>
                  <a:pt x="140782" y="4089"/>
                </a:lnTo>
                <a:lnTo>
                  <a:pt x="108180" y="24159"/>
                </a:lnTo>
                <a:lnTo>
                  <a:pt x="86351" y="67117"/>
                </a:lnTo>
                <a:lnTo>
                  <a:pt x="75724" y="111883"/>
                </a:lnTo>
                <a:lnTo>
                  <a:pt x="66796" y="171939"/>
                </a:lnTo>
                <a:lnTo>
                  <a:pt x="58333" y="249331"/>
                </a:lnTo>
                <a:lnTo>
                  <a:pt x="53777" y="296364"/>
                </a:lnTo>
                <a:lnTo>
                  <a:pt x="49098" y="346106"/>
                </a:lnTo>
                <a:lnTo>
                  <a:pt x="45963" y="374068"/>
                </a:lnTo>
                <a:lnTo>
                  <a:pt x="37947" y="420732"/>
                </a:lnTo>
                <a:lnTo>
                  <a:pt x="23698" y="470092"/>
                </a:lnTo>
                <a:lnTo>
                  <a:pt x="6450" y="504534"/>
                </a:lnTo>
                <a:lnTo>
                  <a:pt x="0" y="512460"/>
                </a:lnTo>
                <a:lnTo>
                  <a:pt x="10707" y="519935"/>
                </a:lnTo>
                <a:lnTo>
                  <a:pt x="46293" y="542763"/>
                </a:lnTo>
                <a:lnTo>
                  <a:pt x="89451" y="558324"/>
                </a:lnTo>
                <a:lnTo>
                  <a:pt x="138490" y="563461"/>
                </a:lnTo>
                <a:lnTo>
                  <a:pt x="266180" y="564876"/>
                </a:lnTo>
                <a:lnTo>
                  <a:pt x="294011" y="564542"/>
                </a:lnTo>
                <a:lnTo>
                  <a:pt x="344604" y="562081"/>
                </a:lnTo>
                <a:lnTo>
                  <a:pt x="388633" y="557688"/>
                </a:lnTo>
                <a:lnTo>
                  <a:pt x="426334" y="551915"/>
                </a:lnTo>
                <a:lnTo>
                  <a:pt x="471537" y="541876"/>
                </a:lnTo>
                <a:lnTo>
                  <a:pt x="511861" y="528812"/>
                </a:lnTo>
                <a:lnTo>
                  <a:pt x="533438" y="518876"/>
                </a:lnTo>
                <a:lnTo>
                  <a:pt x="521229" y="504432"/>
                </a:lnTo>
                <a:lnTo>
                  <a:pt x="510891" y="491999"/>
                </a:lnTo>
                <a:lnTo>
                  <a:pt x="483653" y="452842"/>
                </a:lnTo>
                <a:lnTo>
                  <a:pt x="473352" y="414253"/>
                </a:lnTo>
                <a:lnTo>
                  <a:pt x="471805" y="374068"/>
                </a:lnTo>
                <a:lnTo>
                  <a:pt x="471742" y="353556"/>
                </a:lnTo>
                <a:lnTo>
                  <a:pt x="470170" y="296364"/>
                </a:lnTo>
                <a:lnTo>
                  <a:pt x="465672" y="245671"/>
                </a:lnTo>
                <a:lnTo>
                  <a:pt x="458573" y="201093"/>
                </a:lnTo>
                <a:lnTo>
                  <a:pt x="449198" y="162243"/>
                </a:lnTo>
                <a:lnTo>
                  <a:pt x="424921" y="100186"/>
                </a:lnTo>
                <a:lnTo>
                  <a:pt x="395441" y="56415"/>
                </a:lnTo>
                <a:lnTo>
                  <a:pt x="363360" y="27843"/>
                </a:lnTo>
                <a:lnTo>
                  <a:pt x="316051" y="6735"/>
                </a:lnTo>
                <a:lnTo>
                  <a:pt x="307069" y="4984"/>
                </a:lnTo>
                <a:lnTo>
                  <a:pt x="254978" y="4984"/>
                </a:lnTo>
                <a:lnTo>
                  <a:pt x="230380" y="2740"/>
                </a:lnTo>
                <a:lnTo>
                  <a:pt x="208213" y="994"/>
                </a:lnTo>
                <a:lnTo>
                  <a:pt x="188325" y="0"/>
                </a:lnTo>
                <a:close/>
              </a:path>
              <a:path w="534035" h="565150">
                <a:moveTo>
                  <a:pt x="277522" y="2470"/>
                </a:moveTo>
                <a:lnTo>
                  <a:pt x="268147" y="2991"/>
                </a:lnTo>
                <a:lnTo>
                  <a:pt x="261048" y="3841"/>
                </a:lnTo>
                <a:lnTo>
                  <a:pt x="256550" y="4634"/>
                </a:lnTo>
                <a:lnTo>
                  <a:pt x="254978" y="4984"/>
                </a:lnTo>
                <a:lnTo>
                  <a:pt x="307069" y="4984"/>
                </a:lnTo>
                <a:lnTo>
                  <a:pt x="301799" y="3956"/>
                </a:lnTo>
                <a:lnTo>
                  <a:pt x="288847" y="2663"/>
                </a:lnTo>
                <a:lnTo>
                  <a:pt x="277522" y="2470"/>
                </a:lnTo>
                <a:close/>
              </a:path>
            </a:pathLst>
          </a:custGeom>
          <a:solidFill>
            <a:srgbClr val="212121"/>
          </a:solidFill>
        </p:spPr>
        <p:txBody>
          <a:bodyPr wrap="square" lIns="0" tIns="0" rIns="0" bIns="0" rtlCol="0"/>
          <a:lstStyle/>
          <a:p>
            <a:endParaRPr/>
          </a:p>
        </p:txBody>
      </p:sp>
      <p:sp>
        <p:nvSpPr>
          <p:cNvPr id="8" name="object 8"/>
          <p:cNvSpPr/>
          <p:nvPr/>
        </p:nvSpPr>
        <p:spPr>
          <a:xfrm>
            <a:off x="1548779" y="2033391"/>
            <a:ext cx="229870" cy="202565"/>
          </a:xfrm>
          <a:custGeom>
            <a:avLst/>
            <a:gdLst/>
            <a:ahLst/>
            <a:cxnLst/>
            <a:rect l="l" t="t" r="r" b="b"/>
            <a:pathLst>
              <a:path w="229869" h="202564">
                <a:moveTo>
                  <a:pt x="215112" y="0"/>
                </a:moveTo>
                <a:lnTo>
                  <a:pt x="16916" y="2971"/>
                </a:lnTo>
                <a:lnTo>
                  <a:pt x="0" y="202336"/>
                </a:lnTo>
                <a:lnTo>
                  <a:pt x="229298" y="202272"/>
                </a:lnTo>
                <a:lnTo>
                  <a:pt x="215112" y="0"/>
                </a:lnTo>
                <a:close/>
              </a:path>
            </a:pathLst>
          </a:custGeom>
          <a:solidFill>
            <a:srgbClr val="B3785C"/>
          </a:solidFill>
        </p:spPr>
        <p:txBody>
          <a:bodyPr wrap="square" lIns="0" tIns="0" rIns="0" bIns="0" rtlCol="0"/>
          <a:lstStyle/>
          <a:p>
            <a:endParaRPr/>
          </a:p>
        </p:txBody>
      </p:sp>
      <p:sp>
        <p:nvSpPr>
          <p:cNvPr id="9" name="object 9"/>
          <p:cNvSpPr/>
          <p:nvPr/>
        </p:nvSpPr>
        <p:spPr>
          <a:xfrm>
            <a:off x="1482973" y="2134556"/>
            <a:ext cx="180975" cy="143510"/>
          </a:xfrm>
          <a:custGeom>
            <a:avLst/>
            <a:gdLst/>
            <a:ahLst/>
            <a:cxnLst/>
            <a:rect l="l" t="t" r="r" b="b"/>
            <a:pathLst>
              <a:path w="180975" h="143510">
                <a:moveTo>
                  <a:pt x="28638" y="0"/>
                </a:moveTo>
                <a:lnTo>
                  <a:pt x="0" y="63017"/>
                </a:lnTo>
                <a:lnTo>
                  <a:pt x="146088" y="143217"/>
                </a:lnTo>
                <a:lnTo>
                  <a:pt x="180454" y="94526"/>
                </a:lnTo>
                <a:lnTo>
                  <a:pt x="28638" y="0"/>
                </a:lnTo>
                <a:close/>
              </a:path>
            </a:pathLst>
          </a:custGeom>
          <a:solidFill>
            <a:srgbClr val="FFFFFF"/>
          </a:solidFill>
        </p:spPr>
        <p:txBody>
          <a:bodyPr wrap="square" lIns="0" tIns="0" rIns="0" bIns="0" rtlCol="0"/>
          <a:lstStyle/>
          <a:p>
            <a:endParaRPr/>
          </a:p>
        </p:txBody>
      </p:sp>
      <p:sp>
        <p:nvSpPr>
          <p:cNvPr id="10" name="object 10"/>
          <p:cNvSpPr/>
          <p:nvPr/>
        </p:nvSpPr>
        <p:spPr>
          <a:xfrm>
            <a:off x="1663433" y="2134556"/>
            <a:ext cx="180975" cy="143510"/>
          </a:xfrm>
          <a:custGeom>
            <a:avLst/>
            <a:gdLst/>
            <a:ahLst/>
            <a:cxnLst/>
            <a:rect l="l" t="t" r="r" b="b"/>
            <a:pathLst>
              <a:path w="180975" h="143510">
                <a:moveTo>
                  <a:pt x="151815" y="0"/>
                </a:moveTo>
                <a:lnTo>
                  <a:pt x="0" y="94526"/>
                </a:lnTo>
                <a:lnTo>
                  <a:pt x="34366" y="143217"/>
                </a:lnTo>
                <a:lnTo>
                  <a:pt x="180454" y="63017"/>
                </a:lnTo>
                <a:lnTo>
                  <a:pt x="151815" y="0"/>
                </a:lnTo>
                <a:close/>
              </a:path>
            </a:pathLst>
          </a:custGeom>
          <a:solidFill>
            <a:srgbClr val="FFFFFF"/>
          </a:solidFill>
        </p:spPr>
        <p:txBody>
          <a:bodyPr wrap="square" lIns="0" tIns="0" rIns="0" bIns="0" rtlCol="0"/>
          <a:lstStyle/>
          <a:p>
            <a:endParaRPr/>
          </a:p>
        </p:txBody>
      </p:sp>
      <p:sp>
        <p:nvSpPr>
          <p:cNvPr id="11" name="object 11"/>
          <p:cNvSpPr/>
          <p:nvPr/>
        </p:nvSpPr>
        <p:spPr>
          <a:xfrm>
            <a:off x="1465431" y="1613249"/>
            <a:ext cx="396240" cy="515620"/>
          </a:xfrm>
          <a:custGeom>
            <a:avLst/>
            <a:gdLst/>
            <a:ahLst/>
            <a:cxnLst/>
            <a:rect l="l" t="t" r="r" b="b"/>
            <a:pathLst>
              <a:path w="396239" h="515619">
                <a:moveTo>
                  <a:pt x="204117" y="0"/>
                </a:moveTo>
                <a:lnTo>
                  <a:pt x="146835" y="5652"/>
                </a:lnTo>
                <a:lnTo>
                  <a:pt x="101292" y="19777"/>
                </a:lnTo>
                <a:lnTo>
                  <a:pt x="66164" y="40708"/>
                </a:lnTo>
                <a:lnTo>
                  <a:pt x="30106" y="81218"/>
                </a:lnTo>
                <a:lnTo>
                  <a:pt x="10040" y="127663"/>
                </a:lnTo>
                <a:lnTo>
                  <a:pt x="1497" y="174420"/>
                </a:lnTo>
                <a:lnTo>
                  <a:pt x="0" y="202984"/>
                </a:lnTo>
                <a:lnTo>
                  <a:pt x="100" y="219194"/>
                </a:lnTo>
                <a:lnTo>
                  <a:pt x="3184" y="260750"/>
                </a:lnTo>
                <a:lnTo>
                  <a:pt x="13181" y="307241"/>
                </a:lnTo>
                <a:lnTo>
                  <a:pt x="31493" y="361730"/>
                </a:lnTo>
                <a:lnTo>
                  <a:pt x="48722" y="398941"/>
                </a:lnTo>
                <a:lnTo>
                  <a:pt x="70247" y="434372"/>
                </a:lnTo>
                <a:lnTo>
                  <a:pt x="96309" y="465888"/>
                </a:lnTo>
                <a:lnTo>
                  <a:pt x="127147" y="491355"/>
                </a:lnTo>
                <a:lnTo>
                  <a:pt x="163004" y="508640"/>
                </a:lnTo>
                <a:lnTo>
                  <a:pt x="204117" y="515607"/>
                </a:lnTo>
                <a:lnTo>
                  <a:pt x="221020" y="514531"/>
                </a:lnTo>
                <a:lnTo>
                  <a:pt x="268076" y="495277"/>
                </a:lnTo>
                <a:lnTo>
                  <a:pt x="309022" y="457308"/>
                </a:lnTo>
                <a:lnTo>
                  <a:pt x="332524" y="424978"/>
                </a:lnTo>
                <a:lnTo>
                  <a:pt x="352709" y="389400"/>
                </a:lnTo>
                <a:lnTo>
                  <a:pt x="369336" y="352602"/>
                </a:lnTo>
                <a:lnTo>
                  <a:pt x="382165" y="316612"/>
                </a:lnTo>
                <a:lnTo>
                  <a:pt x="393760" y="268580"/>
                </a:lnTo>
                <a:lnTo>
                  <a:pt x="396040" y="243484"/>
                </a:lnTo>
                <a:lnTo>
                  <a:pt x="395957" y="227520"/>
                </a:lnTo>
                <a:lnTo>
                  <a:pt x="393041" y="174862"/>
                </a:lnTo>
                <a:lnTo>
                  <a:pt x="383757" y="126093"/>
                </a:lnTo>
                <a:lnTo>
                  <a:pt x="364109" y="78555"/>
                </a:lnTo>
                <a:lnTo>
                  <a:pt x="330210" y="37914"/>
                </a:lnTo>
                <a:lnTo>
                  <a:pt x="297776" y="17452"/>
                </a:lnTo>
                <a:lnTo>
                  <a:pt x="256128" y="4254"/>
                </a:lnTo>
                <a:lnTo>
                  <a:pt x="204117" y="0"/>
                </a:lnTo>
                <a:close/>
              </a:path>
            </a:pathLst>
          </a:custGeom>
          <a:solidFill>
            <a:srgbClr val="C98F73"/>
          </a:solidFill>
        </p:spPr>
        <p:txBody>
          <a:bodyPr wrap="square" lIns="0" tIns="0" rIns="0" bIns="0" rtlCol="0"/>
          <a:lstStyle/>
          <a:p>
            <a:endParaRPr/>
          </a:p>
        </p:txBody>
      </p:sp>
      <p:sp>
        <p:nvSpPr>
          <p:cNvPr id="12" name="object 12"/>
          <p:cNvSpPr/>
          <p:nvPr/>
        </p:nvSpPr>
        <p:spPr>
          <a:xfrm>
            <a:off x="1426003" y="1613264"/>
            <a:ext cx="459740" cy="227329"/>
          </a:xfrm>
          <a:custGeom>
            <a:avLst/>
            <a:gdLst/>
            <a:ahLst/>
            <a:cxnLst/>
            <a:rect l="l" t="t" r="r" b="b"/>
            <a:pathLst>
              <a:path w="459739" h="227330">
                <a:moveTo>
                  <a:pt x="319046" y="0"/>
                </a:moveTo>
                <a:lnTo>
                  <a:pt x="262562" y="3709"/>
                </a:lnTo>
                <a:lnTo>
                  <a:pt x="223101" y="10328"/>
                </a:lnTo>
                <a:lnTo>
                  <a:pt x="184121" y="19121"/>
                </a:lnTo>
                <a:lnTo>
                  <a:pt x="147272" y="29109"/>
                </a:lnTo>
                <a:lnTo>
                  <a:pt x="99601" y="44187"/>
                </a:lnTo>
                <a:lnTo>
                  <a:pt x="61785" y="59934"/>
                </a:lnTo>
                <a:lnTo>
                  <a:pt x="34899" y="95085"/>
                </a:lnTo>
                <a:lnTo>
                  <a:pt x="23682" y="140393"/>
                </a:lnTo>
                <a:lnTo>
                  <a:pt x="21858" y="169378"/>
                </a:lnTo>
                <a:lnTo>
                  <a:pt x="21956" y="181961"/>
                </a:lnTo>
                <a:lnTo>
                  <a:pt x="22423" y="192585"/>
                </a:lnTo>
                <a:lnTo>
                  <a:pt x="23029" y="200734"/>
                </a:lnTo>
                <a:lnTo>
                  <a:pt x="23547" y="205895"/>
                </a:lnTo>
                <a:lnTo>
                  <a:pt x="13619" y="212529"/>
                </a:lnTo>
                <a:lnTo>
                  <a:pt x="6191" y="217792"/>
                </a:lnTo>
                <a:lnTo>
                  <a:pt x="1555" y="221779"/>
                </a:lnTo>
                <a:lnTo>
                  <a:pt x="0" y="224586"/>
                </a:lnTo>
                <a:lnTo>
                  <a:pt x="1817" y="226307"/>
                </a:lnTo>
                <a:lnTo>
                  <a:pt x="7297" y="227037"/>
                </a:lnTo>
                <a:lnTo>
                  <a:pt x="16731" y="226872"/>
                </a:lnTo>
                <a:lnTo>
                  <a:pt x="71662" y="221952"/>
                </a:lnTo>
                <a:lnTo>
                  <a:pt x="115212" y="210952"/>
                </a:lnTo>
                <a:lnTo>
                  <a:pt x="164514" y="189037"/>
                </a:lnTo>
                <a:lnTo>
                  <a:pt x="198121" y="170796"/>
                </a:lnTo>
                <a:lnTo>
                  <a:pt x="245956" y="141640"/>
                </a:lnTo>
                <a:lnTo>
                  <a:pt x="286281" y="114711"/>
                </a:lnTo>
                <a:lnTo>
                  <a:pt x="319770" y="90792"/>
                </a:lnTo>
                <a:lnTo>
                  <a:pt x="324509" y="87254"/>
                </a:lnTo>
                <a:lnTo>
                  <a:pt x="448002" y="87254"/>
                </a:lnTo>
                <a:lnTo>
                  <a:pt x="425696" y="53881"/>
                </a:lnTo>
                <a:lnTo>
                  <a:pt x="392218" y="18566"/>
                </a:lnTo>
                <a:lnTo>
                  <a:pt x="352491" y="3102"/>
                </a:lnTo>
                <a:lnTo>
                  <a:pt x="336327" y="911"/>
                </a:lnTo>
                <a:lnTo>
                  <a:pt x="319046" y="0"/>
                </a:lnTo>
                <a:close/>
              </a:path>
              <a:path w="459739" h="227330">
                <a:moveTo>
                  <a:pt x="448002" y="87254"/>
                </a:moveTo>
                <a:lnTo>
                  <a:pt x="324509" y="87254"/>
                </a:lnTo>
                <a:lnTo>
                  <a:pt x="328793" y="97816"/>
                </a:lnTo>
                <a:lnTo>
                  <a:pt x="349475" y="130918"/>
                </a:lnTo>
                <a:lnTo>
                  <a:pt x="389547" y="175416"/>
                </a:lnTo>
                <a:lnTo>
                  <a:pt x="431940" y="205590"/>
                </a:lnTo>
                <a:lnTo>
                  <a:pt x="459131" y="216144"/>
                </a:lnTo>
                <a:lnTo>
                  <a:pt x="459013" y="173378"/>
                </a:lnTo>
                <a:lnTo>
                  <a:pt x="457235" y="127394"/>
                </a:lnTo>
                <a:lnTo>
                  <a:pt x="448002" y="87254"/>
                </a:lnTo>
                <a:close/>
              </a:path>
            </a:pathLst>
          </a:custGeom>
          <a:solidFill>
            <a:srgbClr val="212121"/>
          </a:solidFill>
        </p:spPr>
        <p:txBody>
          <a:bodyPr wrap="square" lIns="0" tIns="0" rIns="0" bIns="0" rtlCol="0"/>
          <a:lstStyle/>
          <a:p>
            <a:endParaRPr/>
          </a:p>
        </p:txBody>
      </p:sp>
      <p:sp>
        <p:nvSpPr>
          <p:cNvPr id="13" name="object 13"/>
          <p:cNvSpPr/>
          <p:nvPr/>
        </p:nvSpPr>
        <p:spPr>
          <a:xfrm>
            <a:off x="1479629" y="1524563"/>
            <a:ext cx="367665" cy="176530"/>
          </a:xfrm>
          <a:custGeom>
            <a:avLst/>
            <a:gdLst/>
            <a:ahLst/>
            <a:cxnLst/>
            <a:rect l="l" t="t" r="r" b="b"/>
            <a:pathLst>
              <a:path w="367664" h="176530">
                <a:moveTo>
                  <a:pt x="366926" y="147269"/>
                </a:moveTo>
                <a:lnTo>
                  <a:pt x="181398" y="147269"/>
                </a:lnTo>
                <a:lnTo>
                  <a:pt x="197811" y="147592"/>
                </a:lnTo>
                <a:lnTo>
                  <a:pt x="213287" y="148506"/>
                </a:lnTo>
                <a:lnTo>
                  <a:pt x="254341" y="153975"/>
                </a:lnTo>
                <a:lnTo>
                  <a:pt x="297459" y="164553"/>
                </a:lnTo>
                <a:lnTo>
                  <a:pt x="314710" y="169869"/>
                </a:lnTo>
                <a:lnTo>
                  <a:pt x="329070" y="173990"/>
                </a:lnTo>
                <a:lnTo>
                  <a:pt x="340769" y="176388"/>
                </a:lnTo>
                <a:lnTo>
                  <a:pt x="350035" y="176534"/>
                </a:lnTo>
                <a:lnTo>
                  <a:pt x="357097" y="173901"/>
                </a:lnTo>
                <a:lnTo>
                  <a:pt x="362183" y="167961"/>
                </a:lnTo>
                <a:lnTo>
                  <a:pt x="365521" y="158186"/>
                </a:lnTo>
                <a:lnTo>
                  <a:pt x="366926" y="147269"/>
                </a:lnTo>
                <a:close/>
              </a:path>
              <a:path w="367664" h="176530">
                <a:moveTo>
                  <a:pt x="183823" y="0"/>
                </a:moveTo>
                <a:lnTo>
                  <a:pt x="133709" y="2383"/>
                </a:lnTo>
                <a:lnTo>
                  <a:pt x="88860" y="10598"/>
                </a:lnTo>
                <a:lnTo>
                  <a:pt x="51167" y="26242"/>
                </a:lnTo>
                <a:lnTo>
                  <a:pt x="15310" y="61413"/>
                </a:lnTo>
                <a:lnTo>
                  <a:pt x="1669" y="100595"/>
                </a:lnTo>
                <a:lnTo>
                  <a:pt x="0" y="148506"/>
                </a:lnTo>
                <a:lnTo>
                  <a:pt x="120" y="154720"/>
                </a:lnTo>
                <a:lnTo>
                  <a:pt x="9246" y="175244"/>
                </a:lnTo>
                <a:lnTo>
                  <a:pt x="13807" y="174881"/>
                </a:lnTo>
                <a:lnTo>
                  <a:pt x="19637" y="173482"/>
                </a:lnTo>
                <a:lnTo>
                  <a:pt x="26887" y="171250"/>
                </a:lnTo>
                <a:lnTo>
                  <a:pt x="35713" y="168388"/>
                </a:lnTo>
                <a:lnTo>
                  <a:pt x="46266" y="165101"/>
                </a:lnTo>
                <a:lnTo>
                  <a:pt x="89827" y="154720"/>
                </a:lnTo>
                <a:lnTo>
                  <a:pt x="130317" y="149403"/>
                </a:lnTo>
                <a:lnTo>
                  <a:pt x="181398" y="147269"/>
                </a:lnTo>
                <a:lnTo>
                  <a:pt x="366926" y="147269"/>
                </a:lnTo>
                <a:lnTo>
                  <a:pt x="367341" y="144048"/>
                </a:lnTo>
                <a:lnTo>
                  <a:pt x="361287" y="92820"/>
                </a:lnTo>
                <a:lnTo>
                  <a:pt x="343703" y="54949"/>
                </a:lnTo>
                <a:lnTo>
                  <a:pt x="305169" y="22035"/>
                </a:lnTo>
                <a:lnTo>
                  <a:pt x="267085" y="8137"/>
                </a:lnTo>
                <a:lnTo>
                  <a:pt x="222960" y="1430"/>
                </a:lnTo>
                <a:lnTo>
                  <a:pt x="191000" y="41"/>
                </a:lnTo>
                <a:lnTo>
                  <a:pt x="183823" y="0"/>
                </a:lnTo>
                <a:close/>
              </a:path>
            </a:pathLst>
          </a:custGeom>
          <a:solidFill>
            <a:srgbClr val="D40000"/>
          </a:solidFill>
        </p:spPr>
        <p:txBody>
          <a:bodyPr wrap="square" lIns="0" tIns="0" rIns="0" bIns="0" rtlCol="0"/>
          <a:lstStyle/>
          <a:p>
            <a:endParaRPr/>
          </a:p>
        </p:txBody>
      </p:sp>
      <p:sp>
        <p:nvSpPr>
          <p:cNvPr id="14" name="object 14"/>
          <p:cNvSpPr/>
          <p:nvPr/>
        </p:nvSpPr>
        <p:spPr>
          <a:xfrm>
            <a:off x="1641855" y="1614636"/>
            <a:ext cx="37465" cy="39370"/>
          </a:xfrm>
          <a:custGeom>
            <a:avLst/>
            <a:gdLst/>
            <a:ahLst/>
            <a:cxnLst/>
            <a:rect l="l" t="t" r="r" b="b"/>
            <a:pathLst>
              <a:path w="37464" h="39369">
                <a:moveTo>
                  <a:pt x="0" y="19411"/>
                </a:moveTo>
                <a:lnTo>
                  <a:pt x="37147" y="19411"/>
                </a:lnTo>
              </a:path>
            </a:pathLst>
          </a:custGeom>
          <a:ln w="40093">
            <a:solidFill>
              <a:srgbClr val="FFFFFF"/>
            </a:solidFill>
          </a:ln>
        </p:spPr>
        <p:txBody>
          <a:bodyPr wrap="square" lIns="0" tIns="0" rIns="0" bIns="0" rtlCol="0"/>
          <a:lstStyle/>
          <a:p>
            <a:endParaRPr/>
          </a:p>
        </p:txBody>
      </p:sp>
      <p:sp>
        <p:nvSpPr>
          <p:cNvPr id="15" name="object 15"/>
          <p:cNvSpPr/>
          <p:nvPr/>
        </p:nvSpPr>
        <p:spPr>
          <a:xfrm>
            <a:off x="1603019" y="1596062"/>
            <a:ext cx="114935" cy="0"/>
          </a:xfrm>
          <a:custGeom>
            <a:avLst/>
            <a:gdLst/>
            <a:ahLst/>
            <a:cxnLst/>
            <a:rect l="l" t="t" r="r" b="b"/>
            <a:pathLst>
              <a:path w="114935">
                <a:moveTo>
                  <a:pt x="0" y="0"/>
                </a:moveTo>
                <a:lnTo>
                  <a:pt x="114820" y="0"/>
                </a:lnTo>
              </a:path>
            </a:pathLst>
          </a:custGeom>
          <a:ln w="38417">
            <a:solidFill>
              <a:srgbClr val="FFFFFF"/>
            </a:solidFill>
          </a:ln>
        </p:spPr>
        <p:txBody>
          <a:bodyPr wrap="square" lIns="0" tIns="0" rIns="0" bIns="0" rtlCol="0"/>
          <a:lstStyle/>
          <a:p>
            <a:endParaRPr/>
          </a:p>
        </p:txBody>
      </p:sp>
      <p:sp>
        <p:nvSpPr>
          <p:cNvPr id="16" name="object 16"/>
          <p:cNvSpPr/>
          <p:nvPr/>
        </p:nvSpPr>
        <p:spPr>
          <a:xfrm>
            <a:off x="1641855" y="1538652"/>
            <a:ext cx="37465" cy="39370"/>
          </a:xfrm>
          <a:custGeom>
            <a:avLst/>
            <a:gdLst/>
            <a:ahLst/>
            <a:cxnLst/>
            <a:rect l="l" t="t" r="r" b="b"/>
            <a:pathLst>
              <a:path w="37464" h="39369">
                <a:moveTo>
                  <a:pt x="0" y="19418"/>
                </a:moveTo>
                <a:lnTo>
                  <a:pt x="37147" y="19418"/>
                </a:lnTo>
              </a:path>
            </a:pathLst>
          </a:custGeom>
          <a:ln w="40106">
            <a:solidFill>
              <a:srgbClr val="FFFFFF"/>
            </a:solidFill>
          </a:ln>
        </p:spPr>
        <p:txBody>
          <a:bodyPr wrap="square" lIns="0" tIns="0" rIns="0" bIns="0" rtlCol="0"/>
          <a:lstStyle/>
          <a:p>
            <a:endParaRPr/>
          </a:p>
        </p:txBody>
      </p:sp>
      <p:sp>
        <p:nvSpPr>
          <p:cNvPr id="17" name="object 17"/>
          <p:cNvSpPr/>
          <p:nvPr/>
        </p:nvSpPr>
        <p:spPr>
          <a:xfrm>
            <a:off x="1426003" y="5629312"/>
            <a:ext cx="561975" cy="508000"/>
          </a:xfrm>
          <a:custGeom>
            <a:avLst/>
            <a:gdLst/>
            <a:ahLst/>
            <a:cxnLst/>
            <a:rect l="l" t="t" r="r" b="b"/>
            <a:pathLst>
              <a:path w="561975" h="508000">
                <a:moveTo>
                  <a:pt x="143706" y="0"/>
                </a:moveTo>
                <a:lnTo>
                  <a:pt x="100670" y="8424"/>
                </a:lnTo>
                <a:lnTo>
                  <a:pt x="64278" y="26551"/>
                </a:lnTo>
                <a:lnTo>
                  <a:pt x="35264" y="52635"/>
                </a:lnTo>
                <a:lnTo>
                  <a:pt x="14474" y="84790"/>
                </a:lnTo>
                <a:lnTo>
                  <a:pt x="2586" y="121341"/>
                </a:lnTo>
                <a:lnTo>
                  <a:pt x="0" y="147251"/>
                </a:lnTo>
                <a:lnTo>
                  <a:pt x="392" y="160472"/>
                </a:lnTo>
                <a:lnTo>
                  <a:pt x="10518" y="206668"/>
                </a:lnTo>
                <a:lnTo>
                  <a:pt x="26882" y="244348"/>
                </a:lnTo>
                <a:lnTo>
                  <a:pt x="48670" y="280245"/>
                </a:lnTo>
                <a:lnTo>
                  <a:pt x="74859" y="314503"/>
                </a:lnTo>
                <a:lnTo>
                  <a:pt x="104422" y="347271"/>
                </a:lnTo>
                <a:lnTo>
                  <a:pt x="136335" y="378694"/>
                </a:lnTo>
                <a:lnTo>
                  <a:pt x="169572" y="408920"/>
                </a:lnTo>
                <a:lnTo>
                  <a:pt x="235917" y="466365"/>
                </a:lnTo>
                <a:lnTo>
                  <a:pt x="251729" y="480206"/>
                </a:lnTo>
                <a:lnTo>
                  <a:pt x="266974" y="493877"/>
                </a:lnTo>
                <a:lnTo>
                  <a:pt x="281526" y="507394"/>
                </a:lnTo>
                <a:lnTo>
                  <a:pt x="295232" y="494759"/>
                </a:lnTo>
                <a:lnTo>
                  <a:pt x="309538" y="481999"/>
                </a:lnTo>
                <a:lnTo>
                  <a:pt x="324340" y="469100"/>
                </a:lnTo>
                <a:lnTo>
                  <a:pt x="386404" y="415822"/>
                </a:lnTo>
                <a:lnTo>
                  <a:pt x="402110" y="402007"/>
                </a:lnTo>
                <a:lnTo>
                  <a:pt x="433018" y="373679"/>
                </a:lnTo>
                <a:lnTo>
                  <a:pt x="462554" y="344322"/>
                </a:lnTo>
                <a:lnTo>
                  <a:pt x="489881" y="313817"/>
                </a:lnTo>
                <a:lnTo>
                  <a:pt x="514160" y="282045"/>
                </a:lnTo>
                <a:lnTo>
                  <a:pt x="534552" y="248888"/>
                </a:lnTo>
                <a:lnTo>
                  <a:pt x="554864" y="200057"/>
                </a:lnTo>
                <a:lnTo>
                  <a:pt x="561760" y="159547"/>
                </a:lnTo>
                <a:lnTo>
                  <a:pt x="561872" y="146781"/>
                </a:lnTo>
                <a:lnTo>
                  <a:pt x="560970" y="134420"/>
                </a:lnTo>
                <a:lnTo>
                  <a:pt x="548180" y="89443"/>
                </a:lnTo>
                <a:lnTo>
                  <a:pt x="543641" y="80789"/>
                </a:lnTo>
                <a:lnTo>
                  <a:pt x="281526" y="80789"/>
                </a:lnTo>
                <a:lnTo>
                  <a:pt x="279169" y="74048"/>
                </a:lnTo>
                <a:lnTo>
                  <a:pt x="248292" y="43255"/>
                </a:lnTo>
                <a:lnTo>
                  <a:pt x="215057" y="20237"/>
                </a:lnTo>
                <a:lnTo>
                  <a:pt x="168189" y="2476"/>
                </a:lnTo>
                <a:lnTo>
                  <a:pt x="156033" y="664"/>
                </a:lnTo>
                <a:lnTo>
                  <a:pt x="143706" y="0"/>
                </a:lnTo>
                <a:close/>
              </a:path>
              <a:path w="561975" h="508000">
                <a:moveTo>
                  <a:pt x="408238" y="4643"/>
                </a:moveTo>
                <a:lnTo>
                  <a:pt x="370230" y="10553"/>
                </a:lnTo>
                <a:lnTo>
                  <a:pt x="333752" y="27135"/>
                </a:lnTo>
                <a:lnTo>
                  <a:pt x="300708" y="55236"/>
                </a:lnTo>
                <a:lnTo>
                  <a:pt x="281526" y="80789"/>
                </a:lnTo>
                <a:lnTo>
                  <a:pt x="543641" y="80789"/>
                </a:lnTo>
                <a:lnTo>
                  <a:pt x="515109" y="44869"/>
                </a:lnTo>
                <a:lnTo>
                  <a:pt x="481233" y="21444"/>
                </a:lnTo>
                <a:lnTo>
                  <a:pt x="433488" y="6212"/>
                </a:lnTo>
                <a:lnTo>
                  <a:pt x="408238" y="4643"/>
                </a:lnTo>
                <a:close/>
              </a:path>
            </a:pathLst>
          </a:custGeom>
          <a:solidFill>
            <a:srgbClr val="D40000"/>
          </a:solidFill>
        </p:spPr>
        <p:txBody>
          <a:bodyPr wrap="square" lIns="0" tIns="0" rIns="0" bIns="0" rtlCol="0"/>
          <a:lstStyle/>
          <a:p>
            <a:endParaRPr/>
          </a:p>
        </p:txBody>
      </p:sp>
      <p:sp>
        <p:nvSpPr>
          <p:cNvPr id="47" name="object 47"/>
          <p:cNvSpPr txBox="1"/>
          <p:nvPr/>
        </p:nvSpPr>
        <p:spPr>
          <a:xfrm>
            <a:off x="2401259" y="2766968"/>
            <a:ext cx="6580827" cy="3579185"/>
          </a:xfrm>
          <a:prstGeom prst="rect">
            <a:avLst/>
          </a:prstGeom>
        </p:spPr>
        <p:txBody>
          <a:bodyPr vert="horz" wrap="square" lIns="0" tIns="0" rIns="0" bIns="0" rtlCol="0">
            <a:spAutoFit/>
          </a:bodyPr>
          <a:lstStyle/>
          <a:p>
            <a:pPr marL="13970"/>
            <a:r>
              <a:rPr sz="2400" b="1" spc="190" dirty="0">
                <a:solidFill>
                  <a:srgbClr val="6D6E71"/>
                </a:solidFill>
                <a:latin typeface="Century Gothic"/>
                <a:cs typeface="Century Gothic"/>
              </a:rPr>
              <a:t>pharmaceutica</a:t>
            </a:r>
            <a:r>
              <a:rPr sz="2400" b="1" spc="75" dirty="0">
                <a:solidFill>
                  <a:srgbClr val="6D6E71"/>
                </a:solidFill>
                <a:latin typeface="Century Gothic"/>
                <a:cs typeface="Century Gothic"/>
              </a:rPr>
              <a:t>l</a:t>
            </a:r>
            <a:r>
              <a:rPr sz="2400" b="1" dirty="0">
                <a:solidFill>
                  <a:srgbClr val="6D6E71"/>
                </a:solidFill>
                <a:latin typeface="Century Gothic"/>
                <a:cs typeface="Century Gothic"/>
              </a:rPr>
              <a:t> </a:t>
            </a:r>
            <a:r>
              <a:rPr sz="2400" b="1" spc="-165" dirty="0">
                <a:solidFill>
                  <a:srgbClr val="6D6E71"/>
                </a:solidFill>
                <a:latin typeface="Century Gothic"/>
                <a:cs typeface="Century Gothic"/>
              </a:rPr>
              <a:t> </a:t>
            </a:r>
            <a:r>
              <a:rPr sz="2400" b="1" spc="215" dirty="0">
                <a:solidFill>
                  <a:srgbClr val="6D6E71"/>
                </a:solidFill>
                <a:latin typeface="Century Gothic"/>
                <a:cs typeface="Century Gothic"/>
              </a:rPr>
              <a:t>shortages</a:t>
            </a:r>
            <a:endParaRPr sz="2400" dirty="0">
              <a:latin typeface="Century Gothic"/>
              <a:cs typeface="Century Gothic"/>
            </a:endParaRPr>
          </a:p>
          <a:p>
            <a:pPr marL="13970" marR="1293495" indent="-1905">
              <a:spcBef>
                <a:spcPts val="720"/>
              </a:spcBef>
            </a:pPr>
            <a:endParaRPr lang="en-US" sz="2400" b="1" spc="150" dirty="0" smtClean="0">
              <a:solidFill>
                <a:srgbClr val="6D6E71"/>
              </a:solidFill>
              <a:latin typeface="Century Gothic"/>
              <a:cs typeface="Century Gothic"/>
            </a:endParaRPr>
          </a:p>
          <a:p>
            <a:pPr marL="13970" marR="1293495" indent="-1905">
              <a:spcBef>
                <a:spcPts val="720"/>
              </a:spcBef>
            </a:pPr>
            <a:r>
              <a:rPr sz="2400" b="1" spc="150" dirty="0" smtClean="0">
                <a:solidFill>
                  <a:srgbClr val="6D6E71"/>
                </a:solidFill>
                <a:latin typeface="Century Gothic"/>
                <a:cs typeface="Century Gothic"/>
              </a:rPr>
              <a:t>insufficien</a:t>
            </a:r>
            <a:r>
              <a:rPr sz="2400" b="1" spc="70" dirty="0" smtClean="0">
                <a:solidFill>
                  <a:srgbClr val="6D6E71"/>
                </a:solidFill>
                <a:latin typeface="Century Gothic"/>
                <a:cs typeface="Century Gothic"/>
              </a:rPr>
              <a:t>t</a:t>
            </a:r>
            <a:r>
              <a:rPr sz="2400" b="1" dirty="0" smtClean="0">
                <a:solidFill>
                  <a:srgbClr val="6D6E71"/>
                </a:solidFill>
                <a:latin typeface="Century Gothic"/>
                <a:cs typeface="Century Gothic"/>
              </a:rPr>
              <a:t> </a:t>
            </a:r>
            <a:r>
              <a:rPr sz="2400" b="1" spc="-170" dirty="0" smtClean="0">
                <a:solidFill>
                  <a:srgbClr val="6D6E71"/>
                </a:solidFill>
                <a:latin typeface="Century Gothic"/>
                <a:cs typeface="Century Gothic"/>
              </a:rPr>
              <a:t> </a:t>
            </a:r>
            <a:r>
              <a:rPr sz="2400" b="1" spc="200" dirty="0">
                <a:solidFill>
                  <a:srgbClr val="6D6E71"/>
                </a:solidFill>
                <a:latin typeface="Century Gothic"/>
                <a:cs typeface="Century Gothic"/>
              </a:rPr>
              <a:t>medica</a:t>
            </a:r>
            <a:r>
              <a:rPr sz="2400" b="1" spc="80" dirty="0">
                <a:solidFill>
                  <a:srgbClr val="6D6E71"/>
                </a:solidFill>
                <a:latin typeface="Century Gothic"/>
                <a:cs typeface="Century Gothic"/>
              </a:rPr>
              <a:t>l</a:t>
            </a:r>
            <a:r>
              <a:rPr sz="2400" b="1" dirty="0">
                <a:solidFill>
                  <a:srgbClr val="6D6E71"/>
                </a:solidFill>
                <a:latin typeface="Century Gothic"/>
                <a:cs typeface="Century Gothic"/>
              </a:rPr>
              <a:t> </a:t>
            </a:r>
            <a:r>
              <a:rPr sz="2400" b="1" spc="-170" dirty="0">
                <a:solidFill>
                  <a:srgbClr val="6D6E71"/>
                </a:solidFill>
                <a:latin typeface="Century Gothic"/>
                <a:cs typeface="Century Gothic"/>
              </a:rPr>
              <a:t> </a:t>
            </a:r>
            <a:r>
              <a:rPr sz="2400" b="1" spc="175" dirty="0" smtClean="0">
                <a:solidFill>
                  <a:srgbClr val="6D6E71"/>
                </a:solidFill>
                <a:latin typeface="Century Gothic"/>
                <a:cs typeface="Century Gothic"/>
              </a:rPr>
              <a:t>training</a:t>
            </a:r>
            <a:endParaRPr lang="en-US" sz="2400" b="1" spc="125" dirty="0">
              <a:solidFill>
                <a:srgbClr val="6D6E71"/>
              </a:solidFill>
              <a:latin typeface="Century Gothic"/>
              <a:cs typeface="Century Gothic"/>
            </a:endParaRPr>
          </a:p>
          <a:p>
            <a:pPr marL="13970" marR="1293495" indent="-1905">
              <a:spcBef>
                <a:spcPts val="720"/>
              </a:spcBef>
            </a:pPr>
            <a:endParaRPr lang="en-US" sz="2400" b="1" spc="160" dirty="0" smtClean="0">
              <a:solidFill>
                <a:srgbClr val="6D6E71"/>
              </a:solidFill>
              <a:latin typeface="Century Gothic"/>
              <a:cs typeface="Century Gothic"/>
            </a:endParaRPr>
          </a:p>
          <a:p>
            <a:pPr marL="13970" marR="1293495" indent="-1905">
              <a:spcBef>
                <a:spcPts val="720"/>
              </a:spcBef>
            </a:pPr>
            <a:r>
              <a:rPr sz="2400" b="1" spc="160" dirty="0" smtClean="0">
                <a:solidFill>
                  <a:srgbClr val="6D6E71"/>
                </a:solidFill>
                <a:latin typeface="Century Gothic"/>
                <a:cs typeface="Century Gothic"/>
              </a:rPr>
              <a:t>lac</a:t>
            </a:r>
            <a:r>
              <a:rPr sz="2400" b="1" spc="140" dirty="0" smtClean="0">
                <a:solidFill>
                  <a:srgbClr val="6D6E71"/>
                </a:solidFill>
                <a:latin typeface="Century Gothic"/>
                <a:cs typeface="Century Gothic"/>
              </a:rPr>
              <a:t>k</a:t>
            </a:r>
            <a:r>
              <a:rPr sz="2400" b="1" dirty="0" smtClean="0">
                <a:solidFill>
                  <a:srgbClr val="6D6E71"/>
                </a:solidFill>
                <a:latin typeface="Century Gothic"/>
                <a:cs typeface="Century Gothic"/>
              </a:rPr>
              <a:t> </a:t>
            </a:r>
            <a:r>
              <a:rPr sz="2400" b="1" spc="-175" dirty="0" smtClean="0">
                <a:solidFill>
                  <a:srgbClr val="6D6E71"/>
                </a:solidFill>
                <a:latin typeface="Century Gothic"/>
                <a:cs typeface="Century Gothic"/>
              </a:rPr>
              <a:t> </a:t>
            </a:r>
            <a:r>
              <a:rPr sz="2400" b="1" spc="185" dirty="0">
                <a:solidFill>
                  <a:srgbClr val="6D6E71"/>
                </a:solidFill>
                <a:latin typeface="Century Gothic"/>
                <a:cs typeface="Century Gothic"/>
              </a:rPr>
              <a:t>o</a:t>
            </a:r>
            <a:r>
              <a:rPr sz="2400" b="1" spc="85" dirty="0">
                <a:solidFill>
                  <a:srgbClr val="6D6E71"/>
                </a:solidFill>
                <a:latin typeface="Century Gothic"/>
                <a:cs typeface="Century Gothic"/>
              </a:rPr>
              <a:t>f</a:t>
            </a:r>
            <a:r>
              <a:rPr sz="2400" b="1" dirty="0">
                <a:solidFill>
                  <a:srgbClr val="6D6E71"/>
                </a:solidFill>
                <a:latin typeface="Century Gothic"/>
                <a:cs typeface="Century Gothic"/>
              </a:rPr>
              <a:t> </a:t>
            </a:r>
            <a:r>
              <a:rPr sz="2400" b="1" spc="-175" dirty="0">
                <a:solidFill>
                  <a:srgbClr val="6D6E71"/>
                </a:solidFill>
                <a:latin typeface="Century Gothic"/>
                <a:cs typeface="Century Gothic"/>
              </a:rPr>
              <a:t> </a:t>
            </a:r>
            <a:r>
              <a:rPr sz="2400" b="1" spc="260" dirty="0">
                <a:solidFill>
                  <a:srgbClr val="6D6E71"/>
                </a:solidFill>
                <a:latin typeface="Century Gothic"/>
                <a:cs typeface="Century Gothic"/>
              </a:rPr>
              <a:t>managemen</a:t>
            </a:r>
            <a:r>
              <a:rPr sz="2400" b="1" spc="114" dirty="0">
                <a:solidFill>
                  <a:srgbClr val="6D6E71"/>
                </a:solidFill>
                <a:latin typeface="Century Gothic"/>
                <a:cs typeface="Century Gothic"/>
              </a:rPr>
              <a:t>t</a:t>
            </a:r>
            <a:r>
              <a:rPr sz="2400" b="1" dirty="0">
                <a:solidFill>
                  <a:srgbClr val="6D6E71"/>
                </a:solidFill>
                <a:latin typeface="Century Gothic"/>
                <a:cs typeface="Century Gothic"/>
              </a:rPr>
              <a:t> </a:t>
            </a:r>
            <a:r>
              <a:rPr sz="2400" b="1" spc="-165" dirty="0">
                <a:solidFill>
                  <a:srgbClr val="6D6E71"/>
                </a:solidFill>
                <a:latin typeface="Century Gothic"/>
                <a:cs typeface="Century Gothic"/>
              </a:rPr>
              <a:t> </a:t>
            </a:r>
            <a:r>
              <a:rPr sz="2400" b="1" spc="175" dirty="0" smtClean="0">
                <a:solidFill>
                  <a:srgbClr val="6D6E71"/>
                </a:solidFill>
                <a:latin typeface="Century Gothic"/>
                <a:cs typeface="Century Gothic"/>
              </a:rPr>
              <a:t>training</a:t>
            </a:r>
            <a:endParaRPr sz="2400" dirty="0">
              <a:latin typeface="Century Gothic"/>
              <a:cs typeface="Century Gothic"/>
            </a:endParaRPr>
          </a:p>
          <a:p>
            <a:pPr marL="13970">
              <a:spcBef>
                <a:spcPts val="995"/>
              </a:spcBef>
            </a:pPr>
            <a:endParaRPr lang="en-US" sz="2400" b="1" spc="150" dirty="0" smtClean="0">
              <a:solidFill>
                <a:srgbClr val="6D6E71"/>
              </a:solidFill>
              <a:latin typeface="Century Gothic"/>
              <a:cs typeface="Century Gothic"/>
            </a:endParaRPr>
          </a:p>
          <a:p>
            <a:pPr marL="13970">
              <a:spcBef>
                <a:spcPts val="995"/>
              </a:spcBef>
            </a:pPr>
            <a:r>
              <a:rPr sz="2400" b="1" spc="150" dirty="0" smtClean="0">
                <a:solidFill>
                  <a:srgbClr val="6D6E71"/>
                </a:solidFill>
                <a:latin typeface="Century Gothic"/>
                <a:cs typeface="Century Gothic"/>
              </a:rPr>
              <a:t>inabilit</a:t>
            </a:r>
            <a:r>
              <a:rPr sz="2400" b="1" spc="120" dirty="0" smtClean="0">
                <a:solidFill>
                  <a:srgbClr val="6D6E71"/>
                </a:solidFill>
                <a:latin typeface="Century Gothic"/>
                <a:cs typeface="Century Gothic"/>
              </a:rPr>
              <a:t>y</a:t>
            </a:r>
            <a:r>
              <a:rPr sz="2400" b="1" dirty="0" smtClean="0">
                <a:solidFill>
                  <a:srgbClr val="6D6E71"/>
                </a:solidFill>
                <a:latin typeface="Century Gothic"/>
                <a:cs typeface="Century Gothic"/>
              </a:rPr>
              <a:t> </a:t>
            </a:r>
            <a:r>
              <a:rPr sz="2400" b="1" spc="-175" dirty="0" smtClean="0">
                <a:solidFill>
                  <a:srgbClr val="6D6E71"/>
                </a:solidFill>
                <a:latin typeface="Century Gothic"/>
                <a:cs typeface="Century Gothic"/>
              </a:rPr>
              <a:t> </a:t>
            </a:r>
            <a:r>
              <a:rPr sz="2400" b="1" spc="150" dirty="0">
                <a:solidFill>
                  <a:srgbClr val="6D6E71"/>
                </a:solidFill>
                <a:latin typeface="Century Gothic"/>
                <a:cs typeface="Century Gothic"/>
              </a:rPr>
              <a:t>t</a:t>
            </a:r>
            <a:r>
              <a:rPr sz="2400" b="1" spc="135" dirty="0">
                <a:solidFill>
                  <a:srgbClr val="6D6E71"/>
                </a:solidFill>
                <a:latin typeface="Century Gothic"/>
                <a:cs typeface="Century Gothic"/>
              </a:rPr>
              <a:t>o</a:t>
            </a:r>
            <a:r>
              <a:rPr sz="2400" b="1" dirty="0">
                <a:solidFill>
                  <a:srgbClr val="6D6E71"/>
                </a:solidFill>
                <a:latin typeface="Century Gothic"/>
                <a:cs typeface="Century Gothic"/>
              </a:rPr>
              <a:t> </a:t>
            </a:r>
            <a:r>
              <a:rPr sz="2400" b="1" spc="-175" dirty="0">
                <a:solidFill>
                  <a:srgbClr val="6D6E71"/>
                </a:solidFill>
                <a:latin typeface="Century Gothic"/>
                <a:cs typeface="Century Gothic"/>
              </a:rPr>
              <a:t> </a:t>
            </a:r>
            <a:r>
              <a:rPr sz="2400" b="1" spc="195" dirty="0">
                <a:solidFill>
                  <a:srgbClr val="6D6E71"/>
                </a:solidFill>
                <a:latin typeface="Century Gothic"/>
                <a:cs typeface="Century Gothic"/>
              </a:rPr>
              <a:t>provid</a:t>
            </a:r>
            <a:r>
              <a:rPr sz="2400" b="1" spc="125" dirty="0">
                <a:solidFill>
                  <a:srgbClr val="6D6E71"/>
                </a:solidFill>
                <a:latin typeface="Century Gothic"/>
                <a:cs typeface="Century Gothic"/>
              </a:rPr>
              <a:t>e</a:t>
            </a:r>
            <a:r>
              <a:rPr sz="2400" b="1" dirty="0">
                <a:solidFill>
                  <a:srgbClr val="6D6E71"/>
                </a:solidFill>
                <a:latin typeface="Century Gothic"/>
                <a:cs typeface="Century Gothic"/>
              </a:rPr>
              <a:t> </a:t>
            </a:r>
            <a:r>
              <a:rPr sz="2400" b="1" spc="-170" dirty="0">
                <a:solidFill>
                  <a:srgbClr val="6D6E71"/>
                </a:solidFill>
                <a:latin typeface="Century Gothic"/>
                <a:cs typeface="Century Gothic"/>
              </a:rPr>
              <a:t> </a:t>
            </a:r>
            <a:r>
              <a:rPr sz="2400" b="1" spc="200" dirty="0">
                <a:solidFill>
                  <a:srgbClr val="6D6E71"/>
                </a:solidFill>
                <a:latin typeface="Century Gothic"/>
                <a:cs typeface="Century Gothic"/>
              </a:rPr>
              <a:t>necessar</a:t>
            </a:r>
            <a:r>
              <a:rPr sz="2400" b="1" spc="160" dirty="0">
                <a:solidFill>
                  <a:srgbClr val="6D6E71"/>
                </a:solidFill>
                <a:latin typeface="Century Gothic"/>
                <a:cs typeface="Century Gothic"/>
              </a:rPr>
              <a:t>y</a:t>
            </a:r>
            <a:r>
              <a:rPr sz="2400" b="1" dirty="0">
                <a:solidFill>
                  <a:srgbClr val="6D6E71"/>
                </a:solidFill>
                <a:latin typeface="Century Gothic"/>
                <a:cs typeface="Century Gothic"/>
              </a:rPr>
              <a:t> </a:t>
            </a:r>
            <a:r>
              <a:rPr sz="2400" b="1" spc="-175" dirty="0">
                <a:solidFill>
                  <a:srgbClr val="6D6E71"/>
                </a:solidFill>
                <a:latin typeface="Century Gothic"/>
                <a:cs typeface="Century Gothic"/>
              </a:rPr>
              <a:t> </a:t>
            </a:r>
            <a:r>
              <a:rPr sz="2400" b="1" spc="200" dirty="0">
                <a:solidFill>
                  <a:srgbClr val="6D6E71"/>
                </a:solidFill>
                <a:latin typeface="Century Gothic"/>
                <a:cs typeface="Century Gothic"/>
              </a:rPr>
              <a:t>healthcare</a:t>
            </a:r>
            <a:endParaRPr sz="2400" dirty="0">
              <a:latin typeface="Century Gothic"/>
              <a:cs typeface="Century Gothic"/>
            </a:endParaRPr>
          </a:p>
        </p:txBody>
      </p:sp>
      <p:pic>
        <p:nvPicPr>
          <p:cNvPr id="65" name="Picture 64"/>
          <p:cNvPicPr>
            <a:picLocks noChangeAspect="1"/>
          </p:cNvPicPr>
          <p:nvPr/>
        </p:nvPicPr>
        <p:blipFill>
          <a:blip r:embed="rId3"/>
          <a:stretch>
            <a:fillRect/>
          </a:stretch>
        </p:blipFill>
        <p:spPr>
          <a:xfrm>
            <a:off x="1419020" y="4482978"/>
            <a:ext cx="647808" cy="570688"/>
          </a:xfrm>
          <a:prstGeom prst="rect">
            <a:avLst/>
          </a:prstGeom>
        </p:spPr>
      </p:pic>
      <p:pic>
        <p:nvPicPr>
          <p:cNvPr id="66" name="Picture 65" descr="Screen Shot 2017-02-13 at 6.39.30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36382" y="3470408"/>
            <a:ext cx="892029" cy="632530"/>
          </a:xfrm>
          <a:prstGeom prst="rect">
            <a:avLst/>
          </a:prstGeom>
        </p:spPr>
      </p:pic>
      <p:pic>
        <p:nvPicPr>
          <p:cNvPr id="67" name="Picture 66" descr="Screen Shot 2017-02-13 at 6.42.07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45574" y="2548087"/>
            <a:ext cx="454380" cy="740155"/>
          </a:xfrm>
          <a:prstGeom prst="rect">
            <a:avLst/>
          </a:prstGeom>
        </p:spPr>
      </p:pic>
    </p:spTree>
    <p:extLst>
      <p:ext uri="{BB962C8B-B14F-4D97-AF65-F5344CB8AC3E}">
        <p14:creationId xmlns:p14="http://schemas.microsoft.com/office/powerpoint/2010/main" val="4285269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87299" y="1638812"/>
            <a:ext cx="7623734" cy="4512174"/>
          </a:xfrm>
          <a:prstGeom prst="rect">
            <a:avLst/>
          </a:prstGeom>
        </p:spPr>
        <p:txBody>
          <a:bodyPr vert="horz" wrap="square" lIns="0" tIns="0" rIns="0" bIns="0" rtlCol="0">
            <a:spAutoFit/>
          </a:bodyPr>
          <a:lstStyle/>
          <a:p>
            <a:pPr marL="12700" marR="131445">
              <a:lnSpc>
                <a:spcPct val="158800"/>
              </a:lnSpc>
            </a:pPr>
            <a:r>
              <a:rPr sz="2400" spc="120" dirty="0">
                <a:latin typeface="Century Gothic"/>
                <a:cs typeface="Century Gothic"/>
              </a:rPr>
              <a:t>LifeNe</a:t>
            </a:r>
            <a:r>
              <a:rPr sz="2400" spc="30" dirty="0">
                <a:latin typeface="Century Gothic"/>
                <a:cs typeface="Century Gothic"/>
              </a:rPr>
              <a:t>t</a:t>
            </a:r>
            <a:r>
              <a:rPr sz="2400" dirty="0">
                <a:latin typeface="Century Gothic"/>
                <a:cs typeface="Century Gothic"/>
              </a:rPr>
              <a:t> </a:t>
            </a:r>
            <a:r>
              <a:rPr sz="2400" spc="-204" dirty="0">
                <a:latin typeface="Century Gothic"/>
                <a:cs typeface="Century Gothic"/>
              </a:rPr>
              <a:t> </a:t>
            </a:r>
            <a:r>
              <a:rPr sz="2400" spc="175" dirty="0">
                <a:latin typeface="Century Gothic"/>
                <a:cs typeface="Century Gothic"/>
              </a:rPr>
              <a:t>transform</a:t>
            </a:r>
            <a:r>
              <a:rPr sz="2400" spc="100" dirty="0">
                <a:latin typeface="Century Gothic"/>
                <a:cs typeface="Century Gothic"/>
              </a:rPr>
              <a:t>s</a:t>
            </a:r>
            <a:r>
              <a:rPr sz="2400" dirty="0">
                <a:latin typeface="Century Gothic"/>
                <a:cs typeface="Century Gothic"/>
              </a:rPr>
              <a:t> </a:t>
            </a:r>
            <a:r>
              <a:rPr sz="2400" spc="-200" dirty="0">
                <a:latin typeface="Century Gothic"/>
                <a:cs typeface="Century Gothic"/>
              </a:rPr>
              <a:t> </a:t>
            </a:r>
            <a:r>
              <a:rPr sz="2400" spc="125" dirty="0">
                <a:latin typeface="Century Gothic"/>
                <a:cs typeface="Century Gothic"/>
              </a:rPr>
              <a:t>Africa</a:t>
            </a:r>
            <a:r>
              <a:rPr sz="2400" spc="60" dirty="0">
                <a:latin typeface="Century Gothic"/>
                <a:cs typeface="Century Gothic"/>
              </a:rPr>
              <a:t>n</a:t>
            </a:r>
            <a:r>
              <a:rPr sz="2400" dirty="0">
                <a:latin typeface="Century Gothic"/>
                <a:cs typeface="Century Gothic"/>
              </a:rPr>
              <a:t> </a:t>
            </a:r>
            <a:r>
              <a:rPr sz="2400" spc="-210" dirty="0">
                <a:latin typeface="Century Gothic"/>
                <a:cs typeface="Century Gothic"/>
              </a:rPr>
              <a:t> </a:t>
            </a:r>
            <a:r>
              <a:rPr sz="2400" spc="210" dirty="0">
                <a:latin typeface="Century Gothic"/>
                <a:cs typeface="Century Gothic"/>
              </a:rPr>
              <a:t>healt</a:t>
            </a:r>
            <a:r>
              <a:rPr sz="2400" spc="175" dirty="0">
                <a:latin typeface="Century Gothic"/>
                <a:cs typeface="Century Gothic"/>
              </a:rPr>
              <a:t>h</a:t>
            </a:r>
            <a:r>
              <a:rPr sz="2400" dirty="0">
                <a:latin typeface="Century Gothic"/>
                <a:cs typeface="Century Gothic"/>
              </a:rPr>
              <a:t> </a:t>
            </a:r>
            <a:r>
              <a:rPr sz="2400" spc="-210" dirty="0">
                <a:latin typeface="Century Gothic"/>
                <a:cs typeface="Century Gothic"/>
              </a:rPr>
              <a:t> </a:t>
            </a:r>
            <a:r>
              <a:rPr sz="2400" spc="190" dirty="0">
                <a:latin typeface="Century Gothic"/>
                <a:cs typeface="Century Gothic"/>
              </a:rPr>
              <a:t>centers</a:t>
            </a:r>
            <a:r>
              <a:rPr sz="2400" spc="145" dirty="0">
                <a:latin typeface="Century Gothic"/>
                <a:cs typeface="Century Gothic"/>
              </a:rPr>
              <a:t> fro</a:t>
            </a:r>
            <a:r>
              <a:rPr sz="2400" spc="155" dirty="0">
                <a:latin typeface="Century Gothic"/>
                <a:cs typeface="Century Gothic"/>
              </a:rPr>
              <a:t>m</a:t>
            </a:r>
            <a:r>
              <a:rPr sz="2400" dirty="0">
                <a:latin typeface="Century Gothic"/>
                <a:cs typeface="Century Gothic"/>
              </a:rPr>
              <a:t> </a:t>
            </a:r>
            <a:r>
              <a:rPr sz="2400" spc="-210" dirty="0">
                <a:latin typeface="Century Gothic"/>
                <a:cs typeface="Century Gothic"/>
              </a:rPr>
              <a:t> </a:t>
            </a:r>
            <a:r>
              <a:rPr sz="2400" spc="204" dirty="0">
                <a:latin typeface="Century Gothic"/>
                <a:cs typeface="Century Gothic"/>
              </a:rPr>
              <a:t>th</a:t>
            </a:r>
            <a:r>
              <a:rPr sz="2400" spc="160" dirty="0">
                <a:latin typeface="Century Gothic"/>
                <a:cs typeface="Century Gothic"/>
              </a:rPr>
              <a:t>e</a:t>
            </a:r>
            <a:r>
              <a:rPr sz="2400" dirty="0">
                <a:latin typeface="Century Gothic"/>
                <a:cs typeface="Century Gothic"/>
              </a:rPr>
              <a:t> </a:t>
            </a:r>
            <a:r>
              <a:rPr sz="2400" spc="-210" dirty="0">
                <a:latin typeface="Century Gothic"/>
                <a:cs typeface="Century Gothic"/>
              </a:rPr>
              <a:t> </a:t>
            </a:r>
            <a:r>
              <a:rPr sz="2400" spc="229" dirty="0">
                <a:latin typeface="Century Gothic"/>
                <a:cs typeface="Century Gothic"/>
              </a:rPr>
              <a:t>groun</a:t>
            </a:r>
            <a:r>
              <a:rPr sz="2400" spc="165" dirty="0">
                <a:latin typeface="Century Gothic"/>
                <a:cs typeface="Century Gothic"/>
              </a:rPr>
              <a:t>d</a:t>
            </a:r>
            <a:r>
              <a:rPr sz="2400" dirty="0">
                <a:latin typeface="Century Gothic"/>
                <a:cs typeface="Century Gothic"/>
              </a:rPr>
              <a:t> </a:t>
            </a:r>
            <a:r>
              <a:rPr sz="2400" spc="-210" dirty="0">
                <a:latin typeface="Century Gothic"/>
                <a:cs typeface="Century Gothic"/>
              </a:rPr>
              <a:t> </a:t>
            </a:r>
            <a:r>
              <a:rPr sz="2400" spc="240" dirty="0" smtClean="0">
                <a:latin typeface="Century Gothic"/>
                <a:cs typeface="Century Gothic"/>
              </a:rPr>
              <a:t>u</a:t>
            </a:r>
            <a:r>
              <a:rPr sz="2400" spc="165" dirty="0" smtClean="0">
                <a:latin typeface="Century Gothic"/>
                <a:cs typeface="Century Gothic"/>
              </a:rPr>
              <a:t>p</a:t>
            </a:r>
            <a:r>
              <a:rPr lang="en-US" sz="2400" dirty="0" smtClean="0">
                <a:latin typeface="Century Gothic"/>
                <a:cs typeface="Century Gothic"/>
              </a:rPr>
              <a:t>, through its horizontal conversion franchise model by:</a:t>
            </a:r>
            <a:endParaRPr sz="2400" dirty="0">
              <a:latin typeface="Century Gothic"/>
              <a:cs typeface="Century Gothic"/>
            </a:endParaRPr>
          </a:p>
          <a:p>
            <a:pPr>
              <a:lnSpc>
                <a:spcPct val="100000"/>
              </a:lnSpc>
            </a:pPr>
            <a:endParaRPr sz="2400" dirty="0">
              <a:latin typeface="Century Gothic"/>
              <a:cs typeface="Century Gothic"/>
            </a:endParaRPr>
          </a:p>
          <a:p>
            <a:pPr>
              <a:lnSpc>
                <a:spcPct val="100000"/>
              </a:lnSpc>
              <a:spcBef>
                <a:spcPts val="0"/>
              </a:spcBef>
            </a:pPr>
            <a:endParaRPr sz="2400" dirty="0">
              <a:latin typeface="Century Gothic"/>
              <a:cs typeface="Century Gothic"/>
            </a:endParaRPr>
          </a:p>
          <a:p>
            <a:pPr marL="12700">
              <a:lnSpc>
                <a:spcPct val="100000"/>
              </a:lnSpc>
            </a:pPr>
            <a:r>
              <a:rPr sz="2400" b="1" spc="55" dirty="0">
                <a:latin typeface="Century Gothic"/>
                <a:cs typeface="Century Gothic"/>
              </a:rPr>
              <a:t>st</a:t>
            </a:r>
            <a:r>
              <a:rPr sz="2400" b="1" spc="20" dirty="0">
                <a:latin typeface="Century Gothic"/>
                <a:cs typeface="Century Gothic"/>
              </a:rPr>
              <a:t>r</a:t>
            </a:r>
            <a:r>
              <a:rPr sz="2400" b="1" spc="150" dirty="0">
                <a:latin typeface="Century Gothic"/>
                <a:cs typeface="Century Gothic"/>
              </a:rPr>
              <a:t>engt</a:t>
            </a:r>
            <a:r>
              <a:rPr sz="2400" b="1" spc="125" dirty="0">
                <a:latin typeface="Century Gothic"/>
                <a:cs typeface="Century Gothic"/>
              </a:rPr>
              <a:t>h</a:t>
            </a:r>
            <a:r>
              <a:rPr sz="2400" b="1" spc="165" dirty="0">
                <a:latin typeface="Century Gothic"/>
                <a:cs typeface="Century Gothic"/>
              </a:rPr>
              <a:t>enin</a:t>
            </a:r>
            <a:r>
              <a:rPr sz="2400" b="1" spc="100" dirty="0">
                <a:latin typeface="Century Gothic"/>
                <a:cs typeface="Century Gothic"/>
              </a:rPr>
              <a:t>g</a:t>
            </a:r>
            <a:r>
              <a:rPr sz="2400" b="1" spc="125" dirty="0">
                <a:latin typeface="Century Gothic"/>
                <a:cs typeface="Century Gothic"/>
              </a:rPr>
              <a:t> </a:t>
            </a:r>
            <a:r>
              <a:rPr sz="2400" b="1" spc="75" dirty="0">
                <a:latin typeface="Century Gothic"/>
                <a:cs typeface="Century Gothic"/>
              </a:rPr>
              <a:t>h</a:t>
            </a:r>
            <a:r>
              <a:rPr sz="2400" b="1" spc="135" dirty="0">
                <a:latin typeface="Century Gothic"/>
                <a:cs typeface="Century Gothic"/>
              </a:rPr>
              <a:t>ealt</a:t>
            </a:r>
            <a:r>
              <a:rPr sz="2400" b="1" spc="90" dirty="0">
                <a:latin typeface="Century Gothic"/>
                <a:cs typeface="Century Gothic"/>
              </a:rPr>
              <a:t>h</a:t>
            </a:r>
            <a:r>
              <a:rPr sz="2400" b="1" spc="125" dirty="0">
                <a:latin typeface="Century Gothic"/>
                <a:cs typeface="Century Gothic"/>
              </a:rPr>
              <a:t> </a:t>
            </a:r>
            <a:r>
              <a:rPr sz="2400" b="1" spc="190" dirty="0">
                <a:latin typeface="Century Gothic"/>
                <a:cs typeface="Century Gothic"/>
              </a:rPr>
              <a:t>s</a:t>
            </a:r>
            <a:r>
              <a:rPr sz="2400" b="1" spc="175" dirty="0">
                <a:latin typeface="Century Gothic"/>
                <a:cs typeface="Century Gothic"/>
              </a:rPr>
              <a:t>y</a:t>
            </a:r>
            <a:r>
              <a:rPr sz="2400" b="1" spc="145" dirty="0">
                <a:latin typeface="Century Gothic"/>
                <a:cs typeface="Century Gothic"/>
              </a:rPr>
              <a:t>stems</a:t>
            </a:r>
            <a:endParaRPr sz="2400" dirty="0">
              <a:latin typeface="Century Gothic"/>
              <a:cs typeface="Century Gothic"/>
            </a:endParaRPr>
          </a:p>
          <a:p>
            <a:pPr marL="12700">
              <a:lnSpc>
                <a:spcPct val="100000"/>
              </a:lnSpc>
              <a:spcBef>
                <a:spcPts val="1305"/>
              </a:spcBef>
            </a:pPr>
            <a:r>
              <a:rPr sz="2400" b="1" spc="140" dirty="0">
                <a:latin typeface="Century Gothic"/>
                <a:cs typeface="Century Gothic"/>
              </a:rPr>
              <a:t>pa</a:t>
            </a:r>
            <a:r>
              <a:rPr sz="2400" b="1" spc="190" dirty="0">
                <a:latin typeface="Century Gothic"/>
                <a:cs typeface="Century Gothic"/>
              </a:rPr>
              <a:t>r</a:t>
            </a:r>
            <a:r>
              <a:rPr sz="2400" b="1" spc="114" dirty="0">
                <a:latin typeface="Century Gothic"/>
                <a:cs typeface="Century Gothic"/>
              </a:rPr>
              <a:t>tnerin</a:t>
            </a:r>
            <a:r>
              <a:rPr sz="2400" b="1" spc="45" dirty="0">
                <a:latin typeface="Century Gothic"/>
                <a:cs typeface="Century Gothic"/>
              </a:rPr>
              <a:t>g</a:t>
            </a:r>
            <a:r>
              <a:rPr sz="2400" b="1" spc="125" dirty="0">
                <a:latin typeface="Century Gothic"/>
                <a:cs typeface="Century Gothic"/>
              </a:rPr>
              <a:t> </a:t>
            </a:r>
            <a:r>
              <a:rPr sz="2400" b="1" spc="130" dirty="0">
                <a:latin typeface="Century Gothic"/>
                <a:cs typeface="Century Gothic"/>
              </a:rPr>
              <a:t>wit</a:t>
            </a:r>
            <a:r>
              <a:rPr sz="2400" b="1" spc="70" dirty="0">
                <a:latin typeface="Century Gothic"/>
                <a:cs typeface="Century Gothic"/>
              </a:rPr>
              <a:t>h</a:t>
            </a:r>
            <a:r>
              <a:rPr sz="2400" b="1" spc="125" dirty="0">
                <a:latin typeface="Century Gothic"/>
                <a:cs typeface="Century Gothic"/>
              </a:rPr>
              <a:t> </a:t>
            </a:r>
            <a:r>
              <a:rPr sz="2400" b="1" spc="75" dirty="0" smtClean="0">
                <a:latin typeface="Century Gothic"/>
                <a:cs typeface="Century Gothic"/>
              </a:rPr>
              <a:t>h</a:t>
            </a:r>
            <a:r>
              <a:rPr sz="2400" b="1" spc="135" dirty="0" smtClean="0">
                <a:latin typeface="Century Gothic"/>
                <a:cs typeface="Century Gothic"/>
              </a:rPr>
              <a:t>ealt</a:t>
            </a:r>
            <a:r>
              <a:rPr sz="2400" b="1" spc="90" dirty="0" smtClean="0">
                <a:latin typeface="Century Gothic"/>
                <a:cs typeface="Century Gothic"/>
              </a:rPr>
              <a:t>h</a:t>
            </a:r>
            <a:r>
              <a:rPr sz="2400" b="1" spc="125" dirty="0" smtClean="0">
                <a:latin typeface="Century Gothic"/>
                <a:cs typeface="Century Gothic"/>
              </a:rPr>
              <a:t> </a:t>
            </a:r>
            <a:r>
              <a:rPr sz="2400" b="1" spc="120" dirty="0">
                <a:latin typeface="Century Gothic"/>
                <a:cs typeface="Century Gothic"/>
              </a:rPr>
              <a:t>centers</a:t>
            </a:r>
            <a:endParaRPr sz="2400" dirty="0">
              <a:latin typeface="Century Gothic"/>
              <a:cs typeface="Century Gothic"/>
            </a:endParaRPr>
          </a:p>
          <a:p>
            <a:pPr>
              <a:lnSpc>
                <a:spcPct val="100000"/>
              </a:lnSpc>
            </a:pPr>
            <a:endParaRPr sz="2400" dirty="0">
              <a:latin typeface="Century Gothic"/>
              <a:cs typeface="Century Gothic"/>
            </a:endParaRPr>
          </a:p>
          <a:p>
            <a:pPr>
              <a:lnSpc>
                <a:spcPct val="100000"/>
              </a:lnSpc>
              <a:spcBef>
                <a:spcPts val="0"/>
              </a:spcBef>
            </a:pPr>
            <a:endParaRPr sz="2400" dirty="0">
              <a:latin typeface="Century Gothic"/>
              <a:cs typeface="Century Gothic"/>
            </a:endParaRPr>
          </a:p>
          <a:p>
            <a:pPr marL="12700">
              <a:lnSpc>
                <a:spcPct val="100000"/>
              </a:lnSpc>
            </a:pPr>
            <a:r>
              <a:rPr sz="2400" spc="150" dirty="0">
                <a:latin typeface="Century Gothic"/>
                <a:cs typeface="Century Gothic"/>
              </a:rPr>
              <a:t>t</a:t>
            </a:r>
            <a:r>
              <a:rPr sz="2400" spc="145" dirty="0">
                <a:latin typeface="Century Gothic"/>
                <a:cs typeface="Century Gothic"/>
              </a:rPr>
              <a:t>o</a:t>
            </a:r>
            <a:r>
              <a:rPr sz="2400" dirty="0">
                <a:latin typeface="Century Gothic"/>
                <a:cs typeface="Century Gothic"/>
              </a:rPr>
              <a:t> </a:t>
            </a:r>
            <a:r>
              <a:rPr sz="2400" spc="-210" dirty="0">
                <a:latin typeface="Century Gothic"/>
                <a:cs typeface="Century Gothic"/>
              </a:rPr>
              <a:t> </a:t>
            </a:r>
            <a:r>
              <a:rPr sz="2400" spc="175" dirty="0">
                <a:latin typeface="Century Gothic"/>
                <a:cs typeface="Century Gothic"/>
              </a:rPr>
              <a:t>provid</a:t>
            </a:r>
            <a:r>
              <a:rPr sz="2400" spc="105" dirty="0">
                <a:latin typeface="Century Gothic"/>
                <a:cs typeface="Century Gothic"/>
              </a:rPr>
              <a:t>e</a:t>
            </a:r>
            <a:r>
              <a:rPr sz="2400" dirty="0">
                <a:latin typeface="Century Gothic"/>
                <a:cs typeface="Century Gothic"/>
              </a:rPr>
              <a:t> </a:t>
            </a:r>
            <a:r>
              <a:rPr sz="2400" spc="-210" dirty="0">
                <a:latin typeface="Century Gothic"/>
                <a:cs typeface="Century Gothic"/>
              </a:rPr>
              <a:t> </a:t>
            </a:r>
            <a:r>
              <a:rPr sz="2400" b="1" spc="114" dirty="0">
                <a:solidFill>
                  <a:srgbClr val="D40000"/>
                </a:solidFill>
                <a:latin typeface="Century Gothic"/>
                <a:cs typeface="Century Gothic"/>
              </a:rPr>
              <a:t>quali</a:t>
            </a:r>
            <a:r>
              <a:rPr sz="2400" b="1" spc="140" dirty="0">
                <a:solidFill>
                  <a:srgbClr val="D40000"/>
                </a:solidFill>
                <a:latin typeface="Century Gothic"/>
                <a:cs typeface="Century Gothic"/>
              </a:rPr>
              <a:t>ty</a:t>
            </a:r>
            <a:r>
              <a:rPr sz="2400" b="1" spc="190" dirty="0">
                <a:solidFill>
                  <a:srgbClr val="D40000"/>
                </a:solidFill>
                <a:latin typeface="Century Gothic"/>
                <a:cs typeface="Century Gothic"/>
              </a:rPr>
              <a:t>,</a:t>
            </a:r>
            <a:r>
              <a:rPr sz="2400" b="1" spc="125" dirty="0">
                <a:solidFill>
                  <a:srgbClr val="D40000"/>
                </a:solidFill>
                <a:latin typeface="Century Gothic"/>
                <a:cs typeface="Century Gothic"/>
              </a:rPr>
              <a:t> </a:t>
            </a:r>
            <a:r>
              <a:rPr sz="2400" b="1" spc="155" dirty="0">
                <a:solidFill>
                  <a:srgbClr val="D40000"/>
                </a:solidFill>
                <a:latin typeface="Century Gothic"/>
                <a:cs typeface="Century Gothic"/>
              </a:rPr>
              <a:t>sustainabl</a:t>
            </a:r>
            <a:r>
              <a:rPr sz="2400" b="1" spc="80" dirty="0">
                <a:solidFill>
                  <a:srgbClr val="D40000"/>
                </a:solidFill>
                <a:latin typeface="Century Gothic"/>
                <a:cs typeface="Century Gothic"/>
              </a:rPr>
              <a:t>e</a:t>
            </a:r>
            <a:r>
              <a:rPr sz="2400" b="1" spc="125" dirty="0">
                <a:solidFill>
                  <a:srgbClr val="D40000"/>
                </a:solidFill>
                <a:latin typeface="Century Gothic"/>
                <a:cs typeface="Century Gothic"/>
              </a:rPr>
              <a:t> </a:t>
            </a:r>
            <a:r>
              <a:rPr sz="2400" b="1" spc="75" dirty="0">
                <a:solidFill>
                  <a:srgbClr val="D40000"/>
                </a:solidFill>
                <a:latin typeface="Century Gothic"/>
                <a:cs typeface="Century Gothic"/>
              </a:rPr>
              <a:t>h</a:t>
            </a:r>
            <a:r>
              <a:rPr sz="2400" b="1" spc="135" dirty="0">
                <a:solidFill>
                  <a:srgbClr val="D40000"/>
                </a:solidFill>
                <a:latin typeface="Century Gothic"/>
                <a:cs typeface="Century Gothic"/>
              </a:rPr>
              <a:t>ealt</a:t>
            </a:r>
            <a:r>
              <a:rPr sz="2400" b="1" spc="140" dirty="0">
                <a:solidFill>
                  <a:srgbClr val="D40000"/>
                </a:solidFill>
                <a:latin typeface="Century Gothic"/>
                <a:cs typeface="Century Gothic"/>
              </a:rPr>
              <a:t>h</a:t>
            </a:r>
            <a:r>
              <a:rPr sz="2400" b="1" spc="100" dirty="0">
                <a:solidFill>
                  <a:srgbClr val="D40000"/>
                </a:solidFill>
                <a:latin typeface="Century Gothic"/>
                <a:cs typeface="Century Gothic"/>
              </a:rPr>
              <a:t>ca</a:t>
            </a:r>
            <a:r>
              <a:rPr sz="2400" b="1" spc="60" dirty="0">
                <a:solidFill>
                  <a:srgbClr val="D40000"/>
                </a:solidFill>
                <a:latin typeface="Century Gothic"/>
                <a:cs typeface="Century Gothic"/>
              </a:rPr>
              <a:t>r</a:t>
            </a:r>
            <a:r>
              <a:rPr sz="2400" b="1" spc="280" dirty="0">
                <a:solidFill>
                  <a:srgbClr val="D40000"/>
                </a:solidFill>
                <a:latin typeface="Century Gothic"/>
                <a:cs typeface="Century Gothic"/>
              </a:rPr>
              <a:t>e</a:t>
            </a:r>
            <a:r>
              <a:rPr sz="2400" spc="100" dirty="0">
                <a:latin typeface="Century Gothic"/>
                <a:cs typeface="Century Gothic"/>
              </a:rPr>
              <a:t>.</a:t>
            </a:r>
            <a:endParaRPr sz="2400" dirty="0">
              <a:latin typeface="Century Gothic"/>
              <a:cs typeface="Century Gothic"/>
            </a:endParaRPr>
          </a:p>
        </p:txBody>
      </p:sp>
      <p:sp>
        <p:nvSpPr>
          <p:cNvPr id="3" name="object 3"/>
          <p:cNvSpPr txBox="1"/>
          <p:nvPr/>
        </p:nvSpPr>
        <p:spPr>
          <a:xfrm>
            <a:off x="887299" y="756285"/>
            <a:ext cx="5953125" cy="430887"/>
          </a:xfrm>
          <a:prstGeom prst="rect">
            <a:avLst/>
          </a:prstGeom>
        </p:spPr>
        <p:txBody>
          <a:bodyPr vert="horz" wrap="square" lIns="0" tIns="0" rIns="0" bIns="0" rtlCol="0">
            <a:spAutoFit/>
          </a:bodyPr>
          <a:lstStyle/>
          <a:p>
            <a:pPr marL="12700">
              <a:lnSpc>
                <a:spcPct val="100000"/>
              </a:lnSpc>
            </a:pPr>
            <a:r>
              <a:rPr sz="2800" b="1" dirty="0">
                <a:solidFill>
                  <a:srgbClr val="D40000"/>
                </a:solidFill>
                <a:latin typeface="Century Gothic"/>
                <a:cs typeface="Century Gothic"/>
              </a:rPr>
              <a:t>THE SOLUTION</a:t>
            </a:r>
            <a:endParaRPr sz="2800" dirty="0">
              <a:latin typeface="Century Gothic"/>
              <a:cs typeface="Century Gothic"/>
            </a:endParaRPr>
          </a:p>
        </p:txBody>
      </p:sp>
      <p:sp>
        <p:nvSpPr>
          <p:cNvPr id="4" name="object 4"/>
          <p:cNvSpPr/>
          <p:nvPr/>
        </p:nvSpPr>
        <p:spPr>
          <a:xfrm>
            <a:off x="8127009" y="0"/>
            <a:ext cx="1017269" cy="756285"/>
          </a:xfrm>
          <a:custGeom>
            <a:avLst/>
            <a:gdLst/>
            <a:ahLst/>
            <a:cxnLst/>
            <a:rect l="l" t="t" r="r" b="b"/>
            <a:pathLst>
              <a:path w="1017270" h="756285">
                <a:moveTo>
                  <a:pt x="0" y="756005"/>
                </a:moveTo>
                <a:lnTo>
                  <a:pt x="1016990" y="756005"/>
                </a:lnTo>
                <a:lnTo>
                  <a:pt x="1016990" y="0"/>
                </a:lnTo>
                <a:lnTo>
                  <a:pt x="0" y="0"/>
                </a:lnTo>
                <a:lnTo>
                  <a:pt x="0" y="756005"/>
                </a:lnTo>
                <a:close/>
              </a:path>
            </a:pathLst>
          </a:custGeom>
          <a:solidFill>
            <a:srgbClr val="D40000"/>
          </a:solidFill>
        </p:spPr>
        <p:txBody>
          <a:bodyPr wrap="square" lIns="0" tIns="0" rIns="0" bIns="0" rtlCol="0"/>
          <a:lstStyle/>
          <a:p>
            <a:endParaRPr/>
          </a:p>
        </p:txBody>
      </p:sp>
      <p:sp>
        <p:nvSpPr>
          <p:cNvPr id="5" name="object 5"/>
          <p:cNvSpPr/>
          <p:nvPr/>
        </p:nvSpPr>
        <p:spPr>
          <a:xfrm>
            <a:off x="8289301" y="141003"/>
            <a:ext cx="692785" cy="474345"/>
          </a:xfrm>
          <a:custGeom>
            <a:avLst/>
            <a:gdLst/>
            <a:ahLst/>
            <a:cxnLst/>
            <a:rect l="l" t="t" r="r" b="b"/>
            <a:pathLst>
              <a:path w="692784" h="474345">
                <a:moveTo>
                  <a:pt x="675932" y="441502"/>
                </a:moveTo>
                <a:lnTo>
                  <a:pt x="667943" y="441502"/>
                </a:lnTo>
                <a:lnTo>
                  <a:pt x="667943" y="473582"/>
                </a:lnTo>
                <a:lnTo>
                  <a:pt x="692391" y="473582"/>
                </a:lnTo>
                <a:lnTo>
                  <a:pt x="692391" y="467702"/>
                </a:lnTo>
                <a:lnTo>
                  <a:pt x="675932" y="467702"/>
                </a:lnTo>
                <a:lnTo>
                  <a:pt x="675932" y="441502"/>
                </a:lnTo>
                <a:close/>
              </a:path>
              <a:path w="692784" h="474345">
                <a:moveTo>
                  <a:pt x="689178" y="4254"/>
                </a:moveTo>
                <a:lnTo>
                  <a:pt x="570166" y="4254"/>
                </a:lnTo>
                <a:lnTo>
                  <a:pt x="570166" y="329603"/>
                </a:lnTo>
                <a:lnTo>
                  <a:pt x="689178" y="418274"/>
                </a:lnTo>
                <a:lnTo>
                  <a:pt x="689178" y="4254"/>
                </a:lnTo>
                <a:close/>
              </a:path>
              <a:path w="692784" h="474345">
                <a:moveTo>
                  <a:pt x="319951" y="139699"/>
                </a:moveTo>
                <a:lnTo>
                  <a:pt x="319951" y="411048"/>
                </a:lnTo>
                <a:lnTo>
                  <a:pt x="438962" y="411048"/>
                </a:lnTo>
                <a:lnTo>
                  <a:pt x="438962" y="233959"/>
                </a:lnTo>
                <a:lnTo>
                  <a:pt x="319951" y="139699"/>
                </a:lnTo>
                <a:close/>
              </a:path>
              <a:path w="692784" h="474345">
                <a:moveTo>
                  <a:pt x="319506" y="92290"/>
                </a:moveTo>
                <a:lnTo>
                  <a:pt x="319506" y="127723"/>
                </a:lnTo>
                <a:lnTo>
                  <a:pt x="562292" y="322897"/>
                </a:lnTo>
                <a:lnTo>
                  <a:pt x="562292" y="287477"/>
                </a:lnTo>
                <a:lnTo>
                  <a:pt x="319506" y="92290"/>
                </a:lnTo>
                <a:close/>
              </a:path>
              <a:path w="692784" h="474345">
                <a:moveTo>
                  <a:pt x="319506" y="46151"/>
                </a:moveTo>
                <a:lnTo>
                  <a:pt x="319506" y="81572"/>
                </a:lnTo>
                <a:lnTo>
                  <a:pt x="562292" y="276745"/>
                </a:lnTo>
                <a:lnTo>
                  <a:pt x="562292" y="241325"/>
                </a:lnTo>
                <a:lnTo>
                  <a:pt x="319506" y="46151"/>
                </a:lnTo>
                <a:close/>
              </a:path>
              <a:path w="692784" h="474345">
                <a:moveTo>
                  <a:pt x="319951" y="0"/>
                </a:moveTo>
                <a:lnTo>
                  <a:pt x="319951" y="35420"/>
                </a:lnTo>
                <a:lnTo>
                  <a:pt x="562737" y="230606"/>
                </a:lnTo>
                <a:lnTo>
                  <a:pt x="562737" y="195173"/>
                </a:lnTo>
                <a:lnTo>
                  <a:pt x="319951" y="0"/>
                </a:lnTo>
                <a:close/>
              </a:path>
              <a:path w="692784" h="474345">
                <a:moveTo>
                  <a:pt x="323761" y="447382"/>
                </a:moveTo>
                <a:lnTo>
                  <a:pt x="315772" y="447382"/>
                </a:lnTo>
                <a:lnTo>
                  <a:pt x="315772" y="473582"/>
                </a:lnTo>
                <a:lnTo>
                  <a:pt x="323761" y="473582"/>
                </a:lnTo>
                <a:lnTo>
                  <a:pt x="323761" y="447382"/>
                </a:lnTo>
                <a:close/>
              </a:path>
              <a:path w="692784" h="474345">
                <a:moveTo>
                  <a:pt x="335381" y="441502"/>
                </a:moveTo>
                <a:lnTo>
                  <a:pt x="304152" y="441502"/>
                </a:lnTo>
                <a:lnTo>
                  <a:pt x="304152" y="447382"/>
                </a:lnTo>
                <a:lnTo>
                  <a:pt x="335381" y="447382"/>
                </a:lnTo>
                <a:lnTo>
                  <a:pt x="335381" y="441502"/>
                </a:lnTo>
                <a:close/>
              </a:path>
              <a:path w="692784" h="474345">
                <a:moveTo>
                  <a:pt x="271284" y="441502"/>
                </a:moveTo>
                <a:lnTo>
                  <a:pt x="263956" y="441502"/>
                </a:lnTo>
                <a:lnTo>
                  <a:pt x="263956" y="473582"/>
                </a:lnTo>
                <a:lnTo>
                  <a:pt x="271945" y="473582"/>
                </a:lnTo>
                <a:lnTo>
                  <a:pt x="271945" y="453034"/>
                </a:lnTo>
                <a:lnTo>
                  <a:pt x="281352" y="453034"/>
                </a:lnTo>
                <a:lnTo>
                  <a:pt x="271284" y="441502"/>
                </a:lnTo>
                <a:close/>
              </a:path>
              <a:path w="692784" h="474345">
                <a:moveTo>
                  <a:pt x="281352" y="453034"/>
                </a:moveTo>
                <a:lnTo>
                  <a:pt x="271945" y="453034"/>
                </a:lnTo>
                <a:lnTo>
                  <a:pt x="289648" y="473582"/>
                </a:lnTo>
                <a:lnTo>
                  <a:pt x="296405" y="473582"/>
                </a:lnTo>
                <a:lnTo>
                  <a:pt x="296405" y="461111"/>
                </a:lnTo>
                <a:lnTo>
                  <a:pt x="288404" y="461111"/>
                </a:lnTo>
                <a:lnTo>
                  <a:pt x="281352" y="453034"/>
                </a:lnTo>
                <a:close/>
              </a:path>
              <a:path w="692784" h="474345">
                <a:moveTo>
                  <a:pt x="296405" y="441502"/>
                </a:moveTo>
                <a:lnTo>
                  <a:pt x="288404" y="441502"/>
                </a:lnTo>
                <a:lnTo>
                  <a:pt x="288404" y="461111"/>
                </a:lnTo>
                <a:lnTo>
                  <a:pt x="296405" y="461111"/>
                </a:lnTo>
                <a:lnTo>
                  <a:pt x="296405" y="441502"/>
                </a:lnTo>
                <a:close/>
              </a:path>
              <a:path w="692784" h="474345">
                <a:moveTo>
                  <a:pt x="276631" y="380110"/>
                </a:moveTo>
                <a:lnTo>
                  <a:pt x="0" y="380110"/>
                </a:lnTo>
                <a:lnTo>
                  <a:pt x="0" y="408673"/>
                </a:lnTo>
                <a:lnTo>
                  <a:pt x="276631" y="408673"/>
                </a:lnTo>
                <a:lnTo>
                  <a:pt x="276631" y="380110"/>
                </a:lnTo>
                <a:close/>
              </a:path>
              <a:path w="692784" h="474345">
                <a:moveTo>
                  <a:pt x="276631" y="310832"/>
                </a:moveTo>
                <a:lnTo>
                  <a:pt x="0" y="310832"/>
                </a:lnTo>
                <a:lnTo>
                  <a:pt x="0" y="374027"/>
                </a:lnTo>
                <a:lnTo>
                  <a:pt x="276631" y="374027"/>
                </a:lnTo>
                <a:lnTo>
                  <a:pt x="276631" y="345465"/>
                </a:lnTo>
                <a:lnTo>
                  <a:pt x="12865" y="345465"/>
                </a:lnTo>
                <a:lnTo>
                  <a:pt x="12865" y="339394"/>
                </a:lnTo>
                <a:lnTo>
                  <a:pt x="276631" y="339394"/>
                </a:lnTo>
                <a:lnTo>
                  <a:pt x="276631" y="310832"/>
                </a:lnTo>
                <a:close/>
              </a:path>
              <a:path w="692784" h="474345">
                <a:moveTo>
                  <a:pt x="119011" y="4838"/>
                </a:moveTo>
                <a:lnTo>
                  <a:pt x="0" y="4838"/>
                </a:lnTo>
                <a:lnTo>
                  <a:pt x="0" y="304749"/>
                </a:lnTo>
                <a:lnTo>
                  <a:pt x="119011" y="304749"/>
                </a:lnTo>
                <a:lnTo>
                  <a:pt x="119011" y="4838"/>
                </a:lnTo>
                <a:close/>
              </a:path>
              <a:path w="692784" h="474345">
                <a:moveTo>
                  <a:pt x="11582" y="441502"/>
                </a:moveTo>
                <a:lnTo>
                  <a:pt x="3581" y="441502"/>
                </a:lnTo>
                <a:lnTo>
                  <a:pt x="3581" y="473582"/>
                </a:lnTo>
                <a:lnTo>
                  <a:pt x="28041" y="473582"/>
                </a:lnTo>
                <a:lnTo>
                  <a:pt x="28041" y="467702"/>
                </a:lnTo>
                <a:lnTo>
                  <a:pt x="11582" y="467702"/>
                </a:lnTo>
                <a:lnTo>
                  <a:pt x="11582" y="441502"/>
                </a:lnTo>
                <a:close/>
              </a:path>
              <a:path w="692784" h="474345">
                <a:moveTo>
                  <a:pt x="43599" y="441502"/>
                </a:moveTo>
                <a:lnTo>
                  <a:pt x="35610" y="441502"/>
                </a:lnTo>
                <a:lnTo>
                  <a:pt x="35610" y="473582"/>
                </a:lnTo>
                <a:lnTo>
                  <a:pt x="43599" y="473582"/>
                </a:lnTo>
                <a:lnTo>
                  <a:pt x="43599" y="441502"/>
                </a:lnTo>
                <a:close/>
              </a:path>
              <a:path w="692784" h="474345">
                <a:moveTo>
                  <a:pt x="75907" y="441502"/>
                </a:moveTo>
                <a:lnTo>
                  <a:pt x="53822" y="441502"/>
                </a:lnTo>
                <a:lnTo>
                  <a:pt x="53822" y="473582"/>
                </a:lnTo>
                <a:lnTo>
                  <a:pt x="61810" y="473582"/>
                </a:lnTo>
                <a:lnTo>
                  <a:pt x="61810" y="460425"/>
                </a:lnTo>
                <a:lnTo>
                  <a:pt x="75907" y="460425"/>
                </a:lnTo>
                <a:lnTo>
                  <a:pt x="75907" y="454545"/>
                </a:lnTo>
                <a:lnTo>
                  <a:pt x="61810" y="454545"/>
                </a:lnTo>
                <a:lnTo>
                  <a:pt x="61810" y="447382"/>
                </a:lnTo>
                <a:lnTo>
                  <a:pt x="75907" y="447382"/>
                </a:lnTo>
                <a:lnTo>
                  <a:pt x="75907" y="441502"/>
                </a:lnTo>
                <a:close/>
              </a:path>
              <a:path w="692784" h="474345">
                <a:moveTo>
                  <a:pt x="108458" y="441502"/>
                </a:moveTo>
                <a:lnTo>
                  <a:pt x="85140" y="441502"/>
                </a:lnTo>
                <a:lnTo>
                  <a:pt x="85140" y="473582"/>
                </a:lnTo>
                <a:lnTo>
                  <a:pt x="108788" y="473582"/>
                </a:lnTo>
                <a:lnTo>
                  <a:pt x="108788" y="467702"/>
                </a:lnTo>
                <a:lnTo>
                  <a:pt x="93129" y="467702"/>
                </a:lnTo>
                <a:lnTo>
                  <a:pt x="93129" y="459993"/>
                </a:lnTo>
                <a:lnTo>
                  <a:pt x="107746" y="459993"/>
                </a:lnTo>
                <a:lnTo>
                  <a:pt x="107746" y="454113"/>
                </a:lnTo>
                <a:lnTo>
                  <a:pt x="93129" y="454113"/>
                </a:lnTo>
                <a:lnTo>
                  <a:pt x="93129" y="447382"/>
                </a:lnTo>
                <a:lnTo>
                  <a:pt x="108458" y="447382"/>
                </a:lnTo>
                <a:lnTo>
                  <a:pt x="108458" y="441502"/>
                </a:lnTo>
                <a:close/>
              </a:path>
              <a:path w="692784" h="474345">
                <a:moveTo>
                  <a:pt x="125082" y="441502"/>
                </a:moveTo>
                <a:lnTo>
                  <a:pt x="117754" y="441502"/>
                </a:lnTo>
                <a:lnTo>
                  <a:pt x="117754" y="473582"/>
                </a:lnTo>
                <a:lnTo>
                  <a:pt x="125755" y="473582"/>
                </a:lnTo>
                <a:lnTo>
                  <a:pt x="125755" y="453034"/>
                </a:lnTo>
                <a:lnTo>
                  <a:pt x="135157" y="453034"/>
                </a:lnTo>
                <a:lnTo>
                  <a:pt x="125082" y="441502"/>
                </a:lnTo>
                <a:close/>
              </a:path>
              <a:path w="692784" h="474345">
                <a:moveTo>
                  <a:pt x="135157" y="453034"/>
                </a:moveTo>
                <a:lnTo>
                  <a:pt x="125755" y="453034"/>
                </a:lnTo>
                <a:lnTo>
                  <a:pt x="143459" y="473582"/>
                </a:lnTo>
                <a:lnTo>
                  <a:pt x="150202" y="473582"/>
                </a:lnTo>
                <a:lnTo>
                  <a:pt x="150202" y="461111"/>
                </a:lnTo>
                <a:lnTo>
                  <a:pt x="142214" y="461111"/>
                </a:lnTo>
                <a:lnTo>
                  <a:pt x="135157" y="453034"/>
                </a:lnTo>
                <a:close/>
              </a:path>
              <a:path w="692784" h="474345">
                <a:moveTo>
                  <a:pt x="150202" y="441502"/>
                </a:moveTo>
                <a:lnTo>
                  <a:pt x="142214" y="441502"/>
                </a:lnTo>
                <a:lnTo>
                  <a:pt x="142214" y="461111"/>
                </a:lnTo>
                <a:lnTo>
                  <a:pt x="150202" y="461111"/>
                </a:lnTo>
                <a:lnTo>
                  <a:pt x="150202" y="441502"/>
                </a:lnTo>
                <a:close/>
              </a:path>
              <a:path w="692784" h="474345">
                <a:moveTo>
                  <a:pt x="183654" y="441502"/>
                </a:moveTo>
                <a:lnTo>
                  <a:pt x="160324" y="441502"/>
                </a:lnTo>
                <a:lnTo>
                  <a:pt x="160324" y="473582"/>
                </a:lnTo>
                <a:lnTo>
                  <a:pt x="183972" y="473582"/>
                </a:lnTo>
                <a:lnTo>
                  <a:pt x="183972" y="467702"/>
                </a:lnTo>
                <a:lnTo>
                  <a:pt x="168313" y="467702"/>
                </a:lnTo>
                <a:lnTo>
                  <a:pt x="168313" y="459993"/>
                </a:lnTo>
                <a:lnTo>
                  <a:pt x="182943" y="459993"/>
                </a:lnTo>
                <a:lnTo>
                  <a:pt x="182943" y="454113"/>
                </a:lnTo>
                <a:lnTo>
                  <a:pt x="168313" y="454113"/>
                </a:lnTo>
                <a:lnTo>
                  <a:pt x="168313" y="447382"/>
                </a:lnTo>
                <a:lnTo>
                  <a:pt x="183654" y="447382"/>
                </a:lnTo>
                <a:lnTo>
                  <a:pt x="183654" y="441502"/>
                </a:lnTo>
                <a:close/>
              </a:path>
              <a:path w="692784" h="474345">
                <a:moveTo>
                  <a:pt x="210235" y="447382"/>
                </a:moveTo>
                <a:lnTo>
                  <a:pt x="202247" y="447382"/>
                </a:lnTo>
                <a:lnTo>
                  <a:pt x="202247" y="473582"/>
                </a:lnTo>
                <a:lnTo>
                  <a:pt x="210235" y="473582"/>
                </a:lnTo>
                <a:lnTo>
                  <a:pt x="210235" y="447382"/>
                </a:lnTo>
                <a:close/>
              </a:path>
              <a:path w="692784" h="474345">
                <a:moveTo>
                  <a:pt x="221856" y="441502"/>
                </a:moveTo>
                <a:lnTo>
                  <a:pt x="190627" y="441502"/>
                </a:lnTo>
                <a:lnTo>
                  <a:pt x="190627" y="447382"/>
                </a:lnTo>
                <a:lnTo>
                  <a:pt x="221856" y="447382"/>
                </a:lnTo>
                <a:lnTo>
                  <a:pt x="221856" y="441502"/>
                </a:lnTo>
                <a:close/>
              </a:path>
              <a:path w="692784" h="474345">
                <a:moveTo>
                  <a:pt x="253695" y="441502"/>
                </a:moveTo>
                <a:lnTo>
                  <a:pt x="245706" y="441502"/>
                </a:lnTo>
                <a:lnTo>
                  <a:pt x="245706" y="473582"/>
                </a:lnTo>
                <a:lnTo>
                  <a:pt x="253695" y="473582"/>
                </a:lnTo>
                <a:lnTo>
                  <a:pt x="253695" y="441502"/>
                </a:lnTo>
                <a:close/>
              </a:path>
              <a:path w="692784" h="474345">
                <a:moveTo>
                  <a:pt x="366496" y="441502"/>
                </a:moveTo>
                <a:lnTo>
                  <a:pt x="343166" y="441502"/>
                </a:lnTo>
                <a:lnTo>
                  <a:pt x="343166" y="473582"/>
                </a:lnTo>
                <a:lnTo>
                  <a:pt x="366814" y="473582"/>
                </a:lnTo>
                <a:lnTo>
                  <a:pt x="366814" y="467702"/>
                </a:lnTo>
                <a:lnTo>
                  <a:pt x="351155" y="467702"/>
                </a:lnTo>
                <a:lnTo>
                  <a:pt x="351155" y="459993"/>
                </a:lnTo>
                <a:lnTo>
                  <a:pt x="365785" y="459993"/>
                </a:lnTo>
                <a:lnTo>
                  <a:pt x="365785" y="454113"/>
                </a:lnTo>
                <a:lnTo>
                  <a:pt x="351155" y="454113"/>
                </a:lnTo>
                <a:lnTo>
                  <a:pt x="351155" y="447382"/>
                </a:lnTo>
                <a:lnTo>
                  <a:pt x="366496" y="447382"/>
                </a:lnTo>
                <a:lnTo>
                  <a:pt x="366496" y="441502"/>
                </a:lnTo>
                <a:close/>
              </a:path>
              <a:path w="692784" h="474345">
                <a:moveTo>
                  <a:pt x="393179" y="441502"/>
                </a:moveTo>
                <a:lnTo>
                  <a:pt x="375742" y="441502"/>
                </a:lnTo>
                <a:lnTo>
                  <a:pt x="375742" y="473582"/>
                </a:lnTo>
                <a:lnTo>
                  <a:pt x="383730" y="473582"/>
                </a:lnTo>
                <a:lnTo>
                  <a:pt x="383730" y="460565"/>
                </a:lnTo>
                <a:lnTo>
                  <a:pt x="397634" y="460565"/>
                </a:lnTo>
                <a:lnTo>
                  <a:pt x="396659" y="459308"/>
                </a:lnTo>
                <a:lnTo>
                  <a:pt x="395058" y="458584"/>
                </a:lnTo>
                <a:lnTo>
                  <a:pt x="398729" y="456882"/>
                </a:lnTo>
                <a:lnTo>
                  <a:pt x="400265" y="454685"/>
                </a:lnTo>
                <a:lnTo>
                  <a:pt x="383730" y="454685"/>
                </a:lnTo>
                <a:lnTo>
                  <a:pt x="383730" y="447382"/>
                </a:lnTo>
                <a:lnTo>
                  <a:pt x="400204" y="447382"/>
                </a:lnTo>
                <a:lnTo>
                  <a:pt x="399592" y="445998"/>
                </a:lnTo>
                <a:lnTo>
                  <a:pt x="395706" y="442404"/>
                </a:lnTo>
                <a:lnTo>
                  <a:pt x="393179" y="441502"/>
                </a:lnTo>
                <a:close/>
              </a:path>
              <a:path w="692784" h="474345">
                <a:moveTo>
                  <a:pt x="397634" y="460565"/>
                </a:moveTo>
                <a:lnTo>
                  <a:pt x="387083" y="460565"/>
                </a:lnTo>
                <a:lnTo>
                  <a:pt x="388073" y="460984"/>
                </a:lnTo>
                <a:lnTo>
                  <a:pt x="389928" y="462673"/>
                </a:lnTo>
                <a:lnTo>
                  <a:pt x="391045" y="464578"/>
                </a:lnTo>
                <a:lnTo>
                  <a:pt x="394550" y="472528"/>
                </a:lnTo>
                <a:lnTo>
                  <a:pt x="395084" y="473582"/>
                </a:lnTo>
                <a:lnTo>
                  <a:pt x="403847" y="473582"/>
                </a:lnTo>
                <a:lnTo>
                  <a:pt x="401091" y="467702"/>
                </a:lnTo>
                <a:lnTo>
                  <a:pt x="398195" y="461289"/>
                </a:lnTo>
                <a:lnTo>
                  <a:pt x="397634" y="460565"/>
                </a:lnTo>
                <a:close/>
              </a:path>
              <a:path w="692784" h="474345">
                <a:moveTo>
                  <a:pt x="400204" y="447382"/>
                </a:moveTo>
                <a:lnTo>
                  <a:pt x="390817" y="447382"/>
                </a:lnTo>
                <a:lnTo>
                  <a:pt x="392341" y="448589"/>
                </a:lnTo>
                <a:lnTo>
                  <a:pt x="392341" y="452196"/>
                </a:lnTo>
                <a:lnTo>
                  <a:pt x="391947" y="453097"/>
                </a:lnTo>
                <a:lnTo>
                  <a:pt x="390372" y="454367"/>
                </a:lnTo>
                <a:lnTo>
                  <a:pt x="389305" y="454685"/>
                </a:lnTo>
                <a:lnTo>
                  <a:pt x="400265" y="454685"/>
                </a:lnTo>
                <a:lnTo>
                  <a:pt x="400486" y="454367"/>
                </a:lnTo>
                <a:lnTo>
                  <a:pt x="400558" y="448182"/>
                </a:lnTo>
                <a:lnTo>
                  <a:pt x="400204" y="447382"/>
                </a:lnTo>
                <a:close/>
              </a:path>
              <a:path w="692784" h="474345">
                <a:moveTo>
                  <a:pt x="417766" y="441502"/>
                </a:moveTo>
                <a:lnTo>
                  <a:pt x="410438" y="441502"/>
                </a:lnTo>
                <a:lnTo>
                  <a:pt x="410438" y="473582"/>
                </a:lnTo>
                <a:lnTo>
                  <a:pt x="418426" y="473582"/>
                </a:lnTo>
                <a:lnTo>
                  <a:pt x="418426" y="453034"/>
                </a:lnTo>
                <a:lnTo>
                  <a:pt x="427834" y="453034"/>
                </a:lnTo>
                <a:lnTo>
                  <a:pt x="417766" y="441502"/>
                </a:lnTo>
                <a:close/>
              </a:path>
              <a:path w="692784" h="474345">
                <a:moveTo>
                  <a:pt x="427834" y="453034"/>
                </a:moveTo>
                <a:lnTo>
                  <a:pt x="418426" y="453034"/>
                </a:lnTo>
                <a:lnTo>
                  <a:pt x="436130" y="473582"/>
                </a:lnTo>
                <a:lnTo>
                  <a:pt x="442874" y="473582"/>
                </a:lnTo>
                <a:lnTo>
                  <a:pt x="442874" y="461111"/>
                </a:lnTo>
                <a:lnTo>
                  <a:pt x="434886" y="461111"/>
                </a:lnTo>
                <a:lnTo>
                  <a:pt x="427834" y="453034"/>
                </a:lnTo>
                <a:close/>
              </a:path>
              <a:path w="692784" h="474345">
                <a:moveTo>
                  <a:pt x="442874" y="441502"/>
                </a:moveTo>
                <a:lnTo>
                  <a:pt x="434886" y="441502"/>
                </a:lnTo>
                <a:lnTo>
                  <a:pt x="434886" y="461111"/>
                </a:lnTo>
                <a:lnTo>
                  <a:pt x="442874" y="461111"/>
                </a:lnTo>
                <a:lnTo>
                  <a:pt x="442874" y="441502"/>
                </a:lnTo>
                <a:close/>
              </a:path>
              <a:path w="692784" h="474345">
                <a:moveTo>
                  <a:pt x="471678" y="441502"/>
                </a:moveTo>
                <a:lnTo>
                  <a:pt x="462419" y="441502"/>
                </a:lnTo>
                <a:lnTo>
                  <a:pt x="449465" y="473582"/>
                </a:lnTo>
                <a:lnTo>
                  <a:pt x="457936" y="473582"/>
                </a:lnTo>
                <a:lnTo>
                  <a:pt x="460324" y="467245"/>
                </a:lnTo>
                <a:lnTo>
                  <a:pt x="483112" y="467245"/>
                </a:lnTo>
                <a:lnTo>
                  <a:pt x="480624" y="461644"/>
                </a:lnTo>
                <a:lnTo>
                  <a:pt x="462445" y="461644"/>
                </a:lnTo>
                <a:lnTo>
                  <a:pt x="467156" y="449173"/>
                </a:lnTo>
                <a:lnTo>
                  <a:pt x="475085" y="449173"/>
                </a:lnTo>
                <a:lnTo>
                  <a:pt x="471678" y="441502"/>
                </a:lnTo>
                <a:close/>
              </a:path>
              <a:path w="692784" h="474345">
                <a:moveTo>
                  <a:pt x="483112" y="467245"/>
                </a:moveTo>
                <a:lnTo>
                  <a:pt x="474687" y="467245"/>
                </a:lnTo>
                <a:lnTo>
                  <a:pt x="477329" y="473582"/>
                </a:lnTo>
                <a:lnTo>
                  <a:pt x="485927" y="473582"/>
                </a:lnTo>
                <a:lnTo>
                  <a:pt x="483112" y="467245"/>
                </a:lnTo>
                <a:close/>
              </a:path>
              <a:path w="692784" h="474345">
                <a:moveTo>
                  <a:pt x="504126" y="447382"/>
                </a:moveTo>
                <a:lnTo>
                  <a:pt x="496138" y="447382"/>
                </a:lnTo>
                <a:lnTo>
                  <a:pt x="496138" y="473582"/>
                </a:lnTo>
                <a:lnTo>
                  <a:pt x="504126" y="473582"/>
                </a:lnTo>
                <a:lnTo>
                  <a:pt x="504126" y="447382"/>
                </a:lnTo>
                <a:close/>
              </a:path>
              <a:path w="692784" h="474345">
                <a:moveTo>
                  <a:pt x="475085" y="449173"/>
                </a:moveTo>
                <a:lnTo>
                  <a:pt x="467156" y="449173"/>
                </a:lnTo>
                <a:lnTo>
                  <a:pt x="472351" y="461644"/>
                </a:lnTo>
                <a:lnTo>
                  <a:pt x="480624" y="461644"/>
                </a:lnTo>
                <a:lnTo>
                  <a:pt x="475085" y="449173"/>
                </a:lnTo>
                <a:close/>
              </a:path>
              <a:path w="692784" h="474345">
                <a:moveTo>
                  <a:pt x="515747" y="441502"/>
                </a:moveTo>
                <a:lnTo>
                  <a:pt x="484517" y="441502"/>
                </a:lnTo>
                <a:lnTo>
                  <a:pt x="484517" y="447382"/>
                </a:lnTo>
                <a:lnTo>
                  <a:pt x="515747" y="447382"/>
                </a:lnTo>
                <a:lnTo>
                  <a:pt x="515747" y="441502"/>
                </a:lnTo>
                <a:close/>
              </a:path>
              <a:path w="692784" h="474345">
                <a:moveTo>
                  <a:pt x="531698" y="441502"/>
                </a:moveTo>
                <a:lnTo>
                  <a:pt x="523709" y="441502"/>
                </a:lnTo>
                <a:lnTo>
                  <a:pt x="523709" y="473582"/>
                </a:lnTo>
                <a:lnTo>
                  <a:pt x="531698" y="473582"/>
                </a:lnTo>
                <a:lnTo>
                  <a:pt x="531698" y="441502"/>
                </a:lnTo>
                <a:close/>
              </a:path>
              <a:path w="692784" h="474345">
                <a:moveTo>
                  <a:pt x="564400" y="441096"/>
                </a:moveTo>
                <a:lnTo>
                  <a:pt x="553453" y="441096"/>
                </a:lnTo>
                <a:lnTo>
                  <a:pt x="549007" y="442747"/>
                </a:lnTo>
                <a:lnTo>
                  <a:pt x="542233" y="449338"/>
                </a:lnTo>
                <a:lnTo>
                  <a:pt x="540537" y="453161"/>
                </a:lnTo>
                <a:lnTo>
                  <a:pt x="540537" y="462025"/>
                </a:lnTo>
                <a:lnTo>
                  <a:pt x="542251" y="465886"/>
                </a:lnTo>
                <a:lnTo>
                  <a:pt x="549071" y="472376"/>
                </a:lnTo>
                <a:lnTo>
                  <a:pt x="553491" y="474002"/>
                </a:lnTo>
                <a:lnTo>
                  <a:pt x="564299" y="474002"/>
                </a:lnTo>
                <a:lnTo>
                  <a:pt x="568706" y="472363"/>
                </a:lnTo>
                <a:lnTo>
                  <a:pt x="573999" y="467334"/>
                </a:lnTo>
                <a:lnTo>
                  <a:pt x="555879" y="467334"/>
                </a:lnTo>
                <a:lnTo>
                  <a:pt x="553427" y="466432"/>
                </a:lnTo>
                <a:lnTo>
                  <a:pt x="549706" y="462838"/>
                </a:lnTo>
                <a:lnTo>
                  <a:pt x="548779" y="460476"/>
                </a:lnTo>
                <a:lnTo>
                  <a:pt x="548779" y="454621"/>
                </a:lnTo>
                <a:lnTo>
                  <a:pt x="549706" y="452246"/>
                </a:lnTo>
                <a:lnTo>
                  <a:pt x="553427" y="448665"/>
                </a:lnTo>
                <a:lnTo>
                  <a:pt x="555879" y="447776"/>
                </a:lnTo>
                <a:lnTo>
                  <a:pt x="573985" y="447776"/>
                </a:lnTo>
                <a:lnTo>
                  <a:pt x="568820" y="442747"/>
                </a:lnTo>
                <a:lnTo>
                  <a:pt x="564400" y="441096"/>
                </a:lnTo>
                <a:close/>
              </a:path>
              <a:path w="692784" h="474345">
                <a:moveTo>
                  <a:pt x="573985" y="447776"/>
                </a:moveTo>
                <a:lnTo>
                  <a:pt x="561962" y="447776"/>
                </a:lnTo>
                <a:lnTo>
                  <a:pt x="564400" y="448665"/>
                </a:lnTo>
                <a:lnTo>
                  <a:pt x="568109" y="452246"/>
                </a:lnTo>
                <a:lnTo>
                  <a:pt x="569036" y="454621"/>
                </a:lnTo>
                <a:lnTo>
                  <a:pt x="569036" y="460476"/>
                </a:lnTo>
                <a:lnTo>
                  <a:pt x="568109" y="462838"/>
                </a:lnTo>
                <a:lnTo>
                  <a:pt x="564400" y="466432"/>
                </a:lnTo>
                <a:lnTo>
                  <a:pt x="561962" y="467334"/>
                </a:lnTo>
                <a:lnTo>
                  <a:pt x="573999" y="467334"/>
                </a:lnTo>
                <a:lnTo>
                  <a:pt x="575564" y="465848"/>
                </a:lnTo>
                <a:lnTo>
                  <a:pt x="577267" y="462025"/>
                </a:lnTo>
                <a:lnTo>
                  <a:pt x="577272" y="453161"/>
                </a:lnTo>
                <a:lnTo>
                  <a:pt x="575576" y="449325"/>
                </a:lnTo>
                <a:lnTo>
                  <a:pt x="573985" y="447776"/>
                </a:lnTo>
                <a:close/>
              </a:path>
              <a:path w="692784" h="474345">
                <a:moveTo>
                  <a:pt x="593255" y="441502"/>
                </a:moveTo>
                <a:lnTo>
                  <a:pt x="585927" y="441502"/>
                </a:lnTo>
                <a:lnTo>
                  <a:pt x="585927" y="473582"/>
                </a:lnTo>
                <a:lnTo>
                  <a:pt x="593915" y="473582"/>
                </a:lnTo>
                <a:lnTo>
                  <a:pt x="593915" y="453034"/>
                </a:lnTo>
                <a:lnTo>
                  <a:pt x="603330" y="453034"/>
                </a:lnTo>
                <a:lnTo>
                  <a:pt x="593255" y="441502"/>
                </a:lnTo>
                <a:close/>
              </a:path>
              <a:path w="692784" h="474345">
                <a:moveTo>
                  <a:pt x="603330" y="453034"/>
                </a:moveTo>
                <a:lnTo>
                  <a:pt x="593915" y="453034"/>
                </a:lnTo>
                <a:lnTo>
                  <a:pt x="611619" y="473582"/>
                </a:lnTo>
                <a:lnTo>
                  <a:pt x="618375" y="473582"/>
                </a:lnTo>
                <a:lnTo>
                  <a:pt x="618375" y="461111"/>
                </a:lnTo>
                <a:lnTo>
                  <a:pt x="610387" y="461111"/>
                </a:lnTo>
                <a:lnTo>
                  <a:pt x="603330" y="453034"/>
                </a:lnTo>
                <a:close/>
              </a:path>
              <a:path w="692784" h="474345">
                <a:moveTo>
                  <a:pt x="618375" y="441502"/>
                </a:moveTo>
                <a:lnTo>
                  <a:pt x="610387" y="441502"/>
                </a:lnTo>
                <a:lnTo>
                  <a:pt x="610387" y="461111"/>
                </a:lnTo>
                <a:lnTo>
                  <a:pt x="618375" y="461111"/>
                </a:lnTo>
                <a:lnTo>
                  <a:pt x="618375" y="441502"/>
                </a:lnTo>
                <a:close/>
              </a:path>
              <a:path w="692784" h="474345">
                <a:moveTo>
                  <a:pt x="647179" y="441502"/>
                </a:moveTo>
                <a:lnTo>
                  <a:pt x="637921" y="441502"/>
                </a:lnTo>
                <a:lnTo>
                  <a:pt x="624954" y="473582"/>
                </a:lnTo>
                <a:lnTo>
                  <a:pt x="633425" y="473582"/>
                </a:lnTo>
                <a:lnTo>
                  <a:pt x="635825" y="467245"/>
                </a:lnTo>
                <a:lnTo>
                  <a:pt x="658603" y="467245"/>
                </a:lnTo>
                <a:lnTo>
                  <a:pt x="656118" y="461644"/>
                </a:lnTo>
                <a:lnTo>
                  <a:pt x="637933" y="461644"/>
                </a:lnTo>
                <a:lnTo>
                  <a:pt x="642645" y="449173"/>
                </a:lnTo>
                <a:lnTo>
                  <a:pt x="650583" y="449173"/>
                </a:lnTo>
                <a:lnTo>
                  <a:pt x="647179" y="441502"/>
                </a:lnTo>
                <a:close/>
              </a:path>
              <a:path w="692784" h="474345">
                <a:moveTo>
                  <a:pt x="658603" y="467245"/>
                </a:moveTo>
                <a:lnTo>
                  <a:pt x="650189" y="467245"/>
                </a:lnTo>
                <a:lnTo>
                  <a:pt x="652830" y="473582"/>
                </a:lnTo>
                <a:lnTo>
                  <a:pt x="661416" y="473582"/>
                </a:lnTo>
                <a:lnTo>
                  <a:pt x="658603" y="467245"/>
                </a:lnTo>
                <a:close/>
              </a:path>
              <a:path w="692784" h="474345">
                <a:moveTo>
                  <a:pt x="650583" y="449173"/>
                </a:moveTo>
                <a:lnTo>
                  <a:pt x="642645" y="449173"/>
                </a:lnTo>
                <a:lnTo>
                  <a:pt x="647852" y="461644"/>
                </a:lnTo>
                <a:lnTo>
                  <a:pt x="656118" y="461644"/>
                </a:lnTo>
                <a:lnTo>
                  <a:pt x="650583" y="449173"/>
                </a:lnTo>
                <a:close/>
              </a:path>
            </a:pathLst>
          </a:custGeom>
          <a:solidFill>
            <a:srgbClr val="FFFFFF"/>
          </a:solidFill>
        </p:spPr>
        <p:txBody>
          <a:bodyPr wrap="square" lIns="0" tIns="0" rIns="0" bIns="0" rtlCol="0"/>
          <a:lstStyle/>
          <a:p>
            <a:endParaRPr/>
          </a:p>
        </p:txBody>
      </p:sp>
    </p:spTree>
    <p:extLst>
      <p:ext uri="{BB962C8B-B14F-4D97-AF65-F5344CB8AC3E}">
        <p14:creationId xmlns:p14="http://schemas.microsoft.com/office/powerpoint/2010/main" val="1798856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630694"/>
            <a:ext cx="8229600" cy="430887"/>
          </a:xfrm>
          <a:prstGeom prst="rect">
            <a:avLst/>
          </a:prstGeom>
        </p:spPr>
        <p:txBody>
          <a:bodyPr vert="horz" wrap="square" lIns="0" tIns="0" rIns="0" bIns="0" rtlCol="0">
            <a:spAutoFit/>
          </a:bodyPr>
          <a:lstStyle/>
          <a:p>
            <a:pPr marL="8255">
              <a:lnSpc>
                <a:spcPct val="100000"/>
              </a:lnSpc>
            </a:pPr>
            <a:r>
              <a:rPr lang="en-US" sz="2800" spc="5" dirty="0" smtClean="0">
                <a:latin typeface="Century Gothic"/>
                <a:cs typeface="Century Gothic"/>
              </a:rPr>
              <a:t>OUR APPROACH</a:t>
            </a:r>
            <a:endParaRPr sz="2800" spc="-155" dirty="0">
              <a:latin typeface="Century Gothic"/>
              <a:cs typeface="Century Gothic"/>
            </a:endParaRPr>
          </a:p>
        </p:txBody>
      </p:sp>
      <p:sp>
        <p:nvSpPr>
          <p:cNvPr id="3" name="object 3"/>
          <p:cNvSpPr/>
          <p:nvPr/>
        </p:nvSpPr>
        <p:spPr>
          <a:xfrm>
            <a:off x="8127009" y="0"/>
            <a:ext cx="1017269" cy="756285"/>
          </a:xfrm>
          <a:custGeom>
            <a:avLst/>
            <a:gdLst/>
            <a:ahLst/>
            <a:cxnLst/>
            <a:rect l="l" t="t" r="r" b="b"/>
            <a:pathLst>
              <a:path w="1017270" h="756285">
                <a:moveTo>
                  <a:pt x="0" y="756005"/>
                </a:moveTo>
                <a:lnTo>
                  <a:pt x="1016990" y="756005"/>
                </a:lnTo>
                <a:lnTo>
                  <a:pt x="1016990" y="0"/>
                </a:lnTo>
                <a:lnTo>
                  <a:pt x="0" y="0"/>
                </a:lnTo>
                <a:lnTo>
                  <a:pt x="0" y="756005"/>
                </a:lnTo>
                <a:close/>
              </a:path>
            </a:pathLst>
          </a:custGeom>
          <a:solidFill>
            <a:srgbClr val="D40000"/>
          </a:solidFill>
        </p:spPr>
        <p:txBody>
          <a:bodyPr wrap="square" lIns="0" tIns="0" rIns="0" bIns="0" rtlCol="0"/>
          <a:lstStyle/>
          <a:p>
            <a:endParaRPr/>
          </a:p>
        </p:txBody>
      </p:sp>
      <p:sp>
        <p:nvSpPr>
          <p:cNvPr id="4" name="object 4"/>
          <p:cNvSpPr/>
          <p:nvPr/>
        </p:nvSpPr>
        <p:spPr>
          <a:xfrm>
            <a:off x="8289301" y="141003"/>
            <a:ext cx="692785" cy="474345"/>
          </a:xfrm>
          <a:custGeom>
            <a:avLst/>
            <a:gdLst/>
            <a:ahLst/>
            <a:cxnLst/>
            <a:rect l="l" t="t" r="r" b="b"/>
            <a:pathLst>
              <a:path w="692784" h="474345">
                <a:moveTo>
                  <a:pt x="675932" y="441502"/>
                </a:moveTo>
                <a:lnTo>
                  <a:pt x="667943" y="441502"/>
                </a:lnTo>
                <a:lnTo>
                  <a:pt x="667943" y="473582"/>
                </a:lnTo>
                <a:lnTo>
                  <a:pt x="692391" y="473582"/>
                </a:lnTo>
                <a:lnTo>
                  <a:pt x="692391" y="467702"/>
                </a:lnTo>
                <a:lnTo>
                  <a:pt x="675932" y="467702"/>
                </a:lnTo>
                <a:lnTo>
                  <a:pt x="675932" y="441502"/>
                </a:lnTo>
                <a:close/>
              </a:path>
              <a:path w="692784" h="474345">
                <a:moveTo>
                  <a:pt x="689178" y="4254"/>
                </a:moveTo>
                <a:lnTo>
                  <a:pt x="570166" y="4254"/>
                </a:lnTo>
                <a:lnTo>
                  <a:pt x="570166" y="329603"/>
                </a:lnTo>
                <a:lnTo>
                  <a:pt x="689178" y="418274"/>
                </a:lnTo>
                <a:lnTo>
                  <a:pt x="689178" y="4254"/>
                </a:lnTo>
                <a:close/>
              </a:path>
              <a:path w="692784" h="474345">
                <a:moveTo>
                  <a:pt x="319951" y="139699"/>
                </a:moveTo>
                <a:lnTo>
                  <a:pt x="319951" y="411048"/>
                </a:lnTo>
                <a:lnTo>
                  <a:pt x="438962" y="411048"/>
                </a:lnTo>
                <a:lnTo>
                  <a:pt x="438962" y="233959"/>
                </a:lnTo>
                <a:lnTo>
                  <a:pt x="319951" y="139699"/>
                </a:lnTo>
                <a:close/>
              </a:path>
              <a:path w="692784" h="474345">
                <a:moveTo>
                  <a:pt x="319506" y="92290"/>
                </a:moveTo>
                <a:lnTo>
                  <a:pt x="319506" y="127723"/>
                </a:lnTo>
                <a:lnTo>
                  <a:pt x="562292" y="322897"/>
                </a:lnTo>
                <a:lnTo>
                  <a:pt x="562292" y="287477"/>
                </a:lnTo>
                <a:lnTo>
                  <a:pt x="319506" y="92290"/>
                </a:lnTo>
                <a:close/>
              </a:path>
              <a:path w="692784" h="474345">
                <a:moveTo>
                  <a:pt x="319506" y="46151"/>
                </a:moveTo>
                <a:lnTo>
                  <a:pt x="319506" y="81572"/>
                </a:lnTo>
                <a:lnTo>
                  <a:pt x="562292" y="276745"/>
                </a:lnTo>
                <a:lnTo>
                  <a:pt x="562292" y="241325"/>
                </a:lnTo>
                <a:lnTo>
                  <a:pt x="319506" y="46151"/>
                </a:lnTo>
                <a:close/>
              </a:path>
              <a:path w="692784" h="474345">
                <a:moveTo>
                  <a:pt x="319951" y="0"/>
                </a:moveTo>
                <a:lnTo>
                  <a:pt x="319951" y="35420"/>
                </a:lnTo>
                <a:lnTo>
                  <a:pt x="562737" y="230606"/>
                </a:lnTo>
                <a:lnTo>
                  <a:pt x="562737" y="195173"/>
                </a:lnTo>
                <a:lnTo>
                  <a:pt x="319951" y="0"/>
                </a:lnTo>
                <a:close/>
              </a:path>
              <a:path w="692784" h="474345">
                <a:moveTo>
                  <a:pt x="323761" y="447382"/>
                </a:moveTo>
                <a:lnTo>
                  <a:pt x="315772" y="447382"/>
                </a:lnTo>
                <a:lnTo>
                  <a:pt x="315772" y="473582"/>
                </a:lnTo>
                <a:lnTo>
                  <a:pt x="323761" y="473582"/>
                </a:lnTo>
                <a:lnTo>
                  <a:pt x="323761" y="447382"/>
                </a:lnTo>
                <a:close/>
              </a:path>
              <a:path w="692784" h="474345">
                <a:moveTo>
                  <a:pt x="335381" y="441502"/>
                </a:moveTo>
                <a:lnTo>
                  <a:pt x="304152" y="441502"/>
                </a:lnTo>
                <a:lnTo>
                  <a:pt x="304152" y="447382"/>
                </a:lnTo>
                <a:lnTo>
                  <a:pt x="335381" y="447382"/>
                </a:lnTo>
                <a:lnTo>
                  <a:pt x="335381" y="441502"/>
                </a:lnTo>
                <a:close/>
              </a:path>
              <a:path w="692784" h="474345">
                <a:moveTo>
                  <a:pt x="271284" y="441502"/>
                </a:moveTo>
                <a:lnTo>
                  <a:pt x="263956" y="441502"/>
                </a:lnTo>
                <a:lnTo>
                  <a:pt x="263956" y="473582"/>
                </a:lnTo>
                <a:lnTo>
                  <a:pt x="271945" y="473582"/>
                </a:lnTo>
                <a:lnTo>
                  <a:pt x="271945" y="453034"/>
                </a:lnTo>
                <a:lnTo>
                  <a:pt x="281352" y="453034"/>
                </a:lnTo>
                <a:lnTo>
                  <a:pt x="271284" y="441502"/>
                </a:lnTo>
                <a:close/>
              </a:path>
              <a:path w="692784" h="474345">
                <a:moveTo>
                  <a:pt x="281352" y="453034"/>
                </a:moveTo>
                <a:lnTo>
                  <a:pt x="271945" y="453034"/>
                </a:lnTo>
                <a:lnTo>
                  <a:pt x="289648" y="473582"/>
                </a:lnTo>
                <a:lnTo>
                  <a:pt x="296405" y="473582"/>
                </a:lnTo>
                <a:lnTo>
                  <a:pt x="296405" y="461111"/>
                </a:lnTo>
                <a:lnTo>
                  <a:pt x="288404" y="461111"/>
                </a:lnTo>
                <a:lnTo>
                  <a:pt x="281352" y="453034"/>
                </a:lnTo>
                <a:close/>
              </a:path>
              <a:path w="692784" h="474345">
                <a:moveTo>
                  <a:pt x="296405" y="441502"/>
                </a:moveTo>
                <a:lnTo>
                  <a:pt x="288404" y="441502"/>
                </a:lnTo>
                <a:lnTo>
                  <a:pt x="288404" y="461111"/>
                </a:lnTo>
                <a:lnTo>
                  <a:pt x="296405" y="461111"/>
                </a:lnTo>
                <a:lnTo>
                  <a:pt x="296405" y="441502"/>
                </a:lnTo>
                <a:close/>
              </a:path>
              <a:path w="692784" h="474345">
                <a:moveTo>
                  <a:pt x="276631" y="380110"/>
                </a:moveTo>
                <a:lnTo>
                  <a:pt x="0" y="380110"/>
                </a:lnTo>
                <a:lnTo>
                  <a:pt x="0" y="408673"/>
                </a:lnTo>
                <a:lnTo>
                  <a:pt x="276631" y="408673"/>
                </a:lnTo>
                <a:lnTo>
                  <a:pt x="276631" y="380110"/>
                </a:lnTo>
                <a:close/>
              </a:path>
              <a:path w="692784" h="474345">
                <a:moveTo>
                  <a:pt x="276631" y="310832"/>
                </a:moveTo>
                <a:lnTo>
                  <a:pt x="0" y="310832"/>
                </a:lnTo>
                <a:lnTo>
                  <a:pt x="0" y="374027"/>
                </a:lnTo>
                <a:lnTo>
                  <a:pt x="276631" y="374027"/>
                </a:lnTo>
                <a:lnTo>
                  <a:pt x="276631" y="345465"/>
                </a:lnTo>
                <a:lnTo>
                  <a:pt x="12865" y="345465"/>
                </a:lnTo>
                <a:lnTo>
                  <a:pt x="12865" y="339394"/>
                </a:lnTo>
                <a:lnTo>
                  <a:pt x="276631" y="339394"/>
                </a:lnTo>
                <a:lnTo>
                  <a:pt x="276631" y="310832"/>
                </a:lnTo>
                <a:close/>
              </a:path>
              <a:path w="692784" h="474345">
                <a:moveTo>
                  <a:pt x="119011" y="4838"/>
                </a:moveTo>
                <a:lnTo>
                  <a:pt x="0" y="4838"/>
                </a:lnTo>
                <a:lnTo>
                  <a:pt x="0" y="304749"/>
                </a:lnTo>
                <a:lnTo>
                  <a:pt x="119011" y="304749"/>
                </a:lnTo>
                <a:lnTo>
                  <a:pt x="119011" y="4838"/>
                </a:lnTo>
                <a:close/>
              </a:path>
              <a:path w="692784" h="474345">
                <a:moveTo>
                  <a:pt x="11582" y="441502"/>
                </a:moveTo>
                <a:lnTo>
                  <a:pt x="3581" y="441502"/>
                </a:lnTo>
                <a:lnTo>
                  <a:pt x="3581" y="473582"/>
                </a:lnTo>
                <a:lnTo>
                  <a:pt x="28041" y="473582"/>
                </a:lnTo>
                <a:lnTo>
                  <a:pt x="28041" y="467702"/>
                </a:lnTo>
                <a:lnTo>
                  <a:pt x="11582" y="467702"/>
                </a:lnTo>
                <a:lnTo>
                  <a:pt x="11582" y="441502"/>
                </a:lnTo>
                <a:close/>
              </a:path>
              <a:path w="692784" h="474345">
                <a:moveTo>
                  <a:pt x="43599" y="441502"/>
                </a:moveTo>
                <a:lnTo>
                  <a:pt x="35610" y="441502"/>
                </a:lnTo>
                <a:lnTo>
                  <a:pt x="35610" y="473582"/>
                </a:lnTo>
                <a:lnTo>
                  <a:pt x="43599" y="473582"/>
                </a:lnTo>
                <a:lnTo>
                  <a:pt x="43599" y="441502"/>
                </a:lnTo>
                <a:close/>
              </a:path>
              <a:path w="692784" h="474345">
                <a:moveTo>
                  <a:pt x="75907" y="441502"/>
                </a:moveTo>
                <a:lnTo>
                  <a:pt x="53822" y="441502"/>
                </a:lnTo>
                <a:lnTo>
                  <a:pt x="53822" y="473582"/>
                </a:lnTo>
                <a:lnTo>
                  <a:pt x="61810" y="473582"/>
                </a:lnTo>
                <a:lnTo>
                  <a:pt x="61810" y="460425"/>
                </a:lnTo>
                <a:lnTo>
                  <a:pt x="75907" y="460425"/>
                </a:lnTo>
                <a:lnTo>
                  <a:pt x="75907" y="454545"/>
                </a:lnTo>
                <a:lnTo>
                  <a:pt x="61810" y="454545"/>
                </a:lnTo>
                <a:lnTo>
                  <a:pt x="61810" y="447382"/>
                </a:lnTo>
                <a:lnTo>
                  <a:pt x="75907" y="447382"/>
                </a:lnTo>
                <a:lnTo>
                  <a:pt x="75907" y="441502"/>
                </a:lnTo>
                <a:close/>
              </a:path>
              <a:path w="692784" h="474345">
                <a:moveTo>
                  <a:pt x="108458" y="441502"/>
                </a:moveTo>
                <a:lnTo>
                  <a:pt x="85140" y="441502"/>
                </a:lnTo>
                <a:lnTo>
                  <a:pt x="85140" y="473582"/>
                </a:lnTo>
                <a:lnTo>
                  <a:pt x="108788" y="473582"/>
                </a:lnTo>
                <a:lnTo>
                  <a:pt x="108788" y="467702"/>
                </a:lnTo>
                <a:lnTo>
                  <a:pt x="93129" y="467702"/>
                </a:lnTo>
                <a:lnTo>
                  <a:pt x="93129" y="459993"/>
                </a:lnTo>
                <a:lnTo>
                  <a:pt x="107746" y="459993"/>
                </a:lnTo>
                <a:lnTo>
                  <a:pt x="107746" y="454113"/>
                </a:lnTo>
                <a:lnTo>
                  <a:pt x="93129" y="454113"/>
                </a:lnTo>
                <a:lnTo>
                  <a:pt x="93129" y="447382"/>
                </a:lnTo>
                <a:lnTo>
                  <a:pt x="108458" y="447382"/>
                </a:lnTo>
                <a:lnTo>
                  <a:pt x="108458" y="441502"/>
                </a:lnTo>
                <a:close/>
              </a:path>
              <a:path w="692784" h="474345">
                <a:moveTo>
                  <a:pt x="125082" y="441502"/>
                </a:moveTo>
                <a:lnTo>
                  <a:pt x="117754" y="441502"/>
                </a:lnTo>
                <a:lnTo>
                  <a:pt x="117754" y="473582"/>
                </a:lnTo>
                <a:lnTo>
                  <a:pt x="125755" y="473582"/>
                </a:lnTo>
                <a:lnTo>
                  <a:pt x="125755" y="453034"/>
                </a:lnTo>
                <a:lnTo>
                  <a:pt x="135157" y="453034"/>
                </a:lnTo>
                <a:lnTo>
                  <a:pt x="125082" y="441502"/>
                </a:lnTo>
                <a:close/>
              </a:path>
              <a:path w="692784" h="474345">
                <a:moveTo>
                  <a:pt x="135157" y="453034"/>
                </a:moveTo>
                <a:lnTo>
                  <a:pt x="125755" y="453034"/>
                </a:lnTo>
                <a:lnTo>
                  <a:pt x="143459" y="473582"/>
                </a:lnTo>
                <a:lnTo>
                  <a:pt x="150202" y="473582"/>
                </a:lnTo>
                <a:lnTo>
                  <a:pt x="150202" y="461111"/>
                </a:lnTo>
                <a:lnTo>
                  <a:pt x="142214" y="461111"/>
                </a:lnTo>
                <a:lnTo>
                  <a:pt x="135157" y="453034"/>
                </a:lnTo>
                <a:close/>
              </a:path>
              <a:path w="692784" h="474345">
                <a:moveTo>
                  <a:pt x="150202" y="441502"/>
                </a:moveTo>
                <a:lnTo>
                  <a:pt x="142214" y="441502"/>
                </a:lnTo>
                <a:lnTo>
                  <a:pt x="142214" y="461111"/>
                </a:lnTo>
                <a:lnTo>
                  <a:pt x="150202" y="461111"/>
                </a:lnTo>
                <a:lnTo>
                  <a:pt x="150202" y="441502"/>
                </a:lnTo>
                <a:close/>
              </a:path>
              <a:path w="692784" h="474345">
                <a:moveTo>
                  <a:pt x="183654" y="441502"/>
                </a:moveTo>
                <a:lnTo>
                  <a:pt x="160324" y="441502"/>
                </a:lnTo>
                <a:lnTo>
                  <a:pt x="160324" y="473582"/>
                </a:lnTo>
                <a:lnTo>
                  <a:pt x="183972" y="473582"/>
                </a:lnTo>
                <a:lnTo>
                  <a:pt x="183972" y="467702"/>
                </a:lnTo>
                <a:lnTo>
                  <a:pt x="168313" y="467702"/>
                </a:lnTo>
                <a:lnTo>
                  <a:pt x="168313" y="459993"/>
                </a:lnTo>
                <a:lnTo>
                  <a:pt x="182943" y="459993"/>
                </a:lnTo>
                <a:lnTo>
                  <a:pt x="182943" y="454113"/>
                </a:lnTo>
                <a:lnTo>
                  <a:pt x="168313" y="454113"/>
                </a:lnTo>
                <a:lnTo>
                  <a:pt x="168313" y="447382"/>
                </a:lnTo>
                <a:lnTo>
                  <a:pt x="183654" y="447382"/>
                </a:lnTo>
                <a:lnTo>
                  <a:pt x="183654" y="441502"/>
                </a:lnTo>
                <a:close/>
              </a:path>
              <a:path w="692784" h="474345">
                <a:moveTo>
                  <a:pt x="210235" y="447382"/>
                </a:moveTo>
                <a:lnTo>
                  <a:pt x="202247" y="447382"/>
                </a:lnTo>
                <a:lnTo>
                  <a:pt x="202247" y="473582"/>
                </a:lnTo>
                <a:lnTo>
                  <a:pt x="210235" y="473582"/>
                </a:lnTo>
                <a:lnTo>
                  <a:pt x="210235" y="447382"/>
                </a:lnTo>
                <a:close/>
              </a:path>
              <a:path w="692784" h="474345">
                <a:moveTo>
                  <a:pt x="221856" y="441502"/>
                </a:moveTo>
                <a:lnTo>
                  <a:pt x="190627" y="441502"/>
                </a:lnTo>
                <a:lnTo>
                  <a:pt x="190627" y="447382"/>
                </a:lnTo>
                <a:lnTo>
                  <a:pt x="221856" y="447382"/>
                </a:lnTo>
                <a:lnTo>
                  <a:pt x="221856" y="441502"/>
                </a:lnTo>
                <a:close/>
              </a:path>
              <a:path w="692784" h="474345">
                <a:moveTo>
                  <a:pt x="253695" y="441502"/>
                </a:moveTo>
                <a:lnTo>
                  <a:pt x="245706" y="441502"/>
                </a:lnTo>
                <a:lnTo>
                  <a:pt x="245706" y="473582"/>
                </a:lnTo>
                <a:lnTo>
                  <a:pt x="253695" y="473582"/>
                </a:lnTo>
                <a:lnTo>
                  <a:pt x="253695" y="441502"/>
                </a:lnTo>
                <a:close/>
              </a:path>
              <a:path w="692784" h="474345">
                <a:moveTo>
                  <a:pt x="366496" y="441502"/>
                </a:moveTo>
                <a:lnTo>
                  <a:pt x="343166" y="441502"/>
                </a:lnTo>
                <a:lnTo>
                  <a:pt x="343166" y="473582"/>
                </a:lnTo>
                <a:lnTo>
                  <a:pt x="366814" y="473582"/>
                </a:lnTo>
                <a:lnTo>
                  <a:pt x="366814" y="467702"/>
                </a:lnTo>
                <a:lnTo>
                  <a:pt x="351155" y="467702"/>
                </a:lnTo>
                <a:lnTo>
                  <a:pt x="351155" y="459993"/>
                </a:lnTo>
                <a:lnTo>
                  <a:pt x="365785" y="459993"/>
                </a:lnTo>
                <a:lnTo>
                  <a:pt x="365785" y="454113"/>
                </a:lnTo>
                <a:lnTo>
                  <a:pt x="351155" y="454113"/>
                </a:lnTo>
                <a:lnTo>
                  <a:pt x="351155" y="447382"/>
                </a:lnTo>
                <a:lnTo>
                  <a:pt x="366496" y="447382"/>
                </a:lnTo>
                <a:lnTo>
                  <a:pt x="366496" y="441502"/>
                </a:lnTo>
                <a:close/>
              </a:path>
              <a:path w="692784" h="474345">
                <a:moveTo>
                  <a:pt x="393179" y="441502"/>
                </a:moveTo>
                <a:lnTo>
                  <a:pt x="375742" y="441502"/>
                </a:lnTo>
                <a:lnTo>
                  <a:pt x="375742" y="473582"/>
                </a:lnTo>
                <a:lnTo>
                  <a:pt x="383730" y="473582"/>
                </a:lnTo>
                <a:lnTo>
                  <a:pt x="383730" y="460565"/>
                </a:lnTo>
                <a:lnTo>
                  <a:pt x="397634" y="460565"/>
                </a:lnTo>
                <a:lnTo>
                  <a:pt x="396659" y="459308"/>
                </a:lnTo>
                <a:lnTo>
                  <a:pt x="395058" y="458584"/>
                </a:lnTo>
                <a:lnTo>
                  <a:pt x="398729" y="456882"/>
                </a:lnTo>
                <a:lnTo>
                  <a:pt x="400265" y="454685"/>
                </a:lnTo>
                <a:lnTo>
                  <a:pt x="383730" y="454685"/>
                </a:lnTo>
                <a:lnTo>
                  <a:pt x="383730" y="447382"/>
                </a:lnTo>
                <a:lnTo>
                  <a:pt x="400204" y="447382"/>
                </a:lnTo>
                <a:lnTo>
                  <a:pt x="399592" y="445998"/>
                </a:lnTo>
                <a:lnTo>
                  <a:pt x="395706" y="442404"/>
                </a:lnTo>
                <a:lnTo>
                  <a:pt x="393179" y="441502"/>
                </a:lnTo>
                <a:close/>
              </a:path>
              <a:path w="692784" h="474345">
                <a:moveTo>
                  <a:pt x="397634" y="460565"/>
                </a:moveTo>
                <a:lnTo>
                  <a:pt x="387083" y="460565"/>
                </a:lnTo>
                <a:lnTo>
                  <a:pt x="388073" y="460984"/>
                </a:lnTo>
                <a:lnTo>
                  <a:pt x="389928" y="462673"/>
                </a:lnTo>
                <a:lnTo>
                  <a:pt x="391045" y="464578"/>
                </a:lnTo>
                <a:lnTo>
                  <a:pt x="394550" y="472528"/>
                </a:lnTo>
                <a:lnTo>
                  <a:pt x="395084" y="473582"/>
                </a:lnTo>
                <a:lnTo>
                  <a:pt x="403847" y="473582"/>
                </a:lnTo>
                <a:lnTo>
                  <a:pt x="401091" y="467702"/>
                </a:lnTo>
                <a:lnTo>
                  <a:pt x="398195" y="461289"/>
                </a:lnTo>
                <a:lnTo>
                  <a:pt x="397634" y="460565"/>
                </a:lnTo>
                <a:close/>
              </a:path>
              <a:path w="692784" h="474345">
                <a:moveTo>
                  <a:pt x="400204" y="447382"/>
                </a:moveTo>
                <a:lnTo>
                  <a:pt x="390817" y="447382"/>
                </a:lnTo>
                <a:lnTo>
                  <a:pt x="392341" y="448589"/>
                </a:lnTo>
                <a:lnTo>
                  <a:pt x="392341" y="452196"/>
                </a:lnTo>
                <a:lnTo>
                  <a:pt x="391947" y="453097"/>
                </a:lnTo>
                <a:lnTo>
                  <a:pt x="390372" y="454367"/>
                </a:lnTo>
                <a:lnTo>
                  <a:pt x="389305" y="454685"/>
                </a:lnTo>
                <a:lnTo>
                  <a:pt x="400265" y="454685"/>
                </a:lnTo>
                <a:lnTo>
                  <a:pt x="400486" y="454367"/>
                </a:lnTo>
                <a:lnTo>
                  <a:pt x="400558" y="448182"/>
                </a:lnTo>
                <a:lnTo>
                  <a:pt x="400204" y="447382"/>
                </a:lnTo>
                <a:close/>
              </a:path>
              <a:path w="692784" h="474345">
                <a:moveTo>
                  <a:pt x="417766" y="441502"/>
                </a:moveTo>
                <a:lnTo>
                  <a:pt x="410438" y="441502"/>
                </a:lnTo>
                <a:lnTo>
                  <a:pt x="410438" y="473582"/>
                </a:lnTo>
                <a:lnTo>
                  <a:pt x="418426" y="473582"/>
                </a:lnTo>
                <a:lnTo>
                  <a:pt x="418426" y="453034"/>
                </a:lnTo>
                <a:lnTo>
                  <a:pt x="427834" y="453034"/>
                </a:lnTo>
                <a:lnTo>
                  <a:pt x="417766" y="441502"/>
                </a:lnTo>
                <a:close/>
              </a:path>
              <a:path w="692784" h="474345">
                <a:moveTo>
                  <a:pt x="427834" y="453034"/>
                </a:moveTo>
                <a:lnTo>
                  <a:pt x="418426" y="453034"/>
                </a:lnTo>
                <a:lnTo>
                  <a:pt x="436130" y="473582"/>
                </a:lnTo>
                <a:lnTo>
                  <a:pt x="442874" y="473582"/>
                </a:lnTo>
                <a:lnTo>
                  <a:pt x="442874" y="461111"/>
                </a:lnTo>
                <a:lnTo>
                  <a:pt x="434886" y="461111"/>
                </a:lnTo>
                <a:lnTo>
                  <a:pt x="427834" y="453034"/>
                </a:lnTo>
                <a:close/>
              </a:path>
              <a:path w="692784" h="474345">
                <a:moveTo>
                  <a:pt x="442874" y="441502"/>
                </a:moveTo>
                <a:lnTo>
                  <a:pt x="434886" y="441502"/>
                </a:lnTo>
                <a:lnTo>
                  <a:pt x="434886" y="461111"/>
                </a:lnTo>
                <a:lnTo>
                  <a:pt x="442874" y="461111"/>
                </a:lnTo>
                <a:lnTo>
                  <a:pt x="442874" y="441502"/>
                </a:lnTo>
                <a:close/>
              </a:path>
              <a:path w="692784" h="474345">
                <a:moveTo>
                  <a:pt x="471678" y="441502"/>
                </a:moveTo>
                <a:lnTo>
                  <a:pt x="462419" y="441502"/>
                </a:lnTo>
                <a:lnTo>
                  <a:pt x="449465" y="473582"/>
                </a:lnTo>
                <a:lnTo>
                  <a:pt x="457936" y="473582"/>
                </a:lnTo>
                <a:lnTo>
                  <a:pt x="460324" y="467245"/>
                </a:lnTo>
                <a:lnTo>
                  <a:pt x="483112" y="467245"/>
                </a:lnTo>
                <a:lnTo>
                  <a:pt x="480624" y="461644"/>
                </a:lnTo>
                <a:lnTo>
                  <a:pt x="462445" y="461644"/>
                </a:lnTo>
                <a:lnTo>
                  <a:pt x="467156" y="449173"/>
                </a:lnTo>
                <a:lnTo>
                  <a:pt x="475085" y="449173"/>
                </a:lnTo>
                <a:lnTo>
                  <a:pt x="471678" y="441502"/>
                </a:lnTo>
                <a:close/>
              </a:path>
              <a:path w="692784" h="474345">
                <a:moveTo>
                  <a:pt x="483112" y="467245"/>
                </a:moveTo>
                <a:lnTo>
                  <a:pt x="474687" y="467245"/>
                </a:lnTo>
                <a:lnTo>
                  <a:pt x="477329" y="473582"/>
                </a:lnTo>
                <a:lnTo>
                  <a:pt x="485927" y="473582"/>
                </a:lnTo>
                <a:lnTo>
                  <a:pt x="483112" y="467245"/>
                </a:lnTo>
                <a:close/>
              </a:path>
              <a:path w="692784" h="474345">
                <a:moveTo>
                  <a:pt x="504126" y="447382"/>
                </a:moveTo>
                <a:lnTo>
                  <a:pt x="496138" y="447382"/>
                </a:lnTo>
                <a:lnTo>
                  <a:pt x="496138" y="473582"/>
                </a:lnTo>
                <a:lnTo>
                  <a:pt x="504126" y="473582"/>
                </a:lnTo>
                <a:lnTo>
                  <a:pt x="504126" y="447382"/>
                </a:lnTo>
                <a:close/>
              </a:path>
              <a:path w="692784" h="474345">
                <a:moveTo>
                  <a:pt x="475085" y="449173"/>
                </a:moveTo>
                <a:lnTo>
                  <a:pt x="467156" y="449173"/>
                </a:lnTo>
                <a:lnTo>
                  <a:pt x="472351" y="461644"/>
                </a:lnTo>
                <a:lnTo>
                  <a:pt x="480624" y="461644"/>
                </a:lnTo>
                <a:lnTo>
                  <a:pt x="475085" y="449173"/>
                </a:lnTo>
                <a:close/>
              </a:path>
              <a:path w="692784" h="474345">
                <a:moveTo>
                  <a:pt x="515747" y="441502"/>
                </a:moveTo>
                <a:lnTo>
                  <a:pt x="484517" y="441502"/>
                </a:lnTo>
                <a:lnTo>
                  <a:pt x="484517" y="447382"/>
                </a:lnTo>
                <a:lnTo>
                  <a:pt x="515747" y="447382"/>
                </a:lnTo>
                <a:lnTo>
                  <a:pt x="515747" y="441502"/>
                </a:lnTo>
                <a:close/>
              </a:path>
              <a:path w="692784" h="474345">
                <a:moveTo>
                  <a:pt x="531698" y="441502"/>
                </a:moveTo>
                <a:lnTo>
                  <a:pt x="523709" y="441502"/>
                </a:lnTo>
                <a:lnTo>
                  <a:pt x="523709" y="473582"/>
                </a:lnTo>
                <a:lnTo>
                  <a:pt x="531698" y="473582"/>
                </a:lnTo>
                <a:lnTo>
                  <a:pt x="531698" y="441502"/>
                </a:lnTo>
                <a:close/>
              </a:path>
              <a:path w="692784" h="474345">
                <a:moveTo>
                  <a:pt x="564400" y="441096"/>
                </a:moveTo>
                <a:lnTo>
                  <a:pt x="553453" y="441096"/>
                </a:lnTo>
                <a:lnTo>
                  <a:pt x="549007" y="442747"/>
                </a:lnTo>
                <a:lnTo>
                  <a:pt x="542233" y="449338"/>
                </a:lnTo>
                <a:lnTo>
                  <a:pt x="540537" y="453161"/>
                </a:lnTo>
                <a:lnTo>
                  <a:pt x="540537" y="462025"/>
                </a:lnTo>
                <a:lnTo>
                  <a:pt x="542251" y="465886"/>
                </a:lnTo>
                <a:lnTo>
                  <a:pt x="549071" y="472376"/>
                </a:lnTo>
                <a:lnTo>
                  <a:pt x="553491" y="474002"/>
                </a:lnTo>
                <a:lnTo>
                  <a:pt x="564299" y="474002"/>
                </a:lnTo>
                <a:lnTo>
                  <a:pt x="568706" y="472363"/>
                </a:lnTo>
                <a:lnTo>
                  <a:pt x="573999" y="467334"/>
                </a:lnTo>
                <a:lnTo>
                  <a:pt x="555879" y="467334"/>
                </a:lnTo>
                <a:lnTo>
                  <a:pt x="553427" y="466432"/>
                </a:lnTo>
                <a:lnTo>
                  <a:pt x="549706" y="462838"/>
                </a:lnTo>
                <a:lnTo>
                  <a:pt x="548779" y="460476"/>
                </a:lnTo>
                <a:lnTo>
                  <a:pt x="548779" y="454621"/>
                </a:lnTo>
                <a:lnTo>
                  <a:pt x="549706" y="452246"/>
                </a:lnTo>
                <a:lnTo>
                  <a:pt x="553427" y="448665"/>
                </a:lnTo>
                <a:lnTo>
                  <a:pt x="555879" y="447776"/>
                </a:lnTo>
                <a:lnTo>
                  <a:pt x="573985" y="447776"/>
                </a:lnTo>
                <a:lnTo>
                  <a:pt x="568820" y="442747"/>
                </a:lnTo>
                <a:lnTo>
                  <a:pt x="564400" y="441096"/>
                </a:lnTo>
                <a:close/>
              </a:path>
              <a:path w="692784" h="474345">
                <a:moveTo>
                  <a:pt x="573985" y="447776"/>
                </a:moveTo>
                <a:lnTo>
                  <a:pt x="561962" y="447776"/>
                </a:lnTo>
                <a:lnTo>
                  <a:pt x="564400" y="448665"/>
                </a:lnTo>
                <a:lnTo>
                  <a:pt x="568109" y="452246"/>
                </a:lnTo>
                <a:lnTo>
                  <a:pt x="569036" y="454621"/>
                </a:lnTo>
                <a:lnTo>
                  <a:pt x="569036" y="460476"/>
                </a:lnTo>
                <a:lnTo>
                  <a:pt x="568109" y="462838"/>
                </a:lnTo>
                <a:lnTo>
                  <a:pt x="564400" y="466432"/>
                </a:lnTo>
                <a:lnTo>
                  <a:pt x="561962" y="467334"/>
                </a:lnTo>
                <a:lnTo>
                  <a:pt x="573999" y="467334"/>
                </a:lnTo>
                <a:lnTo>
                  <a:pt x="575564" y="465848"/>
                </a:lnTo>
                <a:lnTo>
                  <a:pt x="577267" y="462025"/>
                </a:lnTo>
                <a:lnTo>
                  <a:pt x="577272" y="453161"/>
                </a:lnTo>
                <a:lnTo>
                  <a:pt x="575576" y="449325"/>
                </a:lnTo>
                <a:lnTo>
                  <a:pt x="573985" y="447776"/>
                </a:lnTo>
                <a:close/>
              </a:path>
              <a:path w="692784" h="474345">
                <a:moveTo>
                  <a:pt x="593255" y="441502"/>
                </a:moveTo>
                <a:lnTo>
                  <a:pt x="585927" y="441502"/>
                </a:lnTo>
                <a:lnTo>
                  <a:pt x="585927" y="473582"/>
                </a:lnTo>
                <a:lnTo>
                  <a:pt x="593915" y="473582"/>
                </a:lnTo>
                <a:lnTo>
                  <a:pt x="593915" y="453034"/>
                </a:lnTo>
                <a:lnTo>
                  <a:pt x="603330" y="453034"/>
                </a:lnTo>
                <a:lnTo>
                  <a:pt x="593255" y="441502"/>
                </a:lnTo>
                <a:close/>
              </a:path>
              <a:path w="692784" h="474345">
                <a:moveTo>
                  <a:pt x="603330" y="453034"/>
                </a:moveTo>
                <a:lnTo>
                  <a:pt x="593915" y="453034"/>
                </a:lnTo>
                <a:lnTo>
                  <a:pt x="611619" y="473582"/>
                </a:lnTo>
                <a:lnTo>
                  <a:pt x="618375" y="473582"/>
                </a:lnTo>
                <a:lnTo>
                  <a:pt x="618375" y="461111"/>
                </a:lnTo>
                <a:lnTo>
                  <a:pt x="610387" y="461111"/>
                </a:lnTo>
                <a:lnTo>
                  <a:pt x="603330" y="453034"/>
                </a:lnTo>
                <a:close/>
              </a:path>
              <a:path w="692784" h="474345">
                <a:moveTo>
                  <a:pt x="618375" y="441502"/>
                </a:moveTo>
                <a:lnTo>
                  <a:pt x="610387" y="441502"/>
                </a:lnTo>
                <a:lnTo>
                  <a:pt x="610387" y="461111"/>
                </a:lnTo>
                <a:lnTo>
                  <a:pt x="618375" y="461111"/>
                </a:lnTo>
                <a:lnTo>
                  <a:pt x="618375" y="441502"/>
                </a:lnTo>
                <a:close/>
              </a:path>
              <a:path w="692784" h="474345">
                <a:moveTo>
                  <a:pt x="647179" y="441502"/>
                </a:moveTo>
                <a:lnTo>
                  <a:pt x="637921" y="441502"/>
                </a:lnTo>
                <a:lnTo>
                  <a:pt x="624954" y="473582"/>
                </a:lnTo>
                <a:lnTo>
                  <a:pt x="633425" y="473582"/>
                </a:lnTo>
                <a:lnTo>
                  <a:pt x="635825" y="467245"/>
                </a:lnTo>
                <a:lnTo>
                  <a:pt x="658603" y="467245"/>
                </a:lnTo>
                <a:lnTo>
                  <a:pt x="656118" y="461644"/>
                </a:lnTo>
                <a:lnTo>
                  <a:pt x="637933" y="461644"/>
                </a:lnTo>
                <a:lnTo>
                  <a:pt x="642645" y="449173"/>
                </a:lnTo>
                <a:lnTo>
                  <a:pt x="650583" y="449173"/>
                </a:lnTo>
                <a:lnTo>
                  <a:pt x="647179" y="441502"/>
                </a:lnTo>
                <a:close/>
              </a:path>
              <a:path w="692784" h="474345">
                <a:moveTo>
                  <a:pt x="658603" y="467245"/>
                </a:moveTo>
                <a:lnTo>
                  <a:pt x="650189" y="467245"/>
                </a:lnTo>
                <a:lnTo>
                  <a:pt x="652830" y="473582"/>
                </a:lnTo>
                <a:lnTo>
                  <a:pt x="661416" y="473582"/>
                </a:lnTo>
                <a:lnTo>
                  <a:pt x="658603" y="467245"/>
                </a:lnTo>
                <a:close/>
              </a:path>
              <a:path w="692784" h="474345">
                <a:moveTo>
                  <a:pt x="650583" y="449173"/>
                </a:moveTo>
                <a:lnTo>
                  <a:pt x="642645" y="449173"/>
                </a:lnTo>
                <a:lnTo>
                  <a:pt x="647852" y="461644"/>
                </a:lnTo>
                <a:lnTo>
                  <a:pt x="656118" y="461644"/>
                </a:lnTo>
                <a:lnTo>
                  <a:pt x="650583" y="449173"/>
                </a:lnTo>
                <a:close/>
              </a:path>
            </a:pathLst>
          </a:custGeom>
          <a:solidFill>
            <a:srgbClr val="FFFFFF"/>
          </a:solidFill>
        </p:spPr>
        <p:txBody>
          <a:bodyPr wrap="square" lIns="0" tIns="0" rIns="0" bIns="0" rtlCol="0"/>
          <a:lstStyle/>
          <a:p>
            <a:endParaRPr/>
          </a:p>
        </p:txBody>
      </p:sp>
      <p:graphicFrame>
        <p:nvGraphicFramePr>
          <p:cNvPr id="5" name="object 5"/>
          <p:cNvGraphicFramePr>
            <a:graphicFrameLocks noGrp="1"/>
          </p:cNvGraphicFramePr>
          <p:nvPr>
            <p:extLst>
              <p:ext uri="{D42A27DB-BD31-4B8C-83A1-F6EECF244321}">
                <p14:modId xmlns:p14="http://schemas.microsoft.com/office/powerpoint/2010/main" val="3855489551"/>
              </p:ext>
            </p:extLst>
          </p:nvPr>
        </p:nvGraphicFramePr>
        <p:xfrm>
          <a:off x="899998" y="1489760"/>
          <a:ext cx="7344003" cy="4468240"/>
        </p:xfrm>
        <a:graphic>
          <a:graphicData uri="http://schemas.openxmlformats.org/drawingml/2006/table">
            <a:tbl>
              <a:tblPr firstRow="1" bandRow="1">
                <a:tableStyleId>{2D5ABB26-0587-4C30-8999-92F81FD0307C}</a:tableStyleId>
              </a:tblPr>
              <a:tblGrid>
                <a:gridCol w="3655060"/>
                <a:gridCol w="3688943"/>
              </a:tblGrid>
              <a:tr h="2217737">
                <a:tc>
                  <a:txBody>
                    <a:bodyPr/>
                    <a:lstStyle/>
                    <a:p>
                      <a:pPr marL="1181100" marR="987425" indent="-177165">
                        <a:lnSpc>
                          <a:spcPct val="114300"/>
                        </a:lnSpc>
                      </a:pPr>
                      <a:endParaRPr lang="en-US" sz="1800" b="1" spc="70" dirty="0" smtClean="0">
                        <a:solidFill>
                          <a:srgbClr val="D40000"/>
                        </a:solidFill>
                        <a:latin typeface="Century Gothic"/>
                        <a:cs typeface="Century Gothic"/>
                      </a:endParaRPr>
                    </a:p>
                    <a:p>
                      <a:pPr marL="1181100" marR="987425" indent="-177165">
                        <a:lnSpc>
                          <a:spcPct val="114300"/>
                        </a:lnSpc>
                      </a:pPr>
                      <a:r>
                        <a:rPr sz="1800" b="1" spc="70" dirty="0" smtClean="0">
                          <a:solidFill>
                            <a:srgbClr val="D40000"/>
                          </a:solidFill>
                          <a:latin typeface="Century Gothic"/>
                          <a:cs typeface="Century Gothic"/>
                        </a:rPr>
                        <a:t>CONVERSION </a:t>
                      </a:r>
                      <a:r>
                        <a:rPr sz="1800" spc="70" dirty="0">
                          <a:solidFill>
                            <a:srgbClr val="FFFFFF"/>
                          </a:solidFill>
                          <a:latin typeface="Century Gothic"/>
                          <a:cs typeface="Century Gothic"/>
                        </a:rPr>
                        <a:t>FRANCHISE PL</a:t>
                      </a:r>
                      <a:r>
                        <a:rPr sz="1800" spc="-30" dirty="0">
                          <a:solidFill>
                            <a:srgbClr val="FFFFFF"/>
                          </a:solidFill>
                          <a:latin typeface="Century Gothic"/>
                          <a:cs typeface="Century Gothic"/>
                        </a:rPr>
                        <a:t>A</a:t>
                      </a:r>
                      <a:r>
                        <a:rPr sz="1800" spc="70" dirty="0">
                          <a:solidFill>
                            <a:srgbClr val="FFFFFF"/>
                          </a:solidFill>
                          <a:latin typeface="Century Gothic"/>
                          <a:cs typeface="Century Gothic"/>
                        </a:rPr>
                        <a:t>TFORM</a:t>
                      </a:r>
                      <a:endParaRPr sz="1800" dirty="0">
                        <a:latin typeface="Century Gothic"/>
                        <a:cs typeface="Century Gothic"/>
                      </a:endParaRPr>
                    </a:p>
                  </a:txBody>
                  <a:tcPr marL="0" marR="0" marT="0" marB="0">
                    <a:solidFill>
                      <a:srgbClr val="BCBEC0"/>
                    </a:solidFill>
                  </a:tcPr>
                </a:tc>
                <a:tc>
                  <a:txBody>
                    <a:bodyPr/>
                    <a:lstStyle/>
                    <a:p>
                      <a:pPr marL="42545" algn="ctr">
                        <a:lnSpc>
                          <a:spcPct val="100000"/>
                        </a:lnSpc>
                      </a:pPr>
                      <a:endParaRPr lang="en-US" sz="1800" b="1" spc="70" dirty="0" smtClean="0">
                        <a:solidFill>
                          <a:srgbClr val="D40000"/>
                        </a:solidFill>
                        <a:latin typeface="Century Gothic"/>
                        <a:cs typeface="Century Gothic"/>
                      </a:endParaRPr>
                    </a:p>
                    <a:p>
                      <a:pPr marL="42545" algn="ctr">
                        <a:lnSpc>
                          <a:spcPct val="100000"/>
                        </a:lnSpc>
                      </a:pPr>
                      <a:r>
                        <a:rPr sz="1800" b="1" spc="70" dirty="0" smtClean="0">
                          <a:solidFill>
                            <a:srgbClr val="D40000"/>
                          </a:solidFill>
                          <a:latin typeface="Century Gothic"/>
                          <a:cs typeface="Century Gothic"/>
                        </a:rPr>
                        <a:t>STREN</a:t>
                      </a:r>
                      <a:r>
                        <a:rPr sz="1800" b="1" spc="35" dirty="0" smtClean="0">
                          <a:solidFill>
                            <a:srgbClr val="D40000"/>
                          </a:solidFill>
                          <a:latin typeface="Century Gothic"/>
                          <a:cs typeface="Century Gothic"/>
                        </a:rPr>
                        <a:t>G</a:t>
                      </a:r>
                      <a:r>
                        <a:rPr sz="1800" b="1" spc="70" dirty="0" smtClean="0">
                          <a:solidFill>
                            <a:srgbClr val="D40000"/>
                          </a:solidFill>
                          <a:latin typeface="Century Gothic"/>
                          <a:cs typeface="Century Gothic"/>
                        </a:rPr>
                        <a:t>THENS</a:t>
                      </a:r>
                      <a:endParaRPr sz="1800" dirty="0">
                        <a:latin typeface="Century Gothic"/>
                        <a:cs typeface="Century Gothic"/>
                      </a:endParaRPr>
                    </a:p>
                    <a:p>
                      <a:pPr marL="1108075" marR="1066800" algn="ctr">
                        <a:lnSpc>
                          <a:spcPct val="114300"/>
                        </a:lnSpc>
                      </a:pPr>
                      <a:r>
                        <a:rPr sz="1800" spc="70" dirty="0">
                          <a:solidFill>
                            <a:srgbClr val="FFFFFF"/>
                          </a:solidFill>
                          <a:latin typeface="Century Gothic"/>
                          <a:cs typeface="Century Gothic"/>
                        </a:rPr>
                        <a:t>IN</a:t>
                      </a:r>
                      <a:r>
                        <a:rPr sz="1800" spc="100" dirty="0">
                          <a:solidFill>
                            <a:srgbClr val="FFFFFF"/>
                          </a:solidFill>
                          <a:latin typeface="Century Gothic"/>
                          <a:cs typeface="Century Gothic"/>
                        </a:rPr>
                        <a:t>-</a:t>
                      </a:r>
                      <a:r>
                        <a:rPr sz="1800" spc="70" dirty="0">
                          <a:solidFill>
                            <a:srgbClr val="FFFFFF"/>
                          </a:solidFill>
                          <a:latin typeface="Century Gothic"/>
                          <a:cs typeface="Century Gothic"/>
                        </a:rPr>
                        <a:t>COUNT</a:t>
                      </a:r>
                      <a:r>
                        <a:rPr sz="1800" spc="35" dirty="0">
                          <a:solidFill>
                            <a:srgbClr val="FFFFFF"/>
                          </a:solidFill>
                          <a:latin typeface="Century Gothic"/>
                          <a:cs typeface="Century Gothic"/>
                        </a:rPr>
                        <a:t>R</a:t>
                      </a:r>
                      <a:r>
                        <a:rPr sz="1800" dirty="0">
                          <a:solidFill>
                            <a:srgbClr val="FFFFFF"/>
                          </a:solidFill>
                          <a:latin typeface="Century Gothic"/>
                          <a:cs typeface="Century Gothic"/>
                        </a:rPr>
                        <a:t>Y </a:t>
                      </a:r>
                      <a:r>
                        <a:rPr sz="1800" spc="70" dirty="0">
                          <a:solidFill>
                            <a:srgbClr val="FFFFFF"/>
                          </a:solidFill>
                          <a:latin typeface="Century Gothic"/>
                          <a:cs typeface="Century Gothic"/>
                        </a:rPr>
                        <a:t>CA</a:t>
                      </a:r>
                      <a:r>
                        <a:rPr sz="1800" spc="-30" dirty="0">
                          <a:solidFill>
                            <a:srgbClr val="FFFFFF"/>
                          </a:solidFill>
                          <a:latin typeface="Century Gothic"/>
                          <a:cs typeface="Century Gothic"/>
                        </a:rPr>
                        <a:t>P</a:t>
                      </a:r>
                      <a:r>
                        <a:rPr sz="1800" spc="40" dirty="0">
                          <a:solidFill>
                            <a:srgbClr val="FFFFFF"/>
                          </a:solidFill>
                          <a:latin typeface="Century Gothic"/>
                          <a:cs typeface="Century Gothic"/>
                        </a:rPr>
                        <a:t>A</a:t>
                      </a:r>
                      <a:r>
                        <a:rPr sz="1800" spc="70" dirty="0">
                          <a:solidFill>
                            <a:srgbClr val="FFFFFF"/>
                          </a:solidFill>
                          <a:latin typeface="Century Gothic"/>
                          <a:cs typeface="Century Gothic"/>
                        </a:rPr>
                        <a:t>CITY</a:t>
                      </a:r>
                      <a:endParaRPr sz="1800" dirty="0">
                        <a:latin typeface="Century Gothic"/>
                        <a:cs typeface="Century Gothic"/>
                      </a:endParaRPr>
                    </a:p>
                  </a:txBody>
                  <a:tcPr marL="0" marR="0" marT="0" marB="0">
                    <a:solidFill>
                      <a:srgbClr val="BCBEC0"/>
                    </a:solidFill>
                  </a:tcPr>
                </a:tc>
              </a:tr>
              <a:tr h="2250503">
                <a:tc>
                  <a:txBody>
                    <a:bodyPr/>
                    <a:lstStyle/>
                    <a:p>
                      <a:pPr marL="810260" marR="802640" indent="8890" algn="ctr">
                        <a:lnSpc>
                          <a:spcPct val="114300"/>
                        </a:lnSpc>
                      </a:pPr>
                      <a:endParaRPr lang="en-US" sz="1800" spc="70" dirty="0" smtClean="0">
                        <a:solidFill>
                          <a:srgbClr val="FFFFFF"/>
                        </a:solidFill>
                        <a:latin typeface="Century Gothic"/>
                        <a:cs typeface="Century Gothic"/>
                      </a:endParaRPr>
                    </a:p>
                    <a:p>
                      <a:pPr marL="810260" marR="802640" indent="8890" algn="ctr">
                        <a:lnSpc>
                          <a:spcPct val="114300"/>
                        </a:lnSpc>
                      </a:pPr>
                      <a:r>
                        <a:rPr sz="1800" spc="70" dirty="0" smtClean="0">
                          <a:solidFill>
                            <a:srgbClr val="FFFFFF"/>
                          </a:solidFill>
                          <a:latin typeface="Century Gothic"/>
                          <a:cs typeface="Century Gothic"/>
                        </a:rPr>
                        <a:t>NURSE</a:t>
                      </a:r>
                      <a:r>
                        <a:rPr sz="1800" dirty="0" smtClean="0">
                          <a:solidFill>
                            <a:srgbClr val="FFFFFF"/>
                          </a:solidFill>
                          <a:latin typeface="Century Gothic"/>
                          <a:cs typeface="Century Gothic"/>
                        </a:rPr>
                        <a:t>S </a:t>
                      </a:r>
                      <a:r>
                        <a:rPr sz="1800" spc="-190" dirty="0" smtClean="0">
                          <a:solidFill>
                            <a:srgbClr val="FFFFFF"/>
                          </a:solidFill>
                          <a:latin typeface="Century Gothic"/>
                          <a:cs typeface="Century Gothic"/>
                        </a:rPr>
                        <a:t> </a:t>
                      </a:r>
                      <a:r>
                        <a:rPr sz="1800" spc="70" dirty="0">
                          <a:solidFill>
                            <a:srgbClr val="FFFFFF"/>
                          </a:solidFill>
                          <a:latin typeface="Century Gothic"/>
                          <a:cs typeface="Century Gothic"/>
                        </a:rPr>
                        <a:t>RECEIVE </a:t>
                      </a:r>
                      <a:r>
                        <a:rPr sz="1800" spc="70" dirty="0" smtClean="0">
                          <a:solidFill>
                            <a:srgbClr val="FFFFFF"/>
                          </a:solidFill>
                          <a:latin typeface="Century Gothic"/>
                          <a:cs typeface="Century Gothic"/>
                        </a:rPr>
                        <a:t>COMPREHENSIV</a:t>
                      </a:r>
                      <a:r>
                        <a:rPr lang="en-US" sz="1800" spc="95" dirty="0" smtClean="0">
                          <a:solidFill>
                            <a:srgbClr val="FFFFFF"/>
                          </a:solidFill>
                          <a:latin typeface="Century Gothic"/>
                          <a:cs typeface="Century Gothic"/>
                        </a:rPr>
                        <a:t>E</a:t>
                      </a:r>
                      <a:r>
                        <a:rPr sz="1800" spc="70" dirty="0" smtClean="0">
                          <a:solidFill>
                            <a:srgbClr val="FFFFFF"/>
                          </a:solidFill>
                          <a:latin typeface="Century Gothic"/>
                          <a:cs typeface="Century Gothic"/>
                        </a:rPr>
                        <a:t>ONGOING</a:t>
                      </a:r>
                      <a:endParaRPr sz="1800" dirty="0">
                        <a:latin typeface="Century Gothic"/>
                        <a:cs typeface="Century Gothic"/>
                      </a:endParaRPr>
                    </a:p>
                    <a:p>
                      <a:pPr marL="8255" algn="ctr">
                        <a:lnSpc>
                          <a:spcPct val="100000"/>
                        </a:lnSpc>
                        <a:spcBef>
                          <a:spcPts val="305"/>
                        </a:spcBef>
                      </a:pPr>
                      <a:r>
                        <a:rPr sz="1800" b="1" spc="70" dirty="0" smtClean="0">
                          <a:solidFill>
                            <a:srgbClr val="D40000"/>
                          </a:solidFill>
                          <a:latin typeface="Century Gothic"/>
                          <a:cs typeface="Century Gothic"/>
                        </a:rPr>
                        <a:t>TRAINING</a:t>
                      </a:r>
                      <a:r>
                        <a:rPr lang="en-US" sz="1800" b="1" spc="70" dirty="0" smtClean="0">
                          <a:solidFill>
                            <a:srgbClr val="D40000"/>
                          </a:solidFill>
                          <a:latin typeface="Century Gothic"/>
                          <a:cs typeface="Century Gothic"/>
                        </a:rPr>
                        <a:t> &amp; QA</a:t>
                      </a:r>
                      <a:endParaRPr sz="1800" dirty="0">
                        <a:latin typeface="Century Gothic"/>
                        <a:cs typeface="Century Gothic"/>
                      </a:endParaRPr>
                    </a:p>
                  </a:txBody>
                  <a:tcPr marL="0" marR="0" marT="0" marB="0">
                    <a:solidFill>
                      <a:srgbClr val="BCBEC0"/>
                    </a:solidFill>
                  </a:tcPr>
                </a:tc>
                <a:tc>
                  <a:txBody>
                    <a:bodyPr/>
                    <a:lstStyle/>
                    <a:p>
                      <a:pPr marL="774700" marR="723900" indent="-635" algn="ctr">
                        <a:lnSpc>
                          <a:spcPct val="114300"/>
                        </a:lnSpc>
                      </a:pPr>
                      <a:endParaRPr lang="en-US" sz="1800" spc="-30" dirty="0" smtClean="0">
                        <a:solidFill>
                          <a:srgbClr val="FFFFFF"/>
                        </a:solidFill>
                        <a:latin typeface="Century Gothic"/>
                        <a:cs typeface="Century Gothic"/>
                      </a:endParaRPr>
                    </a:p>
                    <a:p>
                      <a:pPr marL="774700" marR="723900" indent="-635" algn="ctr">
                        <a:lnSpc>
                          <a:spcPct val="114300"/>
                        </a:lnSpc>
                      </a:pPr>
                      <a:r>
                        <a:rPr sz="1800" spc="-30" dirty="0" smtClean="0">
                          <a:solidFill>
                            <a:srgbClr val="FFFFFF"/>
                          </a:solidFill>
                          <a:latin typeface="Century Gothic"/>
                          <a:cs typeface="Century Gothic"/>
                        </a:rPr>
                        <a:t>P</a:t>
                      </a:r>
                      <a:r>
                        <a:rPr sz="1800" spc="70" dirty="0" smtClean="0">
                          <a:solidFill>
                            <a:srgbClr val="FFFFFF"/>
                          </a:solidFill>
                          <a:latin typeface="Century Gothic"/>
                          <a:cs typeface="Century Gothic"/>
                        </a:rPr>
                        <a:t>ARTNE</a:t>
                      </a:r>
                      <a:r>
                        <a:rPr sz="1800" dirty="0" smtClean="0">
                          <a:solidFill>
                            <a:srgbClr val="FFFFFF"/>
                          </a:solidFill>
                          <a:latin typeface="Century Gothic"/>
                          <a:cs typeface="Century Gothic"/>
                        </a:rPr>
                        <a:t>R </a:t>
                      </a:r>
                      <a:r>
                        <a:rPr sz="1800" spc="-195" dirty="0" smtClean="0">
                          <a:solidFill>
                            <a:srgbClr val="FFFFFF"/>
                          </a:solidFill>
                          <a:latin typeface="Century Gothic"/>
                          <a:cs typeface="Century Gothic"/>
                        </a:rPr>
                        <a:t> </a:t>
                      </a:r>
                      <a:r>
                        <a:rPr sz="1800" spc="70" dirty="0">
                          <a:solidFill>
                            <a:srgbClr val="FFFFFF"/>
                          </a:solidFill>
                          <a:latin typeface="Century Gothic"/>
                          <a:cs typeface="Century Gothic"/>
                        </a:rPr>
                        <a:t>HEA</a:t>
                      </a:r>
                      <a:r>
                        <a:rPr sz="1800" spc="-30" dirty="0">
                          <a:solidFill>
                            <a:srgbClr val="FFFFFF"/>
                          </a:solidFill>
                          <a:latin typeface="Century Gothic"/>
                          <a:cs typeface="Century Gothic"/>
                        </a:rPr>
                        <a:t>L</a:t>
                      </a:r>
                      <a:r>
                        <a:rPr sz="1800" spc="70" dirty="0">
                          <a:solidFill>
                            <a:srgbClr val="FFFFFF"/>
                          </a:solidFill>
                          <a:latin typeface="Century Gothic"/>
                          <a:cs typeface="Century Gothic"/>
                        </a:rPr>
                        <a:t>TH CENTER</a:t>
                      </a:r>
                      <a:r>
                        <a:rPr sz="1800" dirty="0">
                          <a:solidFill>
                            <a:srgbClr val="FFFFFF"/>
                          </a:solidFill>
                          <a:latin typeface="Century Gothic"/>
                          <a:cs typeface="Century Gothic"/>
                        </a:rPr>
                        <a:t>S </a:t>
                      </a:r>
                      <a:r>
                        <a:rPr sz="1800" spc="-200" dirty="0">
                          <a:solidFill>
                            <a:srgbClr val="FFFFFF"/>
                          </a:solidFill>
                          <a:latin typeface="Century Gothic"/>
                          <a:cs typeface="Century Gothic"/>
                        </a:rPr>
                        <a:t> </a:t>
                      </a:r>
                      <a:r>
                        <a:rPr sz="1800" b="1" spc="70" dirty="0">
                          <a:solidFill>
                            <a:srgbClr val="D40000"/>
                          </a:solidFill>
                          <a:latin typeface="Century Gothic"/>
                          <a:cs typeface="Century Gothic"/>
                        </a:rPr>
                        <a:t>FINANCE </a:t>
                      </a:r>
                      <a:r>
                        <a:rPr sz="1800" spc="70" dirty="0">
                          <a:solidFill>
                            <a:srgbClr val="FFFFFF"/>
                          </a:solidFill>
                          <a:latin typeface="Century Gothic"/>
                          <a:cs typeface="Century Gothic"/>
                        </a:rPr>
                        <a:t>OPER</a:t>
                      </a:r>
                      <a:r>
                        <a:rPr sz="1800" spc="-30" dirty="0">
                          <a:solidFill>
                            <a:srgbClr val="FFFFFF"/>
                          </a:solidFill>
                          <a:latin typeface="Century Gothic"/>
                          <a:cs typeface="Century Gothic"/>
                        </a:rPr>
                        <a:t>A</a:t>
                      </a:r>
                      <a:r>
                        <a:rPr sz="1800" spc="70" dirty="0">
                          <a:solidFill>
                            <a:srgbClr val="FFFFFF"/>
                          </a:solidFill>
                          <a:latin typeface="Century Gothic"/>
                          <a:cs typeface="Century Gothic"/>
                        </a:rPr>
                        <a:t>TION</a:t>
                      </a:r>
                      <a:r>
                        <a:rPr sz="1800" spc="35" dirty="0">
                          <a:solidFill>
                            <a:srgbClr val="FFFFFF"/>
                          </a:solidFill>
                          <a:latin typeface="Century Gothic"/>
                          <a:cs typeface="Century Gothic"/>
                        </a:rPr>
                        <a:t>S</a:t>
                      </a:r>
                      <a:r>
                        <a:rPr sz="1800" dirty="0">
                          <a:solidFill>
                            <a:srgbClr val="FFFFFF"/>
                          </a:solidFill>
                          <a:latin typeface="Century Gothic"/>
                          <a:cs typeface="Century Gothic"/>
                        </a:rPr>
                        <a:t>,</a:t>
                      </a:r>
                      <a:endParaRPr sz="1800" dirty="0">
                        <a:latin typeface="Century Gothic"/>
                        <a:cs typeface="Century Gothic"/>
                      </a:endParaRPr>
                    </a:p>
                    <a:p>
                      <a:pPr marL="921385" marR="871219" algn="ctr">
                        <a:lnSpc>
                          <a:spcPct val="114300"/>
                        </a:lnSpc>
                      </a:pPr>
                      <a:r>
                        <a:rPr sz="1800" spc="70" dirty="0">
                          <a:solidFill>
                            <a:srgbClr val="FFFFFF"/>
                          </a:solidFill>
                          <a:latin typeface="Century Gothic"/>
                          <a:cs typeface="Century Gothic"/>
                        </a:rPr>
                        <a:t>MEDICINE</a:t>
                      </a:r>
                      <a:r>
                        <a:rPr sz="1800" dirty="0">
                          <a:solidFill>
                            <a:srgbClr val="FFFFFF"/>
                          </a:solidFill>
                          <a:latin typeface="Century Gothic"/>
                          <a:cs typeface="Century Gothic"/>
                        </a:rPr>
                        <a:t>S </a:t>
                      </a:r>
                      <a:r>
                        <a:rPr sz="1800" spc="-204" dirty="0">
                          <a:solidFill>
                            <a:srgbClr val="FFFFFF"/>
                          </a:solidFill>
                          <a:latin typeface="Century Gothic"/>
                          <a:cs typeface="Century Gothic"/>
                        </a:rPr>
                        <a:t> </a:t>
                      </a:r>
                      <a:r>
                        <a:rPr sz="1800" spc="70" dirty="0">
                          <a:solidFill>
                            <a:srgbClr val="FFFFFF"/>
                          </a:solidFill>
                          <a:latin typeface="Century Gothic"/>
                          <a:cs typeface="Century Gothic"/>
                        </a:rPr>
                        <a:t>AND EQUIPMENT</a:t>
                      </a:r>
                      <a:endParaRPr sz="1800" dirty="0">
                        <a:latin typeface="Century Gothic"/>
                        <a:cs typeface="Century Gothic"/>
                      </a:endParaRPr>
                    </a:p>
                  </a:txBody>
                  <a:tcPr marL="0" marR="0" marT="0" marB="0">
                    <a:solidFill>
                      <a:srgbClr val="BCBEC0"/>
                    </a:solidFill>
                  </a:tcPr>
                </a:tc>
              </a:tr>
            </a:tbl>
          </a:graphicData>
        </a:graphic>
      </p:graphicFrame>
      <p:cxnSp>
        <p:nvCxnSpPr>
          <p:cNvPr id="7" name="Straight Connector 6"/>
          <p:cNvCxnSpPr>
            <a:endCxn id="5" idx="2"/>
          </p:cNvCxnSpPr>
          <p:nvPr/>
        </p:nvCxnSpPr>
        <p:spPr>
          <a:xfrm>
            <a:off x="4568907" y="1417638"/>
            <a:ext cx="3092" cy="4540362"/>
          </a:xfrm>
          <a:prstGeom prst="line">
            <a:avLst/>
          </a:prstGeom>
          <a:ln>
            <a:solidFill>
              <a:srgbClr val="EEECE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899998" y="3447557"/>
            <a:ext cx="7344003" cy="0"/>
          </a:xfrm>
          <a:prstGeom prst="line">
            <a:avLst/>
          </a:prstGeom>
          <a:ln>
            <a:solidFill>
              <a:schemeClr val="bg2"/>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2511657" y="6050022"/>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3476480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4046</TotalTime>
  <Words>3004</Words>
  <Application>Microsoft Macintosh PowerPoint</Application>
  <PresentationFormat>On-screen Show (4:3)</PresentationFormat>
  <Paragraphs>202</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OUR APPROACH</vt:lpstr>
      <vt:lpstr> </vt:lpstr>
      <vt:lpstr>PowerPoint Presentation</vt:lpstr>
      <vt:lpstr>PowerPoint Presentation</vt:lpstr>
      <vt:lpstr>OUR VISION FOR 2025</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Magdalen Ehrenfried</dc:creator>
  <cp:lastModifiedBy>Gloria Havyarimana</cp:lastModifiedBy>
  <cp:revision>129</cp:revision>
  <cp:lastPrinted>2017-03-29T07:12:11Z</cp:lastPrinted>
  <dcterms:created xsi:type="dcterms:W3CDTF">2017-02-14T00:58:36Z</dcterms:created>
  <dcterms:modified xsi:type="dcterms:W3CDTF">2017-03-29T07:25:53Z</dcterms:modified>
</cp:coreProperties>
</file>