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00" r:id="rId4"/>
    <p:sldMasterId id="2147483712" r:id="rId5"/>
    <p:sldMasterId id="2147483815" r:id="rId6"/>
    <p:sldMasterId id="2147483900" r:id="rId7"/>
    <p:sldMasterId id="2147483961" r:id="rId8"/>
    <p:sldMasterId id="2147483986" r:id="rId9"/>
    <p:sldMasterId id="2147483998" r:id="rId10"/>
  </p:sldMasterIdLst>
  <p:notesMasterIdLst>
    <p:notesMasterId r:id="rId59"/>
  </p:notesMasterIdLst>
  <p:handoutMasterIdLst>
    <p:handoutMasterId r:id="rId60"/>
  </p:handoutMasterIdLst>
  <p:sldIdLst>
    <p:sldId id="256" r:id="rId11"/>
    <p:sldId id="280" r:id="rId12"/>
    <p:sldId id="644" r:id="rId13"/>
    <p:sldId id="602" r:id="rId14"/>
    <p:sldId id="612" r:id="rId15"/>
    <p:sldId id="634" r:id="rId16"/>
    <p:sldId id="282" r:id="rId17"/>
    <p:sldId id="459" r:id="rId18"/>
    <p:sldId id="606" r:id="rId19"/>
    <p:sldId id="607" r:id="rId20"/>
    <p:sldId id="456" r:id="rId21"/>
    <p:sldId id="613" r:id="rId22"/>
    <p:sldId id="448" r:id="rId23"/>
    <p:sldId id="645" r:id="rId24"/>
    <p:sldId id="611" r:id="rId25"/>
    <p:sldId id="623" r:id="rId26"/>
    <p:sldId id="617" r:id="rId27"/>
    <p:sldId id="541" r:id="rId28"/>
    <p:sldId id="584" r:id="rId29"/>
    <p:sldId id="573" r:id="rId30"/>
    <p:sldId id="647" r:id="rId31"/>
    <p:sldId id="471" r:id="rId32"/>
    <p:sldId id="523" r:id="rId33"/>
    <p:sldId id="578" r:id="rId34"/>
    <p:sldId id="649" r:id="rId35"/>
    <p:sldId id="621" r:id="rId36"/>
    <p:sldId id="475" r:id="rId37"/>
    <p:sldId id="560" r:id="rId38"/>
    <p:sldId id="543" r:id="rId39"/>
    <p:sldId id="556" r:id="rId40"/>
    <p:sldId id="557" r:id="rId41"/>
    <p:sldId id="631" r:id="rId42"/>
    <p:sldId id="616" r:id="rId43"/>
    <p:sldId id="582" r:id="rId44"/>
    <p:sldId id="534" r:id="rId45"/>
    <p:sldId id="536" r:id="rId46"/>
    <p:sldId id="535" r:id="rId47"/>
    <p:sldId id="574" r:id="rId48"/>
    <p:sldId id="568" r:id="rId49"/>
    <p:sldId id="638" r:id="rId50"/>
    <p:sldId id="357" r:id="rId51"/>
    <p:sldId id="632" r:id="rId52"/>
    <p:sldId id="652" r:id="rId53"/>
    <p:sldId id="591" r:id="rId54"/>
    <p:sldId id="637" r:id="rId55"/>
    <p:sldId id="635" r:id="rId56"/>
    <p:sldId id="651" r:id="rId57"/>
    <p:sldId id="640" r:id="rId5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660"/>
  </p:normalViewPr>
  <p:slideViewPr>
    <p:cSldViewPr>
      <p:cViewPr varScale="1">
        <p:scale>
          <a:sx n="58" d="100"/>
          <a:sy n="58" d="100"/>
        </p:scale>
        <p:origin x="-81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40C2A-F65F-A34B-8E5C-0339973E90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945126-5A61-A84A-A4CC-A75702755470}" type="asst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 err="1" smtClean="0"/>
            <a:t>Interministerial</a:t>
          </a:r>
          <a:r>
            <a:rPr lang="en-GB" sz="2400" dirty="0" smtClean="0"/>
            <a:t> Task </a:t>
          </a:r>
          <a:r>
            <a:rPr lang="en-GB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Force</a:t>
          </a:r>
          <a:endParaRPr lang="en-GB" sz="2400" dirty="0"/>
        </a:p>
      </dgm:t>
    </dgm:pt>
    <dgm:pt modelId="{9F685877-EC21-A245-8623-0529DF5173A3}" type="parTrans" cxnId="{39523E65-2647-6F44-82CB-117010466715}">
      <dgm:prSet/>
      <dgm:spPr/>
      <dgm:t>
        <a:bodyPr/>
        <a:lstStyle/>
        <a:p>
          <a:endParaRPr lang="en-GB"/>
        </a:p>
      </dgm:t>
    </dgm:pt>
    <dgm:pt modelId="{581494ED-3D24-0D4E-A05F-E4257FF0D34E}" type="sibTrans" cxnId="{39523E65-2647-6F44-82CB-117010466715}">
      <dgm:prSet/>
      <dgm:spPr/>
      <dgm:t>
        <a:bodyPr/>
        <a:lstStyle/>
        <a:p>
          <a:endParaRPr lang="en-GB"/>
        </a:p>
      </dgm:t>
    </dgm:pt>
    <dgm:pt modelId="{B94F8B25-5E5E-7F44-BB99-483A371D71F0}">
      <dgm:prSet phldrT="[Teks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District Task Force</a:t>
          </a:r>
          <a:endParaRPr lang="en-GB" dirty="0"/>
        </a:p>
      </dgm:t>
    </dgm:pt>
    <dgm:pt modelId="{82E9BE7F-3BB0-2342-92EA-00E7AE1D82AC}" type="parTrans" cxnId="{2F3ECFA6-64DF-434E-9606-D1745418A837}">
      <dgm:prSet/>
      <dgm:spPr/>
      <dgm:t>
        <a:bodyPr/>
        <a:lstStyle/>
        <a:p>
          <a:endParaRPr lang="en-GB"/>
        </a:p>
      </dgm:t>
    </dgm:pt>
    <dgm:pt modelId="{407A1ABE-316F-7943-B0A9-81EEB58087B0}" type="sibTrans" cxnId="{2F3ECFA6-64DF-434E-9606-D1745418A837}">
      <dgm:prSet/>
      <dgm:spPr/>
      <dgm:t>
        <a:bodyPr/>
        <a:lstStyle/>
        <a:p>
          <a:endParaRPr lang="en-GB"/>
        </a:p>
      </dgm:t>
    </dgm:pt>
    <dgm:pt modelId="{E0F47FEA-4AC4-2B48-9E64-E8E9A7AC4D38}">
      <dgm:prSet phldrT="[Teks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District Task Force</a:t>
          </a:r>
          <a:endParaRPr lang="en-GB" dirty="0"/>
        </a:p>
      </dgm:t>
    </dgm:pt>
    <dgm:pt modelId="{57321FC1-45C0-594C-A9BC-5E0FBAE65C98}" type="parTrans" cxnId="{B33C2BB0-6424-BE4F-A6A6-D8DDED437E81}">
      <dgm:prSet/>
      <dgm:spPr/>
      <dgm:t>
        <a:bodyPr/>
        <a:lstStyle/>
        <a:p>
          <a:endParaRPr lang="en-GB"/>
        </a:p>
      </dgm:t>
    </dgm:pt>
    <dgm:pt modelId="{118CAA00-3343-DF40-9164-24A4122EE472}" type="sibTrans" cxnId="{B33C2BB0-6424-BE4F-A6A6-D8DDED437E81}">
      <dgm:prSet/>
      <dgm:spPr/>
      <dgm:t>
        <a:bodyPr/>
        <a:lstStyle/>
        <a:p>
          <a:endParaRPr lang="en-GB"/>
        </a:p>
      </dgm:t>
    </dgm:pt>
    <dgm:pt modelId="{0C72B192-758D-3749-9872-6F9D1396F8B8}">
      <dgm:prSet phldrT="[Teks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 dirty="0" smtClean="0"/>
            <a:t>District Task Force</a:t>
          </a:r>
          <a:endParaRPr lang="en-GB" dirty="0"/>
        </a:p>
      </dgm:t>
    </dgm:pt>
    <dgm:pt modelId="{C6FDBDF6-2E3B-3646-8152-ED1E7E68FF37}" type="parTrans" cxnId="{F7FA3794-0C62-C740-AD8E-C0878DD039FA}">
      <dgm:prSet/>
      <dgm:spPr/>
      <dgm:t>
        <a:bodyPr/>
        <a:lstStyle/>
        <a:p>
          <a:endParaRPr lang="en-GB"/>
        </a:p>
      </dgm:t>
    </dgm:pt>
    <dgm:pt modelId="{559B97C7-292D-6D40-B4AE-A336F0BE48CA}" type="sibTrans" cxnId="{F7FA3794-0C62-C740-AD8E-C0878DD039FA}">
      <dgm:prSet/>
      <dgm:spPr/>
      <dgm:t>
        <a:bodyPr/>
        <a:lstStyle/>
        <a:p>
          <a:endParaRPr lang="en-GB"/>
        </a:p>
      </dgm:t>
    </dgm:pt>
    <dgm:pt modelId="{9A785504-E4A3-BB4B-A450-BB7DB0B003FE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800" b="1" dirty="0" smtClean="0">
              <a:solidFill>
                <a:srgbClr val="FFFF00"/>
              </a:solidFill>
            </a:rPr>
            <a:t>Leadership and Coordination </a:t>
          </a:r>
          <a:r>
            <a:rPr lang="en-GB" sz="2800" b="1" dirty="0" smtClean="0"/>
            <a:t>: </a:t>
          </a:r>
          <a:r>
            <a:rPr lang="en-GB" sz="2800" b="0" dirty="0" smtClean="0"/>
            <a:t>Organisation National response: Leadership </a:t>
          </a:r>
        </a:p>
        <a:p>
          <a:r>
            <a:rPr lang="en-GB" sz="2800" b="1" dirty="0" smtClean="0"/>
            <a:t>Office of the Prime Minister</a:t>
          </a:r>
          <a:endParaRPr lang="en-GB" sz="2800" b="1" dirty="0"/>
        </a:p>
      </dgm:t>
    </dgm:pt>
    <dgm:pt modelId="{372ED24A-DF34-834E-9E93-0B98F2178728}" type="parTrans" cxnId="{BD357AAA-E636-F143-90A6-F44AD04776E7}">
      <dgm:prSet/>
      <dgm:spPr/>
      <dgm:t>
        <a:bodyPr/>
        <a:lstStyle/>
        <a:p>
          <a:endParaRPr lang="en-GB"/>
        </a:p>
      </dgm:t>
    </dgm:pt>
    <dgm:pt modelId="{63BF8082-5259-0547-B395-B2A969D21A28}" type="sibTrans" cxnId="{BD357AAA-E636-F143-90A6-F44AD04776E7}">
      <dgm:prSet/>
      <dgm:spPr/>
      <dgm:t>
        <a:bodyPr/>
        <a:lstStyle/>
        <a:p>
          <a:endParaRPr lang="en-GB"/>
        </a:p>
      </dgm:t>
    </dgm:pt>
    <dgm:pt modelId="{4453D0FA-9E8C-7A45-B754-67D4ACA3A17C}" type="asst">
      <dgm:prSet custT="1"/>
      <dgm:spPr>
        <a:solidFill>
          <a:schemeClr val="tx2"/>
        </a:solidFill>
      </dgm:spPr>
      <dgm:t>
        <a:bodyPr/>
        <a:lstStyle/>
        <a:p>
          <a:r>
            <a:rPr lang="en-GB" sz="2400" dirty="0" smtClean="0"/>
            <a:t>National Task Force</a:t>
          </a:r>
          <a:endParaRPr lang="en-GB" sz="2400" dirty="0"/>
        </a:p>
      </dgm:t>
    </dgm:pt>
    <dgm:pt modelId="{74B1F3F3-BF18-5647-A077-2E88F9A4E7FC}" type="parTrans" cxnId="{C2154FD7-0CC8-2345-8AAF-3DAE903EE253}">
      <dgm:prSet/>
      <dgm:spPr/>
      <dgm:t>
        <a:bodyPr/>
        <a:lstStyle/>
        <a:p>
          <a:endParaRPr lang="en-GB"/>
        </a:p>
      </dgm:t>
    </dgm:pt>
    <dgm:pt modelId="{B4F643B1-D2EC-B24A-BAF7-FE4B7F0DF86D}" type="sibTrans" cxnId="{C2154FD7-0CC8-2345-8AAF-3DAE903EE253}">
      <dgm:prSet/>
      <dgm:spPr/>
      <dgm:t>
        <a:bodyPr/>
        <a:lstStyle/>
        <a:p>
          <a:endParaRPr lang="en-GB"/>
        </a:p>
      </dgm:t>
    </dgm:pt>
    <dgm:pt modelId="{BFA9622E-A7CE-9D41-831F-A9EA8D4C04C3}">
      <dgm:prSet phldrT="[Teks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Lower levels….</a:t>
          </a:r>
          <a:endParaRPr lang="en-GB" dirty="0"/>
        </a:p>
      </dgm:t>
    </dgm:pt>
    <dgm:pt modelId="{3AF70819-C147-F444-AAA7-97DF7F2FAFAB}" type="parTrans" cxnId="{8987DA7E-997B-EA4B-9347-88C8D4C4644A}">
      <dgm:prSet/>
      <dgm:spPr/>
      <dgm:t>
        <a:bodyPr/>
        <a:lstStyle/>
        <a:p>
          <a:endParaRPr lang="en-GB"/>
        </a:p>
      </dgm:t>
    </dgm:pt>
    <dgm:pt modelId="{1F9B6DD4-7250-3E4F-AADE-7E38A21E4FB6}" type="sibTrans" cxnId="{8987DA7E-997B-EA4B-9347-88C8D4C4644A}">
      <dgm:prSet/>
      <dgm:spPr/>
      <dgm:t>
        <a:bodyPr/>
        <a:lstStyle/>
        <a:p>
          <a:endParaRPr lang="en-GB"/>
        </a:p>
      </dgm:t>
    </dgm:pt>
    <dgm:pt modelId="{78365877-0AA5-F64A-BEB9-FC7E58DBD2E7}" type="asst">
      <dgm:prSet/>
      <dgm:spPr>
        <a:solidFill>
          <a:schemeClr val="accent1"/>
        </a:solidFill>
      </dgm:spPr>
      <dgm:t>
        <a:bodyPr/>
        <a:lstStyle/>
        <a:p>
          <a:r>
            <a:rPr lang="en-GB" dirty="0" smtClean="0"/>
            <a:t>Coordination and resource mobilisation</a:t>
          </a:r>
          <a:endParaRPr lang="en-GB" dirty="0"/>
        </a:p>
      </dgm:t>
    </dgm:pt>
    <dgm:pt modelId="{FA4982C1-EA2D-584E-8ACE-DF946E89E741}" type="parTrans" cxnId="{A980692D-2115-344C-8CB9-8577F0832303}">
      <dgm:prSet/>
      <dgm:spPr/>
      <dgm:t>
        <a:bodyPr/>
        <a:lstStyle/>
        <a:p>
          <a:endParaRPr lang="en-GB"/>
        </a:p>
      </dgm:t>
    </dgm:pt>
    <dgm:pt modelId="{986E3AB5-5A79-BD4D-8C4E-3B2117BFF1D5}" type="sibTrans" cxnId="{A980692D-2115-344C-8CB9-8577F0832303}">
      <dgm:prSet/>
      <dgm:spPr/>
      <dgm:t>
        <a:bodyPr/>
        <a:lstStyle/>
        <a:p>
          <a:endParaRPr lang="en-GB"/>
        </a:p>
      </dgm:t>
    </dgm:pt>
    <dgm:pt modelId="{0E5D4812-77F6-1048-9A98-C81FADB2B08F}" type="asst">
      <dgm:prSet/>
      <dgm:spPr>
        <a:solidFill>
          <a:schemeClr val="accent1"/>
        </a:solidFill>
      </dgm:spPr>
      <dgm:t>
        <a:bodyPr/>
        <a:lstStyle/>
        <a:p>
          <a:r>
            <a:rPr lang="en-GB" dirty="0" smtClean="0"/>
            <a:t>Surveillance and laboratory work</a:t>
          </a:r>
          <a:endParaRPr lang="en-GB" dirty="0"/>
        </a:p>
      </dgm:t>
    </dgm:pt>
    <dgm:pt modelId="{FDBA2B10-8ABA-8B4B-AB54-2E0607E222AC}" type="parTrans" cxnId="{32D07FEE-8647-DC44-B025-AD6D987AB907}">
      <dgm:prSet/>
      <dgm:spPr/>
      <dgm:t>
        <a:bodyPr/>
        <a:lstStyle/>
        <a:p>
          <a:endParaRPr lang="en-GB"/>
        </a:p>
      </dgm:t>
    </dgm:pt>
    <dgm:pt modelId="{D133E060-52E8-9A41-B2AC-4C4132A0252C}" type="sibTrans" cxnId="{32D07FEE-8647-DC44-B025-AD6D987AB907}">
      <dgm:prSet/>
      <dgm:spPr/>
      <dgm:t>
        <a:bodyPr/>
        <a:lstStyle/>
        <a:p>
          <a:endParaRPr lang="en-GB"/>
        </a:p>
      </dgm:t>
    </dgm:pt>
    <dgm:pt modelId="{4032A6D1-C37A-0841-A539-39192549D219}" type="asst">
      <dgm:prSet/>
      <dgm:spPr>
        <a:solidFill>
          <a:schemeClr val="accent1"/>
        </a:solidFill>
      </dgm:spPr>
      <dgm:t>
        <a:bodyPr/>
        <a:lstStyle/>
        <a:p>
          <a:r>
            <a:rPr lang="en-GB" dirty="0" smtClean="0"/>
            <a:t>Case isolation and management</a:t>
          </a:r>
          <a:endParaRPr lang="en-GB" dirty="0"/>
        </a:p>
      </dgm:t>
    </dgm:pt>
    <dgm:pt modelId="{230808AB-AE5C-F148-B0FC-B7719B9891D9}" type="parTrans" cxnId="{454750DE-A9AA-4047-B12C-B9C80224D636}">
      <dgm:prSet/>
      <dgm:spPr/>
      <dgm:t>
        <a:bodyPr/>
        <a:lstStyle/>
        <a:p>
          <a:endParaRPr lang="en-GB"/>
        </a:p>
      </dgm:t>
    </dgm:pt>
    <dgm:pt modelId="{658298AB-58B5-F841-88A3-CC613AD9261E}" type="sibTrans" cxnId="{454750DE-A9AA-4047-B12C-B9C80224D636}">
      <dgm:prSet/>
      <dgm:spPr/>
      <dgm:t>
        <a:bodyPr/>
        <a:lstStyle/>
        <a:p>
          <a:endParaRPr lang="en-GB"/>
        </a:p>
      </dgm:t>
    </dgm:pt>
    <dgm:pt modelId="{C6FCDBB5-C63C-F343-A881-9EBA575B1884}" type="asst">
      <dgm:prSet/>
      <dgm:spPr>
        <a:solidFill>
          <a:schemeClr val="accent1"/>
        </a:solidFill>
      </dgm:spPr>
      <dgm:t>
        <a:bodyPr/>
        <a:lstStyle/>
        <a:p>
          <a:r>
            <a:rPr lang="en-GB" dirty="0" smtClean="0"/>
            <a:t>Public education</a:t>
          </a:r>
        </a:p>
        <a:p>
          <a:r>
            <a:rPr lang="nb-NO" dirty="0" smtClean="0"/>
            <a:t>and </a:t>
          </a:r>
          <a:r>
            <a:rPr lang="nb-NO" b="1" dirty="0" smtClean="0">
              <a:solidFill>
                <a:schemeClr val="tx1"/>
              </a:solidFill>
            </a:rPr>
            <a:t>MEDIA</a:t>
          </a:r>
          <a:endParaRPr lang="en-GB" b="1" dirty="0">
            <a:solidFill>
              <a:schemeClr val="tx1"/>
            </a:solidFill>
          </a:endParaRPr>
        </a:p>
      </dgm:t>
    </dgm:pt>
    <dgm:pt modelId="{46EE881D-41E3-954A-8292-2BE24F9682FA}" type="parTrans" cxnId="{905895B7-229E-8A49-8353-7A646D3D19B0}">
      <dgm:prSet/>
      <dgm:spPr/>
      <dgm:t>
        <a:bodyPr/>
        <a:lstStyle/>
        <a:p>
          <a:endParaRPr lang="en-GB"/>
        </a:p>
      </dgm:t>
    </dgm:pt>
    <dgm:pt modelId="{B5C39550-DA1A-2141-B8D5-D2F8AFDC2E0B}" type="sibTrans" cxnId="{905895B7-229E-8A49-8353-7A646D3D19B0}">
      <dgm:prSet/>
      <dgm:spPr/>
      <dgm:t>
        <a:bodyPr/>
        <a:lstStyle/>
        <a:p>
          <a:endParaRPr lang="en-GB"/>
        </a:p>
      </dgm:t>
    </dgm:pt>
    <dgm:pt modelId="{E5001481-F819-2B48-A786-60FF0498736F}" type="asst">
      <dgm:prSet/>
      <dgm:spPr>
        <a:solidFill>
          <a:schemeClr val="accent1"/>
        </a:solidFill>
      </dgm:spPr>
      <dgm:t>
        <a:bodyPr/>
        <a:lstStyle/>
        <a:p>
          <a:r>
            <a:rPr lang="en-GB" dirty="0" smtClean="0"/>
            <a:t>Logistics</a:t>
          </a:r>
          <a:endParaRPr lang="en-GB" dirty="0"/>
        </a:p>
      </dgm:t>
    </dgm:pt>
    <dgm:pt modelId="{FBB3A517-5CF6-F641-B0E1-4950147ED617}" type="parTrans" cxnId="{3AB287D3-8933-114D-BB5B-4BF7A62F485F}">
      <dgm:prSet/>
      <dgm:spPr/>
      <dgm:t>
        <a:bodyPr/>
        <a:lstStyle/>
        <a:p>
          <a:endParaRPr lang="en-GB"/>
        </a:p>
      </dgm:t>
    </dgm:pt>
    <dgm:pt modelId="{4FA8A843-8A9C-5E44-9A8B-3256FB817D8B}" type="sibTrans" cxnId="{3AB287D3-8933-114D-BB5B-4BF7A62F485F}">
      <dgm:prSet/>
      <dgm:spPr/>
      <dgm:t>
        <a:bodyPr/>
        <a:lstStyle/>
        <a:p>
          <a:endParaRPr lang="en-GB"/>
        </a:p>
      </dgm:t>
    </dgm:pt>
    <dgm:pt modelId="{0C8E1656-BF5D-6D48-8ED5-2944AE21CE3C}" type="pres">
      <dgm:prSet presAssocID="{35740C2A-F65F-A34B-8E5C-0339973E90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79E3A40-7A88-694C-AD1F-227C324734DD}" type="pres">
      <dgm:prSet presAssocID="{9A785504-E4A3-BB4B-A450-BB7DB0B003FE}" presName="hierRoot1" presStyleCnt="0">
        <dgm:presLayoutVars>
          <dgm:hierBranch val="init"/>
        </dgm:presLayoutVars>
      </dgm:prSet>
      <dgm:spPr/>
    </dgm:pt>
    <dgm:pt modelId="{D0C826F1-73EA-DD48-8647-EB1DD672247B}" type="pres">
      <dgm:prSet presAssocID="{9A785504-E4A3-BB4B-A450-BB7DB0B003FE}" presName="rootComposite1" presStyleCnt="0"/>
      <dgm:spPr/>
    </dgm:pt>
    <dgm:pt modelId="{09EC7EB3-EABC-D642-8F96-7372AF2C5598}" type="pres">
      <dgm:prSet presAssocID="{9A785504-E4A3-BB4B-A450-BB7DB0B003FE}" presName="rootText1" presStyleLbl="node0" presStyleIdx="0" presStyleCnt="1" custScaleX="509611" custScaleY="187246" custLinFactNeighborX="-5241" custLinFactNeighborY="354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FD7416-3CC1-A44B-B26A-35E4DD25E0D4}" type="pres">
      <dgm:prSet presAssocID="{9A785504-E4A3-BB4B-A450-BB7DB0B003F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E6D4DA7-F94C-3C40-B297-2E52635F8249}" type="pres">
      <dgm:prSet presAssocID="{9A785504-E4A3-BB4B-A450-BB7DB0B003FE}" presName="hierChild2" presStyleCnt="0"/>
      <dgm:spPr/>
    </dgm:pt>
    <dgm:pt modelId="{6396AAAC-CD61-E14B-B4A7-8F4112289173}" type="pres">
      <dgm:prSet presAssocID="{82E9BE7F-3BB0-2342-92EA-00E7AE1D82AC}" presName="Name37" presStyleLbl="parChTrans1D2" presStyleIdx="0" presStyleCnt="6"/>
      <dgm:spPr/>
      <dgm:t>
        <a:bodyPr/>
        <a:lstStyle/>
        <a:p>
          <a:endParaRPr lang="en-GB"/>
        </a:p>
      </dgm:t>
    </dgm:pt>
    <dgm:pt modelId="{A41AD755-6720-5A45-93AE-FC72F53571E3}" type="pres">
      <dgm:prSet presAssocID="{B94F8B25-5E5E-7F44-BB99-483A371D71F0}" presName="hierRoot2" presStyleCnt="0">
        <dgm:presLayoutVars>
          <dgm:hierBranch val="init"/>
        </dgm:presLayoutVars>
      </dgm:prSet>
      <dgm:spPr/>
    </dgm:pt>
    <dgm:pt modelId="{D60BDF9F-9DB5-9E4C-B5C3-7A0388BD31B0}" type="pres">
      <dgm:prSet presAssocID="{B94F8B25-5E5E-7F44-BB99-483A371D71F0}" presName="rootComposite" presStyleCnt="0"/>
      <dgm:spPr/>
    </dgm:pt>
    <dgm:pt modelId="{2C91CA2B-13B5-8B49-A778-0D3FF0EC1269}" type="pres">
      <dgm:prSet presAssocID="{B94F8B25-5E5E-7F44-BB99-483A371D71F0}" presName="rootText" presStyleLbl="node2" presStyleIdx="0" presStyleCnt="4" custScaleX="4461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9ADDB2-C172-5E41-AB26-34882CD554EE}" type="pres">
      <dgm:prSet presAssocID="{B94F8B25-5E5E-7F44-BB99-483A371D71F0}" presName="rootConnector" presStyleLbl="node2" presStyleIdx="0" presStyleCnt="4"/>
      <dgm:spPr/>
      <dgm:t>
        <a:bodyPr/>
        <a:lstStyle/>
        <a:p>
          <a:endParaRPr lang="en-GB"/>
        </a:p>
      </dgm:t>
    </dgm:pt>
    <dgm:pt modelId="{B1E30ABB-E173-BF42-A9BF-FF65B3418163}" type="pres">
      <dgm:prSet presAssocID="{B94F8B25-5E5E-7F44-BB99-483A371D71F0}" presName="hierChild4" presStyleCnt="0"/>
      <dgm:spPr/>
    </dgm:pt>
    <dgm:pt modelId="{FED5FADD-7936-4B43-83F4-2375DC071597}" type="pres">
      <dgm:prSet presAssocID="{B94F8B25-5E5E-7F44-BB99-483A371D71F0}" presName="hierChild5" presStyleCnt="0"/>
      <dgm:spPr/>
    </dgm:pt>
    <dgm:pt modelId="{40C85A16-988C-EE45-9CF6-9338CD9EF171}" type="pres">
      <dgm:prSet presAssocID="{57321FC1-45C0-594C-A9BC-5E0FBAE65C98}" presName="Name37" presStyleLbl="parChTrans1D2" presStyleIdx="1" presStyleCnt="6"/>
      <dgm:spPr/>
      <dgm:t>
        <a:bodyPr/>
        <a:lstStyle/>
        <a:p>
          <a:endParaRPr lang="en-GB"/>
        </a:p>
      </dgm:t>
    </dgm:pt>
    <dgm:pt modelId="{83B44AA8-56D8-B64A-B668-EA6AF0B5B430}" type="pres">
      <dgm:prSet presAssocID="{E0F47FEA-4AC4-2B48-9E64-E8E9A7AC4D38}" presName="hierRoot2" presStyleCnt="0">
        <dgm:presLayoutVars>
          <dgm:hierBranch val="init"/>
        </dgm:presLayoutVars>
      </dgm:prSet>
      <dgm:spPr/>
    </dgm:pt>
    <dgm:pt modelId="{886DDF15-B784-F946-B169-E0D8935CD3B1}" type="pres">
      <dgm:prSet presAssocID="{E0F47FEA-4AC4-2B48-9E64-E8E9A7AC4D38}" presName="rootComposite" presStyleCnt="0"/>
      <dgm:spPr/>
    </dgm:pt>
    <dgm:pt modelId="{FD09A4C0-7DAC-5249-82F0-F22FF313158D}" type="pres">
      <dgm:prSet presAssocID="{E0F47FEA-4AC4-2B48-9E64-E8E9A7AC4D38}" presName="rootText" presStyleLbl="node2" presStyleIdx="1" presStyleCnt="4" custScaleX="501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B5D76A-DC9E-6C45-8A98-3B7A345A72A7}" type="pres">
      <dgm:prSet presAssocID="{E0F47FEA-4AC4-2B48-9E64-E8E9A7AC4D38}" presName="rootConnector" presStyleLbl="node2" presStyleIdx="1" presStyleCnt="4"/>
      <dgm:spPr/>
      <dgm:t>
        <a:bodyPr/>
        <a:lstStyle/>
        <a:p>
          <a:endParaRPr lang="en-GB"/>
        </a:p>
      </dgm:t>
    </dgm:pt>
    <dgm:pt modelId="{3605DBA0-55CD-A542-B9D3-0A61CCA5179C}" type="pres">
      <dgm:prSet presAssocID="{E0F47FEA-4AC4-2B48-9E64-E8E9A7AC4D38}" presName="hierChild4" presStyleCnt="0"/>
      <dgm:spPr/>
    </dgm:pt>
    <dgm:pt modelId="{F195451D-0E75-1B42-9002-1B723452026F}" type="pres">
      <dgm:prSet presAssocID="{E0F47FEA-4AC4-2B48-9E64-E8E9A7AC4D38}" presName="hierChild5" presStyleCnt="0"/>
      <dgm:spPr/>
    </dgm:pt>
    <dgm:pt modelId="{96EE93CF-0918-0F4A-A642-8E4DA044B9C4}" type="pres">
      <dgm:prSet presAssocID="{C6FDBDF6-2E3B-3646-8152-ED1E7E68FF37}" presName="Name37" presStyleLbl="parChTrans1D2" presStyleIdx="2" presStyleCnt="6"/>
      <dgm:spPr/>
      <dgm:t>
        <a:bodyPr/>
        <a:lstStyle/>
        <a:p>
          <a:endParaRPr lang="en-GB"/>
        </a:p>
      </dgm:t>
    </dgm:pt>
    <dgm:pt modelId="{5050EA4E-4705-9B4A-AFB4-4BC7152FB705}" type="pres">
      <dgm:prSet presAssocID="{0C72B192-758D-3749-9872-6F9D1396F8B8}" presName="hierRoot2" presStyleCnt="0">
        <dgm:presLayoutVars>
          <dgm:hierBranch val="init"/>
        </dgm:presLayoutVars>
      </dgm:prSet>
      <dgm:spPr/>
    </dgm:pt>
    <dgm:pt modelId="{C1FAC8CD-2DAA-474F-8B85-C913767F6F64}" type="pres">
      <dgm:prSet presAssocID="{0C72B192-758D-3749-9872-6F9D1396F8B8}" presName="rootComposite" presStyleCnt="0"/>
      <dgm:spPr/>
    </dgm:pt>
    <dgm:pt modelId="{C36538EE-6A89-C44B-A4E7-7526EDD8636A}" type="pres">
      <dgm:prSet presAssocID="{0C72B192-758D-3749-9872-6F9D1396F8B8}" presName="rootText" presStyleLbl="node2" presStyleIdx="2" presStyleCnt="4" custScaleX="526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BAAAC0-370F-DF43-B725-13ACE3F54A89}" type="pres">
      <dgm:prSet presAssocID="{0C72B192-758D-3749-9872-6F9D1396F8B8}" presName="rootConnector" presStyleLbl="node2" presStyleIdx="2" presStyleCnt="4"/>
      <dgm:spPr/>
      <dgm:t>
        <a:bodyPr/>
        <a:lstStyle/>
        <a:p>
          <a:endParaRPr lang="en-GB"/>
        </a:p>
      </dgm:t>
    </dgm:pt>
    <dgm:pt modelId="{D982E3FF-7516-F148-A265-768C5C419ACE}" type="pres">
      <dgm:prSet presAssocID="{0C72B192-758D-3749-9872-6F9D1396F8B8}" presName="hierChild4" presStyleCnt="0"/>
      <dgm:spPr/>
    </dgm:pt>
    <dgm:pt modelId="{EA0F2953-279B-4A4F-9A4E-9DD9F4F91062}" type="pres">
      <dgm:prSet presAssocID="{0C72B192-758D-3749-9872-6F9D1396F8B8}" presName="hierChild5" presStyleCnt="0"/>
      <dgm:spPr/>
    </dgm:pt>
    <dgm:pt modelId="{1BB09D03-7D16-AE4E-BBD5-753CBD9D056E}" type="pres">
      <dgm:prSet presAssocID="{3AF70819-C147-F444-AAA7-97DF7F2FAFAB}" presName="Name37" presStyleLbl="parChTrans1D2" presStyleIdx="3" presStyleCnt="6"/>
      <dgm:spPr/>
      <dgm:t>
        <a:bodyPr/>
        <a:lstStyle/>
        <a:p>
          <a:endParaRPr lang="en-GB"/>
        </a:p>
      </dgm:t>
    </dgm:pt>
    <dgm:pt modelId="{A7B29BEF-B711-9446-90E3-501217A1736D}" type="pres">
      <dgm:prSet presAssocID="{BFA9622E-A7CE-9D41-831F-A9EA8D4C04C3}" presName="hierRoot2" presStyleCnt="0">
        <dgm:presLayoutVars>
          <dgm:hierBranch val="init"/>
        </dgm:presLayoutVars>
      </dgm:prSet>
      <dgm:spPr/>
    </dgm:pt>
    <dgm:pt modelId="{D3FAA57C-B50D-BB4A-9362-3B6675B75667}" type="pres">
      <dgm:prSet presAssocID="{BFA9622E-A7CE-9D41-831F-A9EA8D4C04C3}" presName="rootComposite" presStyleCnt="0"/>
      <dgm:spPr/>
    </dgm:pt>
    <dgm:pt modelId="{0658887A-601E-C84A-B216-BE4479A44A55}" type="pres">
      <dgm:prSet presAssocID="{BFA9622E-A7CE-9D41-831F-A9EA8D4C04C3}" presName="rootText" presStyleLbl="node2" presStyleIdx="3" presStyleCnt="4" custScaleX="848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788B6B-4798-8F47-96A6-3AFDBA1C4482}" type="pres">
      <dgm:prSet presAssocID="{BFA9622E-A7CE-9D41-831F-A9EA8D4C04C3}" presName="rootConnector" presStyleLbl="node2" presStyleIdx="3" presStyleCnt="4"/>
      <dgm:spPr/>
      <dgm:t>
        <a:bodyPr/>
        <a:lstStyle/>
        <a:p>
          <a:endParaRPr lang="en-GB"/>
        </a:p>
      </dgm:t>
    </dgm:pt>
    <dgm:pt modelId="{691F3CE4-A081-CF4E-AAF9-0A93C17B4A67}" type="pres">
      <dgm:prSet presAssocID="{BFA9622E-A7CE-9D41-831F-A9EA8D4C04C3}" presName="hierChild4" presStyleCnt="0"/>
      <dgm:spPr/>
    </dgm:pt>
    <dgm:pt modelId="{D0BFE6A1-36FB-5C4D-A1EC-4015EEC46C66}" type="pres">
      <dgm:prSet presAssocID="{BFA9622E-A7CE-9D41-831F-A9EA8D4C04C3}" presName="hierChild5" presStyleCnt="0"/>
      <dgm:spPr/>
    </dgm:pt>
    <dgm:pt modelId="{2C707B2D-4084-4F4E-9722-F9467471BF03}" type="pres">
      <dgm:prSet presAssocID="{9A785504-E4A3-BB4B-A450-BB7DB0B003FE}" presName="hierChild3" presStyleCnt="0"/>
      <dgm:spPr/>
    </dgm:pt>
    <dgm:pt modelId="{5580EC06-8605-314A-8636-4F8DD036E878}" type="pres">
      <dgm:prSet presAssocID="{9F685877-EC21-A245-8623-0529DF5173A3}" presName="Name111" presStyleLbl="parChTrans1D2" presStyleIdx="4" presStyleCnt="6"/>
      <dgm:spPr/>
      <dgm:t>
        <a:bodyPr/>
        <a:lstStyle/>
        <a:p>
          <a:endParaRPr lang="en-GB"/>
        </a:p>
      </dgm:t>
    </dgm:pt>
    <dgm:pt modelId="{54F41142-7CE9-B74F-9CC9-397F2E1F2E1D}" type="pres">
      <dgm:prSet presAssocID="{92945126-5A61-A84A-A4CC-A75702755470}" presName="hierRoot3" presStyleCnt="0">
        <dgm:presLayoutVars>
          <dgm:hierBranch val="init"/>
        </dgm:presLayoutVars>
      </dgm:prSet>
      <dgm:spPr/>
    </dgm:pt>
    <dgm:pt modelId="{CE421E9C-4125-594F-A94D-97F67B5F4210}" type="pres">
      <dgm:prSet presAssocID="{92945126-5A61-A84A-A4CC-A75702755470}" presName="rootComposite3" presStyleCnt="0"/>
      <dgm:spPr/>
    </dgm:pt>
    <dgm:pt modelId="{F7B36873-E383-5840-9E74-A3CFA5A1666E}" type="pres">
      <dgm:prSet presAssocID="{92945126-5A61-A84A-A4CC-A75702755470}" presName="rootText3" presStyleLbl="asst1" presStyleIdx="0" presStyleCnt="7" custScaleX="22107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C349E5-545D-F344-88A4-9DE7845663CC}" type="pres">
      <dgm:prSet presAssocID="{92945126-5A61-A84A-A4CC-A75702755470}" presName="rootConnector3" presStyleLbl="asst1" presStyleIdx="0" presStyleCnt="7"/>
      <dgm:spPr/>
      <dgm:t>
        <a:bodyPr/>
        <a:lstStyle/>
        <a:p>
          <a:endParaRPr lang="en-GB"/>
        </a:p>
      </dgm:t>
    </dgm:pt>
    <dgm:pt modelId="{031FCCF7-5D74-D945-B908-D20444EBF479}" type="pres">
      <dgm:prSet presAssocID="{92945126-5A61-A84A-A4CC-A75702755470}" presName="hierChild6" presStyleCnt="0"/>
      <dgm:spPr/>
    </dgm:pt>
    <dgm:pt modelId="{11EB4A82-8E81-AB40-9CB1-6D1B6E07D142}" type="pres">
      <dgm:prSet presAssocID="{92945126-5A61-A84A-A4CC-A75702755470}" presName="hierChild7" presStyleCnt="0"/>
      <dgm:spPr/>
    </dgm:pt>
    <dgm:pt modelId="{4B6A730D-D9D8-A840-8F42-BCBE5E4F5183}" type="pres">
      <dgm:prSet presAssocID="{74B1F3F3-BF18-5647-A077-2E88F9A4E7FC}" presName="Name111" presStyleLbl="parChTrans1D2" presStyleIdx="5" presStyleCnt="6"/>
      <dgm:spPr/>
      <dgm:t>
        <a:bodyPr/>
        <a:lstStyle/>
        <a:p>
          <a:endParaRPr lang="en-GB"/>
        </a:p>
      </dgm:t>
    </dgm:pt>
    <dgm:pt modelId="{19BE4A08-0A36-CE41-85F8-B71113109FDE}" type="pres">
      <dgm:prSet presAssocID="{4453D0FA-9E8C-7A45-B754-67D4ACA3A17C}" presName="hierRoot3" presStyleCnt="0">
        <dgm:presLayoutVars>
          <dgm:hierBranch val="init"/>
        </dgm:presLayoutVars>
      </dgm:prSet>
      <dgm:spPr/>
    </dgm:pt>
    <dgm:pt modelId="{BC7AF51E-BB1B-4C4D-8B77-63A88341D6C8}" type="pres">
      <dgm:prSet presAssocID="{4453D0FA-9E8C-7A45-B754-67D4ACA3A17C}" presName="rootComposite3" presStyleCnt="0"/>
      <dgm:spPr/>
    </dgm:pt>
    <dgm:pt modelId="{B552DB30-5195-C84F-9FFA-3F688BCE7B20}" type="pres">
      <dgm:prSet presAssocID="{4453D0FA-9E8C-7A45-B754-67D4ACA3A17C}" presName="rootText3" presStyleLbl="asst1" presStyleIdx="1" presStyleCnt="7" custScaleX="2329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C1D27D3-D04B-E740-A8DE-AF51D2C0FC4F}" type="pres">
      <dgm:prSet presAssocID="{4453D0FA-9E8C-7A45-B754-67D4ACA3A17C}" presName="rootConnector3" presStyleLbl="asst1" presStyleIdx="1" presStyleCnt="7"/>
      <dgm:spPr/>
      <dgm:t>
        <a:bodyPr/>
        <a:lstStyle/>
        <a:p>
          <a:endParaRPr lang="en-GB"/>
        </a:p>
      </dgm:t>
    </dgm:pt>
    <dgm:pt modelId="{DA72FDE1-13CA-594A-BF8A-AB11841189BA}" type="pres">
      <dgm:prSet presAssocID="{4453D0FA-9E8C-7A45-B754-67D4ACA3A17C}" presName="hierChild6" presStyleCnt="0"/>
      <dgm:spPr/>
    </dgm:pt>
    <dgm:pt modelId="{659D5B10-6B89-2F48-8969-A3D239695D4B}" type="pres">
      <dgm:prSet presAssocID="{4453D0FA-9E8C-7A45-B754-67D4ACA3A17C}" presName="hierChild7" presStyleCnt="0"/>
      <dgm:spPr/>
    </dgm:pt>
    <dgm:pt modelId="{1202DABD-1350-9042-B49A-7B140E034D24}" type="pres">
      <dgm:prSet presAssocID="{FA4982C1-EA2D-584E-8ACE-DF946E89E741}" presName="Name111" presStyleLbl="parChTrans1D3" presStyleIdx="0" presStyleCnt="5"/>
      <dgm:spPr/>
      <dgm:t>
        <a:bodyPr/>
        <a:lstStyle/>
        <a:p>
          <a:endParaRPr lang="en-GB"/>
        </a:p>
      </dgm:t>
    </dgm:pt>
    <dgm:pt modelId="{2C0763B6-E6F0-2D49-9E25-B248B60BDB47}" type="pres">
      <dgm:prSet presAssocID="{78365877-0AA5-F64A-BEB9-FC7E58DBD2E7}" presName="hierRoot3" presStyleCnt="0">
        <dgm:presLayoutVars>
          <dgm:hierBranch val="init"/>
        </dgm:presLayoutVars>
      </dgm:prSet>
      <dgm:spPr/>
    </dgm:pt>
    <dgm:pt modelId="{9813964F-9F1A-C242-95D6-595EBFEDA325}" type="pres">
      <dgm:prSet presAssocID="{78365877-0AA5-F64A-BEB9-FC7E58DBD2E7}" presName="rootComposite3" presStyleCnt="0"/>
      <dgm:spPr/>
    </dgm:pt>
    <dgm:pt modelId="{B7CA1BF8-3D8D-7B44-A80F-97A6890456DC}" type="pres">
      <dgm:prSet presAssocID="{78365877-0AA5-F64A-BEB9-FC7E58DBD2E7}" presName="rootText3" presStyleLbl="asst1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7B7284-5795-C04C-8DC4-BB2BAFD92E71}" type="pres">
      <dgm:prSet presAssocID="{78365877-0AA5-F64A-BEB9-FC7E58DBD2E7}" presName="rootConnector3" presStyleLbl="asst1" presStyleIdx="2" presStyleCnt="7"/>
      <dgm:spPr/>
      <dgm:t>
        <a:bodyPr/>
        <a:lstStyle/>
        <a:p>
          <a:endParaRPr lang="en-GB"/>
        </a:p>
      </dgm:t>
    </dgm:pt>
    <dgm:pt modelId="{5C17A897-3D68-9340-8DAA-297E1B7B3903}" type="pres">
      <dgm:prSet presAssocID="{78365877-0AA5-F64A-BEB9-FC7E58DBD2E7}" presName="hierChild6" presStyleCnt="0"/>
      <dgm:spPr/>
    </dgm:pt>
    <dgm:pt modelId="{2F22DE03-77B6-EA48-B1F9-72C8245E1F33}" type="pres">
      <dgm:prSet presAssocID="{78365877-0AA5-F64A-BEB9-FC7E58DBD2E7}" presName="hierChild7" presStyleCnt="0"/>
      <dgm:spPr/>
    </dgm:pt>
    <dgm:pt modelId="{8C288583-A33C-5B40-A88B-3483E89AFF69}" type="pres">
      <dgm:prSet presAssocID="{FDBA2B10-8ABA-8B4B-AB54-2E0607E222AC}" presName="Name111" presStyleLbl="parChTrans1D3" presStyleIdx="1" presStyleCnt="5"/>
      <dgm:spPr/>
      <dgm:t>
        <a:bodyPr/>
        <a:lstStyle/>
        <a:p>
          <a:endParaRPr lang="en-GB"/>
        </a:p>
      </dgm:t>
    </dgm:pt>
    <dgm:pt modelId="{BB2AA6C2-06E4-C14E-B076-122EF8D0F46C}" type="pres">
      <dgm:prSet presAssocID="{0E5D4812-77F6-1048-9A98-C81FADB2B08F}" presName="hierRoot3" presStyleCnt="0">
        <dgm:presLayoutVars>
          <dgm:hierBranch val="init"/>
        </dgm:presLayoutVars>
      </dgm:prSet>
      <dgm:spPr/>
    </dgm:pt>
    <dgm:pt modelId="{A3B3E0A5-F9D8-E44E-BBAF-0C6D92E077CB}" type="pres">
      <dgm:prSet presAssocID="{0E5D4812-77F6-1048-9A98-C81FADB2B08F}" presName="rootComposite3" presStyleCnt="0"/>
      <dgm:spPr/>
    </dgm:pt>
    <dgm:pt modelId="{786625AF-3694-A749-A5BB-D79497886425}" type="pres">
      <dgm:prSet presAssocID="{0E5D4812-77F6-1048-9A98-C81FADB2B08F}" presName="rootText3" presStyleLbl="asst1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B77ED1-DABC-1142-BA47-DB5FE5456D29}" type="pres">
      <dgm:prSet presAssocID="{0E5D4812-77F6-1048-9A98-C81FADB2B08F}" presName="rootConnector3" presStyleLbl="asst1" presStyleIdx="3" presStyleCnt="7"/>
      <dgm:spPr/>
      <dgm:t>
        <a:bodyPr/>
        <a:lstStyle/>
        <a:p>
          <a:endParaRPr lang="en-GB"/>
        </a:p>
      </dgm:t>
    </dgm:pt>
    <dgm:pt modelId="{84DD9A00-6959-A547-B368-9B64CC23E9F6}" type="pres">
      <dgm:prSet presAssocID="{0E5D4812-77F6-1048-9A98-C81FADB2B08F}" presName="hierChild6" presStyleCnt="0"/>
      <dgm:spPr/>
    </dgm:pt>
    <dgm:pt modelId="{452E15B4-D873-E340-9E5E-0AD57DF33D4F}" type="pres">
      <dgm:prSet presAssocID="{0E5D4812-77F6-1048-9A98-C81FADB2B08F}" presName="hierChild7" presStyleCnt="0"/>
      <dgm:spPr/>
    </dgm:pt>
    <dgm:pt modelId="{B0524516-BA94-624C-AF15-552CF35272C2}" type="pres">
      <dgm:prSet presAssocID="{230808AB-AE5C-F148-B0FC-B7719B9891D9}" presName="Name111" presStyleLbl="parChTrans1D3" presStyleIdx="2" presStyleCnt="5"/>
      <dgm:spPr/>
      <dgm:t>
        <a:bodyPr/>
        <a:lstStyle/>
        <a:p>
          <a:endParaRPr lang="en-GB"/>
        </a:p>
      </dgm:t>
    </dgm:pt>
    <dgm:pt modelId="{9B5B75A5-BD54-FC44-BD50-14C32C8C9BAD}" type="pres">
      <dgm:prSet presAssocID="{4032A6D1-C37A-0841-A539-39192549D219}" presName="hierRoot3" presStyleCnt="0">
        <dgm:presLayoutVars>
          <dgm:hierBranch val="init"/>
        </dgm:presLayoutVars>
      </dgm:prSet>
      <dgm:spPr/>
    </dgm:pt>
    <dgm:pt modelId="{A7FC11B6-D095-A447-B6DE-8D72062BB761}" type="pres">
      <dgm:prSet presAssocID="{4032A6D1-C37A-0841-A539-39192549D219}" presName="rootComposite3" presStyleCnt="0"/>
      <dgm:spPr/>
    </dgm:pt>
    <dgm:pt modelId="{4E299A74-3171-B540-93F8-8AAA9296E1EB}" type="pres">
      <dgm:prSet presAssocID="{4032A6D1-C37A-0841-A539-39192549D219}" presName="rootText3" presStyleLbl="asst1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14E065-E3A9-E64C-8282-1707D8B3B982}" type="pres">
      <dgm:prSet presAssocID="{4032A6D1-C37A-0841-A539-39192549D219}" presName="rootConnector3" presStyleLbl="asst1" presStyleIdx="4" presStyleCnt="7"/>
      <dgm:spPr/>
      <dgm:t>
        <a:bodyPr/>
        <a:lstStyle/>
        <a:p>
          <a:endParaRPr lang="en-GB"/>
        </a:p>
      </dgm:t>
    </dgm:pt>
    <dgm:pt modelId="{89B28D1C-F41A-D040-B757-11CF76F50D57}" type="pres">
      <dgm:prSet presAssocID="{4032A6D1-C37A-0841-A539-39192549D219}" presName="hierChild6" presStyleCnt="0"/>
      <dgm:spPr/>
    </dgm:pt>
    <dgm:pt modelId="{34D0AA47-00D9-D94D-8C36-62338B6BB94E}" type="pres">
      <dgm:prSet presAssocID="{4032A6D1-C37A-0841-A539-39192549D219}" presName="hierChild7" presStyleCnt="0"/>
      <dgm:spPr/>
    </dgm:pt>
    <dgm:pt modelId="{164CC5E9-7062-CB41-8CAF-3E2B92CC4CC1}" type="pres">
      <dgm:prSet presAssocID="{46EE881D-41E3-954A-8292-2BE24F9682FA}" presName="Name111" presStyleLbl="parChTrans1D3" presStyleIdx="3" presStyleCnt="5"/>
      <dgm:spPr/>
      <dgm:t>
        <a:bodyPr/>
        <a:lstStyle/>
        <a:p>
          <a:endParaRPr lang="en-GB"/>
        </a:p>
      </dgm:t>
    </dgm:pt>
    <dgm:pt modelId="{8548371C-2553-F84A-B4CD-07D88C1BD219}" type="pres">
      <dgm:prSet presAssocID="{C6FCDBB5-C63C-F343-A881-9EBA575B1884}" presName="hierRoot3" presStyleCnt="0">
        <dgm:presLayoutVars>
          <dgm:hierBranch val="init"/>
        </dgm:presLayoutVars>
      </dgm:prSet>
      <dgm:spPr/>
    </dgm:pt>
    <dgm:pt modelId="{13EBDAB9-1353-4043-B1CF-08AB1D0F10C4}" type="pres">
      <dgm:prSet presAssocID="{C6FCDBB5-C63C-F343-A881-9EBA575B1884}" presName="rootComposite3" presStyleCnt="0"/>
      <dgm:spPr/>
    </dgm:pt>
    <dgm:pt modelId="{9F1122A6-077C-AB47-AC16-209149B40EA4}" type="pres">
      <dgm:prSet presAssocID="{C6FCDBB5-C63C-F343-A881-9EBA575B1884}" presName="rootText3" presStyleLbl="asst1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23FB6C-F733-2E41-86FE-FA314176E54A}" type="pres">
      <dgm:prSet presAssocID="{C6FCDBB5-C63C-F343-A881-9EBA575B1884}" presName="rootConnector3" presStyleLbl="asst1" presStyleIdx="5" presStyleCnt="7"/>
      <dgm:spPr/>
      <dgm:t>
        <a:bodyPr/>
        <a:lstStyle/>
        <a:p>
          <a:endParaRPr lang="en-GB"/>
        </a:p>
      </dgm:t>
    </dgm:pt>
    <dgm:pt modelId="{A4A71237-A2C1-D649-AA44-D46F2385A001}" type="pres">
      <dgm:prSet presAssocID="{C6FCDBB5-C63C-F343-A881-9EBA575B1884}" presName="hierChild6" presStyleCnt="0"/>
      <dgm:spPr/>
    </dgm:pt>
    <dgm:pt modelId="{05AD17F0-7608-BC48-8715-4C3D185037CD}" type="pres">
      <dgm:prSet presAssocID="{C6FCDBB5-C63C-F343-A881-9EBA575B1884}" presName="hierChild7" presStyleCnt="0"/>
      <dgm:spPr/>
    </dgm:pt>
    <dgm:pt modelId="{65655CC3-C3B4-2A44-B387-C33D4213B931}" type="pres">
      <dgm:prSet presAssocID="{FBB3A517-5CF6-F641-B0E1-4950147ED617}" presName="Name111" presStyleLbl="parChTrans1D3" presStyleIdx="4" presStyleCnt="5"/>
      <dgm:spPr/>
      <dgm:t>
        <a:bodyPr/>
        <a:lstStyle/>
        <a:p>
          <a:endParaRPr lang="en-GB"/>
        </a:p>
      </dgm:t>
    </dgm:pt>
    <dgm:pt modelId="{32ACDF02-C568-D544-BEA0-CCC0A72C0B3F}" type="pres">
      <dgm:prSet presAssocID="{E5001481-F819-2B48-A786-60FF0498736F}" presName="hierRoot3" presStyleCnt="0">
        <dgm:presLayoutVars>
          <dgm:hierBranch val="init"/>
        </dgm:presLayoutVars>
      </dgm:prSet>
      <dgm:spPr/>
    </dgm:pt>
    <dgm:pt modelId="{71EA8789-9522-F14C-A4E0-76013DD2E2A1}" type="pres">
      <dgm:prSet presAssocID="{E5001481-F819-2B48-A786-60FF0498736F}" presName="rootComposite3" presStyleCnt="0"/>
      <dgm:spPr/>
    </dgm:pt>
    <dgm:pt modelId="{93FBC68D-FABF-5D49-B9F6-B94BBD0E885F}" type="pres">
      <dgm:prSet presAssocID="{E5001481-F819-2B48-A786-60FF0498736F}" presName="rootText3" presStyleLbl="asst1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E75FF3-08F1-A14F-B6F7-548AF134C02E}" type="pres">
      <dgm:prSet presAssocID="{E5001481-F819-2B48-A786-60FF0498736F}" presName="rootConnector3" presStyleLbl="asst1" presStyleIdx="6" presStyleCnt="7"/>
      <dgm:spPr/>
      <dgm:t>
        <a:bodyPr/>
        <a:lstStyle/>
        <a:p>
          <a:endParaRPr lang="en-GB"/>
        </a:p>
      </dgm:t>
    </dgm:pt>
    <dgm:pt modelId="{7BEA4665-C504-3347-934F-5BCACD46DA42}" type="pres">
      <dgm:prSet presAssocID="{E5001481-F819-2B48-A786-60FF0498736F}" presName="hierChild6" presStyleCnt="0"/>
      <dgm:spPr/>
    </dgm:pt>
    <dgm:pt modelId="{676E1F86-5681-234B-A63B-4380FE6C0864}" type="pres">
      <dgm:prSet presAssocID="{E5001481-F819-2B48-A786-60FF0498736F}" presName="hierChild7" presStyleCnt="0"/>
      <dgm:spPr/>
    </dgm:pt>
  </dgm:ptLst>
  <dgm:cxnLst>
    <dgm:cxn modelId="{454750DE-A9AA-4047-B12C-B9C80224D636}" srcId="{4453D0FA-9E8C-7A45-B754-67D4ACA3A17C}" destId="{4032A6D1-C37A-0841-A539-39192549D219}" srcOrd="2" destOrd="0" parTransId="{230808AB-AE5C-F148-B0FC-B7719B9891D9}" sibTransId="{658298AB-58B5-F841-88A3-CC613AD9261E}"/>
    <dgm:cxn modelId="{25AD3249-A49E-4051-9E15-1D9BF95A2FF7}" type="presOf" srcId="{82E9BE7F-3BB0-2342-92EA-00E7AE1D82AC}" destId="{6396AAAC-CD61-E14B-B4A7-8F4112289173}" srcOrd="0" destOrd="0" presId="urn:microsoft.com/office/officeart/2005/8/layout/orgChart1"/>
    <dgm:cxn modelId="{5610FB65-F29D-4479-97FB-4A0A0C537E8A}" type="presOf" srcId="{3AF70819-C147-F444-AAA7-97DF7F2FAFAB}" destId="{1BB09D03-7D16-AE4E-BBD5-753CBD9D056E}" srcOrd="0" destOrd="0" presId="urn:microsoft.com/office/officeart/2005/8/layout/orgChart1"/>
    <dgm:cxn modelId="{A980692D-2115-344C-8CB9-8577F0832303}" srcId="{4453D0FA-9E8C-7A45-B754-67D4ACA3A17C}" destId="{78365877-0AA5-F64A-BEB9-FC7E58DBD2E7}" srcOrd="0" destOrd="0" parTransId="{FA4982C1-EA2D-584E-8ACE-DF946E89E741}" sibTransId="{986E3AB5-5A79-BD4D-8C4E-3B2117BFF1D5}"/>
    <dgm:cxn modelId="{F7FA3794-0C62-C740-AD8E-C0878DD039FA}" srcId="{9A785504-E4A3-BB4B-A450-BB7DB0B003FE}" destId="{0C72B192-758D-3749-9872-6F9D1396F8B8}" srcOrd="4" destOrd="0" parTransId="{C6FDBDF6-2E3B-3646-8152-ED1E7E68FF37}" sibTransId="{559B97C7-292D-6D40-B4AE-A336F0BE48CA}"/>
    <dgm:cxn modelId="{587DCF12-28ED-408E-944B-DE9DC900BD78}" type="presOf" srcId="{BFA9622E-A7CE-9D41-831F-A9EA8D4C04C3}" destId="{0F788B6B-4798-8F47-96A6-3AFDBA1C4482}" srcOrd="1" destOrd="0" presId="urn:microsoft.com/office/officeart/2005/8/layout/orgChart1"/>
    <dgm:cxn modelId="{373FF24F-2FCE-4C32-9D3A-BD59BF3104F9}" type="presOf" srcId="{4453D0FA-9E8C-7A45-B754-67D4ACA3A17C}" destId="{FC1D27D3-D04B-E740-A8DE-AF51D2C0FC4F}" srcOrd="1" destOrd="0" presId="urn:microsoft.com/office/officeart/2005/8/layout/orgChart1"/>
    <dgm:cxn modelId="{CF5AD204-3031-4A68-9099-753E018668F7}" type="presOf" srcId="{4032A6D1-C37A-0841-A539-39192549D219}" destId="{4E299A74-3171-B540-93F8-8AAA9296E1EB}" srcOrd="0" destOrd="0" presId="urn:microsoft.com/office/officeart/2005/8/layout/orgChart1"/>
    <dgm:cxn modelId="{39523E65-2647-6F44-82CB-117010466715}" srcId="{9A785504-E4A3-BB4B-A450-BB7DB0B003FE}" destId="{92945126-5A61-A84A-A4CC-A75702755470}" srcOrd="0" destOrd="0" parTransId="{9F685877-EC21-A245-8623-0529DF5173A3}" sibTransId="{581494ED-3D24-0D4E-A05F-E4257FF0D34E}"/>
    <dgm:cxn modelId="{FB598A8C-3690-4C35-8CD5-ACD7F0E0B21D}" type="presOf" srcId="{57321FC1-45C0-594C-A9BC-5E0FBAE65C98}" destId="{40C85A16-988C-EE45-9CF6-9338CD9EF171}" srcOrd="0" destOrd="0" presId="urn:microsoft.com/office/officeart/2005/8/layout/orgChart1"/>
    <dgm:cxn modelId="{32D07FEE-8647-DC44-B025-AD6D987AB907}" srcId="{4453D0FA-9E8C-7A45-B754-67D4ACA3A17C}" destId="{0E5D4812-77F6-1048-9A98-C81FADB2B08F}" srcOrd="1" destOrd="0" parTransId="{FDBA2B10-8ABA-8B4B-AB54-2E0607E222AC}" sibTransId="{D133E060-52E8-9A41-B2AC-4C4132A0252C}"/>
    <dgm:cxn modelId="{DD87D202-C177-4B54-A0C1-264D09706D19}" type="presOf" srcId="{FA4982C1-EA2D-584E-8ACE-DF946E89E741}" destId="{1202DABD-1350-9042-B49A-7B140E034D24}" srcOrd="0" destOrd="0" presId="urn:microsoft.com/office/officeart/2005/8/layout/orgChart1"/>
    <dgm:cxn modelId="{2F3ECFA6-64DF-434E-9606-D1745418A837}" srcId="{9A785504-E4A3-BB4B-A450-BB7DB0B003FE}" destId="{B94F8B25-5E5E-7F44-BB99-483A371D71F0}" srcOrd="2" destOrd="0" parTransId="{82E9BE7F-3BB0-2342-92EA-00E7AE1D82AC}" sibTransId="{407A1ABE-316F-7943-B0A9-81EEB58087B0}"/>
    <dgm:cxn modelId="{66C68B0E-00FB-4384-9797-6F1C543E5AD0}" type="presOf" srcId="{C6FCDBB5-C63C-F343-A881-9EBA575B1884}" destId="{9F1122A6-077C-AB47-AC16-209149B40EA4}" srcOrd="0" destOrd="0" presId="urn:microsoft.com/office/officeart/2005/8/layout/orgChart1"/>
    <dgm:cxn modelId="{2DE8CF5F-7245-4F77-94D4-8EB463265629}" type="presOf" srcId="{BFA9622E-A7CE-9D41-831F-A9EA8D4C04C3}" destId="{0658887A-601E-C84A-B216-BE4479A44A55}" srcOrd="0" destOrd="0" presId="urn:microsoft.com/office/officeart/2005/8/layout/orgChart1"/>
    <dgm:cxn modelId="{0776D3B9-B045-4FF6-9C79-B4100718D1D6}" type="presOf" srcId="{9F685877-EC21-A245-8623-0529DF5173A3}" destId="{5580EC06-8605-314A-8636-4F8DD036E878}" srcOrd="0" destOrd="0" presId="urn:microsoft.com/office/officeart/2005/8/layout/orgChart1"/>
    <dgm:cxn modelId="{905895B7-229E-8A49-8353-7A646D3D19B0}" srcId="{4453D0FA-9E8C-7A45-B754-67D4ACA3A17C}" destId="{C6FCDBB5-C63C-F343-A881-9EBA575B1884}" srcOrd="3" destOrd="0" parTransId="{46EE881D-41E3-954A-8292-2BE24F9682FA}" sibTransId="{B5C39550-DA1A-2141-B8D5-D2F8AFDC2E0B}"/>
    <dgm:cxn modelId="{3AB287D3-8933-114D-BB5B-4BF7A62F485F}" srcId="{4453D0FA-9E8C-7A45-B754-67D4ACA3A17C}" destId="{E5001481-F819-2B48-A786-60FF0498736F}" srcOrd="4" destOrd="0" parTransId="{FBB3A517-5CF6-F641-B0E1-4950147ED617}" sibTransId="{4FA8A843-8A9C-5E44-9A8B-3256FB817D8B}"/>
    <dgm:cxn modelId="{173E9DC8-0ACF-4C90-B475-F7F611FA0765}" type="presOf" srcId="{35740C2A-F65F-A34B-8E5C-0339973E9029}" destId="{0C8E1656-BF5D-6D48-8ED5-2944AE21CE3C}" srcOrd="0" destOrd="0" presId="urn:microsoft.com/office/officeart/2005/8/layout/orgChart1"/>
    <dgm:cxn modelId="{847A674D-02A8-4FD9-9249-2EA4CBD663E5}" type="presOf" srcId="{9A785504-E4A3-BB4B-A450-BB7DB0B003FE}" destId="{2FFD7416-3CC1-A44B-B26A-35E4DD25E0D4}" srcOrd="1" destOrd="0" presId="urn:microsoft.com/office/officeart/2005/8/layout/orgChart1"/>
    <dgm:cxn modelId="{6A669886-A5A0-4290-B11D-16BE0A42330D}" type="presOf" srcId="{4032A6D1-C37A-0841-A539-39192549D219}" destId="{2F14E065-E3A9-E64C-8282-1707D8B3B982}" srcOrd="1" destOrd="0" presId="urn:microsoft.com/office/officeart/2005/8/layout/orgChart1"/>
    <dgm:cxn modelId="{0C284D5A-67ED-4E9D-B731-771B29A22831}" type="presOf" srcId="{E5001481-F819-2B48-A786-60FF0498736F}" destId="{93FBC68D-FABF-5D49-B9F6-B94BBD0E885F}" srcOrd="0" destOrd="0" presId="urn:microsoft.com/office/officeart/2005/8/layout/orgChart1"/>
    <dgm:cxn modelId="{C25FE216-266B-42B9-87EC-AB53E35D86CB}" type="presOf" srcId="{78365877-0AA5-F64A-BEB9-FC7E58DBD2E7}" destId="{B7CA1BF8-3D8D-7B44-A80F-97A6890456DC}" srcOrd="0" destOrd="0" presId="urn:microsoft.com/office/officeart/2005/8/layout/orgChart1"/>
    <dgm:cxn modelId="{3ECFD401-A52A-4D61-915B-F7C620FE6C89}" type="presOf" srcId="{C6FCDBB5-C63C-F343-A881-9EBA575B1884}" destId="{4D23FB6C-F733-2E41-86FE-FA314176E54A}" srcOrd="1" destOrd="0" presId="urn:microsoft.com/office/officeart/2005/8/layout/orgChart1"/>
    <dgm:cxn modelId="{AD87812E-7546-456B-B5D8-210DF1919A37}" type="presOf" srcId="{E5001481-F819-2B48-A786-60FF0498736F}" destId="{3EE75FF3-08F1-A14F-B6F7-548AF134C02E}" srcOrd="1" destOrd="0" presId="urn:microsoft.com/office/officeart/2005/8/layout/orgChart1"/>
    <dgm:cxn modelId="{7B49FE74-A640-4157-B296-A73AAFE0A5BD}" type="presOf" srcId="{4453D0FA-9E8C-7A45-B754-67D4ACA3A17C}" destId="{B552DB30-5195-C84F-9FFA-3F688BCE7B20}" srcOrd="0" destOrd="0" presId="urn:microsoft.com/office/officeart/2005/8/layout/orgChart1"/>
    <dgm:cxn modelId="{C2154FD7-0CC8-2345-8AAF-3DAE903EE253}" srcId="{9A785504-E4A3-BB4B-A450-BB7DB0B003FE}" destId="{4453D0FA-9E8C-7A45-B754-67D4ACA3A17C}" srcOrd="1" destOrd="0" parTransId="{74B1F3F3-BF18-5647-A077-2E88F9A4E7FC}" sibTransId="{B4F643B1-D2EC-B24A-BAF7-FE4B7F0DF86D}"/>
    <dgm:cxn modelId="{1B7D3119-2801-4C01-93F7-8E174B397D4A}" type="presOf" srcId="{92945126-5A61-A84A-A4CC-A75702755470}" destId="{F7B36873-E383-5840-9E74-A3CFA5A1666E}" srcOrd="0" destOrd="0" presId="urn:microsoft.com/office/officeart/2005/8/layout/orgChart1"/>
    <dgm:cxn modelId="{65D81F55-119D-4470-BC6C-CC866A9EF5B7}" type="presOf" srcId="{230808AB-AE5C-F148-B0FC-B7719B9891D9}" destId="{B0524516-BA94-624C-AF15-552CF35272C2}" srcOrd="0" destOrd="0" presId="urn:microsoft.com/office/officeart/2005/8/layout/orgChart1"/>
    <dgm:cxn modelId="{3E409156-7F67-4800-B1CD-044924175F51}" type="presOf" srcId="{0C72B192-758D-3749-9872-6F9D1396F8B8}" destId="{8FBAAAC0-370F-DF43-B725-13ACE3F54A89}" srcOrd="1" destOrd="0" presId="urn:microsoft.com/office/officeart/2005/8/layout/orgChart1"/>
    <dgm:cxn modelId="{684BE432-71EB-4697-B2E6-040C3B870ED5}" type="presOf" srcId="{74B1F3F3-BF18-5647-A077-2E88F9A4E7FC}" destId="{4B6A730D-D9D8-A840-8F42-BCBE5E4F5183}" srcOrd="0" destOrd="0" presId="urn:microsoft.com/office/officeart/2005/8/layout/orgChart1"/>
    <dgm:cxn modelId="{BD357AAA-E636-F143-90A6-F44AD04776E7}" srcId="{35740C2A-F65F-A34B-8E5C-0339973E9029}" destId="{9A785504-E4A3-BB4B-A450-BB7DB0B003FE}" srcOrd="0" destOrd="0" parTransId="{372ED24A-DF34-834E-9E93-0B98F2178728}" sibTransId="{63BF8082-5259-0547-B395-B2A969D21A28}"/>
    <dgm:cxn modelId="{C1860A39-35C9-48CF-A571-1ADB6F8436E7}" type="presOf" srcId="{0E5D4812-77F6-1048-9A98-C81FADB2B08F}" destId="{B8B77ED1-DABC-1142-BA47-DB5FE5456D29}" srcOrd="1" destOrd="0" presId="urn:microsoft.com/office/officeart/2005/8/layout/orgChart1"/>
    <dgm:cxn modelId="{9ECA872E-54C7-4997-AAB2-4BC338C648EB}" type="presOf" srcId="{C6FDBDF6-2E3B-3646-8152-ED1E7E68FF37}" destId="{96EE93CF-0918-0F4A-A642-8E4DA044B9C4}" srcOrd="0" destOrd="0" presId="urn:microsoft.com/office/officeart/2005/8/layout/orgChart1"/>
    <dgm:cxn modelId="{BCDB3BB6-4D95-42A7-86B6-CEE2D654970D}" type="presOf" srcId="{46EE881D-41E3-954A-8292-2BE24F9682FA}" destId="{164CC5E9-7062-CB41-8CAF-3E2B92CC4CC1}" srcOrd="0" destOrd="0" presId="urn:microsoft.com/office/officeart/2005/8/layout/orgChart1"/>
    <dgm:cxn modelId="{A9DA9A5D-14DE-4E0E-8E33-CEF9143751AE}" type="presOf" srcId="{FBB3A517-5CF6-F641-B0E1-4950147ED617}" destId="{65655CC3-C3B4-2A44-B387-C33D4213B931}" srcOrd="0" destOrd="0" presId="urn:microsoft.com/office/officeart/2005/8/layout/orgChart1"/>
    <dgm:cxn modelId="{25D48037-6FBA-44BA-AE73-001D45C11BAB}" type="presOf" srcId="{0E5D4812-77F6-1048-9A98-C81FADB2B08F}" destId="{786625AF-3694-A749-A5BB-D79497886425}" srcOrd="0" destOrd="0" presId="urn:microsoft.com/office/officeart/2005/8/layout/orgChart1"/>
    <dgm:cxn modelId="{49322607-0113-440C-94B7-9CB7297E965A}" type="presOf" srcId="{B94F8B25-5E5E-7F44-BB99-483A371D71F0}" destId="{6B9ADDB2-C172-5E41-AB26-34882CD554EE}" srcOrd="1" destOrd="0" presId="urn:microsoft.com/office/officeart/2005/8/layout/orgChart1"/>
    <dgm:cxn modelId="{EB02415F-F33C-45F8-9585-9E84E7C3C4CF}" type="presOf" srcId="{78365877-0AA5-F64A-BEB9-FC7E58DBD2E7}" destId="{327B7284-5795-C04C-8DC4-BB2BAFD92E71}" srcOrd="1" destOrd="0" presId="urn:microsoft.com/office/officeart/2005/8/layout/orgChart1"/>
    <dgm:cxn modelId="{8987DA7E-997B-EA4B-9347-88C8D4C4644A}" srcId="{9A785504-E4A3-BB4B-A450-BB7DB0B003FE}" destId="{BFA9622E-A7CE-9D41-831F-A9EA8D4C04C3}" srcOrd="5" destOrd="0" parTransId="{3AF70819-C147-F444-AAA7-97DF7F2FAFAB}" sibTransId="{1F9B6DD4-7250-3E4F-AADE-7E38A21E4FB6}"/>
    <dgm:cxn modelId="{2058B35C-104C-47E1-B0F1-E5D3E6997F1C}" type="presOf" srcId="{B94F8B25-5E5E-7F44-BB99-483A371D71F0}" destId="{2C91CA2B-13B5-8B49-A778-0D3FF0EC1269}" srcOrd="0" destOrd="0" presId="urn:microsoft.com/office/officeart/2005/8/layout/orgChart1"/>
    <dgm:cxn modelId="{A9D7024F-6AB7-4C14-A386-492392CE6EAF}" type="presOf" srcId="{0C72B192-758D-3749-9872-6F9D1396F8B8}" destId="{C36538EE-6A89-C44B-A4E7-7526EDD8636A}" srcOrd="0" destOrd="0" presId="urn:microsoft.com/office/officeart/2005/8/layout/orgChart1"/>
    <dgm:cxn modelId="{D17AC5E7-62F7-4C05-AA68-83C01C17E9A6}" type="presOf" srcId="{E0F47FEA-4AC4-2B48-9E64-E8E9A7AC4D38}" destId="{18B5D76A-DC9E-6C45-8A98-3B7A345A72A7}" srcOrd="1" destOrd="0" presId="urn:microsoft.com/office/officeart/2005/8/layout/orgChart1"/>
    <dgm:cxn modelId="{B33C2BB0-6424-BE4F-A6A6-D8DDED437E81}" srcId="{9A785504-E4A3-BB4B-A450-BB7DB0B003FE}" destId="{E0F47FEA-4AC4-2B48-9E64-E8E9A7AC4D38}" srcOrd="3" destOrd="0" parTransId="{57321FC1-45C0-594C-A9BC-5E0FBAE65C98}" sibTransId="{118CAA00-3343-DF40-9164-24A4122EE472}"/>
    <dgm:cxn modelId="{AEBCAC70-99B3-439B-BC8B-A0B331FD682F}" type="presOf" srcId="{9A785504-E4A3-BB4B-A450-BB7DB0B003FE}" destId="{09EC7EB3-EABC-D642-8F96-7372AF2C5598}" srcOrd="0" destOrd="0" presId="urn:microsoft.com/office/officeart/2005/8/layout/orgChart1"/>
    <dgm:cxn modelId="{9BEAD50B-28E5-458F-82DD-976C0595E8B8}" type="presOf" srcId="{E0F47FEA-4AC4-2B48-9E64-E8E9A7AC4D38}" destId="{FD09A4C0-7DAC-5249-82F0-F22FF313158D}" srcOrd="0" destOrd="0" presId="urn:microsoft.com/office/officeart/2005/8/layout/orgChart1"/>
    <dgm:cxn modelId="{6A8AEB1F-176D-4946-A8C0-50CBB6C5FEE7}" type="presOf" srcId="{FDBA2B10-8ABA-8B4B-AB54-2E0607E222AC}" destId="{8C288583-A33C-5B40-A88B-3483E89AFF69}" srcOrd="0" destOrd="0" presId="urn:microsoft.com/office/officeart/2005/8/layout/orgChart1"/>
    <dgm:cxn modelId="{6CA84FE5-1CB1-4B72-876E-0B93D3772A5B}" type="presOf" srcId="{92945126-5A61-A84A-A4CC-A75702755470}" destId="{04C349E5-545D-F344-88A4-9DE7845663CC}" srcOrd="1" destOrd="0" presId="urn:microsoft.com/office/officeart/2005/8/layout/orgChart1"/>
    <dgm:cxn modelId="{25CE0F9E-1AB2-4B34-A56A-57D51E219ED5}" type="presParOf" srcId="{0C8E1656-BF5D-6D48-8ED5-2944AE21CE3C}" destId="{B79E3A40-7A88-694C-AD1F-227C324734DD}" srcOrd="0" destOrd="0" presId="urn:microsoft.com/office/officeart/2005/8/layout/orgChart1"/>
    <dgm:cxn modelId="{0E20907D-4E09-4F1D-A898-62FA1F60B22A}" type="presParOf" srcId="{B79E3A40-7A88-694C-AD1F-227C324734DD}" destId="{D0C826F1-73EA-DD48-8647-EB1DD672247B}" srcOrd="0" destOrd="0" presId="urn:microsoft.com/office/officeart/2005/8/layout/orgChart1"/>
    <dgm:cxn modelId="{C8E96AD9-319C-4BF9-B0AF-0E7B6D6EB387}" type="presParOf" srcId="{D0C826F1-73EA-DD48-8647-EB1DD672247B}" destId="{09EC7EB3-EABC-D642-8F96-7372AF2C5598}" srcOrd="0" destOrd="0" presId="urn:microsoft.com/office/officeart/2005/8/layout/orgChart1"/>
    <dgm:cxn modelId="{702585DF-156A-4573-841B-A0EC48727745}" type="presParOf" srcId="{D0C826F1-73EA-DD48-8647-EB1DD672247B}" destId="{2FFD7416-3CC1-A44B-B26A-35E4DD25E0D4}" srcOrd="1" destOrd="0" presId="urn:microsoft.com/office/officeart/2005/8/layout/orgChart1"/>
    <dgm:cxn modelId="{50D105C5-E7B8-4DE4-B9C6-42801D523C4B}" type="presParOf" srcId="{B79E3A40-7A88-694C-AD1F-227C324734DD}" destId="{7E6D4DA7-F94C-3C40-B297-2E52635F8249}" srcOrd="1" destOrd="0" presId="urn:microsoft.com/office/officeart/2005/8/layout/orgChart1"/>
    <dgm:cxn modelId="{192ADE21-7938-4A6A-B9F4-1AEF82A86A25}" type="presParOf" srcId="{7E6D4DA7-F94C-3C40-B297-2E52635F8249}" destId="{6396AAAC-CD61-E14B-B4A7-8F4112289173}" srcOrd="0" destOrd="0" presId="urn:microsoft.com/office/officeart/2005/8/layout/orgChart1"/>
    <dgm:cxn modelId="{FBCD6418-5967-41FB-9EDB-97A25FE9FF51}" type="presParOf" srcId="{7E6D4DA7-F94C-3C40-B297-2E52635F8249}" destId="{A41AD755-6720-5A45-93AE-FC72F53571E3}" srcOrd="1" destOrd="0" presId="urn:microsoft.com/office/officeart/2005/8/layout/orgChart1"/>
    <dgm:cxn modelId="{D6D8420D-8AB2-4AAA-859F-7BDBB2A1418E}" type="presParOf" srcId="{A41AD755-6720-5A45-93AE-FC72F53571E3}" destId="{D60BDF9F-9DB5-9E4C-B5C3-7A0388BD31B0}" srcOrd="0" destOrd="0" presId="urn:microsoft.com/office/officeart/2005/8/layout/orgChart1"/>
    <dgm:cxn modelId="{D22F70D8-9506-410D-8FFA-4AA0C9D53CE5}" type="presParOf" srcId="{D60BDF9F-9DB5-9E4C-B5C3-7A0388BD31B0}" destId="{2C91CA2B-13B5-8B49-A778-0D3FF0EC1269}" srcOrd="0" destOrd="0" presId="urn:microsoft.com/office/officeart/2005/8/layout/orgChart1"/>
    <dgm:cxn modelId="{2CF367A3-A1CE-4977-920A-9F6410BC7864}" type="presParOf" srcId="{D60BDF9F-9DB5-9E4C-B5C3-7A0388BD31B0}" destId="{6B9ADDB2-C172-5E41-AB26-34882CD554EE}" srcOrd="1" destOrd="0" presId="urn:microsoft.com/office/officeart/2005/8/layout/orgChart1"/>
    <dgm:cxn modelId="{69D81897-AAAE-4F7F-A07A-3A97AB95D588}" type="presParOf" srcId="{A41AD755-6720-5A45-93AE-FC72F53571E3}" destId="{B1E30ABB-E173-BF42-A9BF-FF65B3418163}" srcOrd="1" destOrd="0" presId="urn:microsoft.com/office/officeart/2005/8/layout/orgChart1"/>
    <dgm:cxn modelId="{7775703B-FDE8-41CB-9F33-5187CF3F77CC}" type="presParOf" srcId="{A41AD755-6720-5A45-93AE-FC72F53571E3}" destId="{FED5FADD-7936-4B43-83F4-2375DC071597}" srcOrd="2" destOrd="0" presId="urn:microsoft.com/office/officeart/2005/8/layout/orgChart1"/>
    <dgm:cxn modelId="{7AA5F6C4-5D3E-40DB-92BD-32C2B961436E}" type="presParOf" srcId="{7E6D4DA7-F94C-3C40-B297-2E52635F8249}" destId="{40C85A16-988C-EE45-9CF6-9338CD9EF171}" srcOrd="2" destOrd="0" presId="urn:microsoft.com/office/officeart/2005/8/layout/orgChart1"/>
    <dgm:cxn modelId="{74ABD56C-E29D-43CB-99DB-5ED19A3F5BE0}" type="presParOf" srcId="{7E6D4DA7-F94C-3C40-B297-2E52635F8249}" destId="{83B44AA8-56D8-B64A-B668-EA6AF0B5B430}" srcOrd="3" destOrd="0" presId="urn:microsoft.com/office/officeart/2005/8/layout/orgChart1"/>
    <dgm:cxn modelId="{9D21EC94-0435-420B-BA6C-EC05BA1153F3}" type="presParOf" srcId="{83B44AA8-56D8-B64A-B668-EA6AF0B5B430}" destId="{886DDF15-B784-F946-B169-E0D8935CD3B1}" srcOrd="0" destOrd="0" presId="urn:microsoft.com/office/officeart/2005/8/layout/orgChart1"/>
    <dgm:cxn modelId="{68888E98-EB1B-4EE6-9350-EE12B86F7161}" type="presParOf" srcId="{886DDF15-B784-F946-B169-E0D8935CD3B1}" destId="{FD09A4C0-7DAC-5249-82F0-F22FF313158D}" srcOrd="0" destOrd="0" presId="urn:microsoft.com/office/officeart/2005/8/layout/orgChart1"/>
    <dgm:cxn modelId="{EDE30173-F993-407C-8337-3337B1D0BE44}" type="presParOf" srcId="{886DDF15-B784-F946-B169-E0D8935CD3B1}" destId="{18B5D76A-DC9E-6C45-8A98-3B7A345A72A7}" srcOrd="1" destOrd="0" presId="urn:microsoft.com/office/officeart/2005/8/layout/orgChart1"/>
    <dgm:cxn modelId="{E234C821-2E23-499C-8674-17FBF1CF099C}" type="presParOf" srcId="{83B44AA8-56D8-B64A-B668-EA6AF0B5B430}" destId="{3605DBA0-55CD-A542-B9D3-0A61CCA5179C}" srcOrd="1" destOrd="0" presId="urn:microsoft.com/office/officeart/2005/8/layout/orgChart1"/>
    <dgm:cxn modelId="{9738BFB8-6228-4E82-9C7C-0F471E198B3E}" type="presParOf" srcId="{83B44AA8-56D8-B64A-B668-EA6AF0B5B430}" destId="{F195451D-0E75-1B42-9002-1B723452026F}" srcOrd="2" destOrd="0" presId="urn:microsoft.com/office/officeart/2005/8/layout/orgChart1"/>
    <dgm:cxn modelId="{80A15901-C342-4ACA-AA80-A0F8426D1E95}" type="presParOf" srcId="{7E6D4DA7-F94C-3C40-B297-2E52635F8249}" destId="{96EE93CF-0918-0F4A-A642-8E4DA044B9C4}" srcOrd="4" destOrd="0" presId="urn:microsoft.com/office/officeart/2005/8/layout/orgChart1"/>
    <dgm:cxn modelId="{528BD0DE-0FEB-479D-8587-C5C6ABEF377A}" type="presParOf" srcId="{7E6D4DA7-F94C-3C40-B297-2E52635F8249}" destId="{5050EA4E-4705-9B4A-AFB4-4BC7152FB705}" srcOrd="5" destOrd="0" presId="urn:microsoft.com/office/officeart/2005/8/layout/orgChart1"/>
    <dgm:cxn modelId="{27B030B2-2630-4E0B-8475-0207BA543F66}" type="presParOf" srcId="{5050EA4E-4705-9B4A-AFB4-4BC7152FB705}" destId="{C1FAC8CD-2DAA-474F-8B85-C913767F6F64}" srcOrd="0" destOrd="0" presId="urn:microsoft.com/office/officeart/2005/8/layout/orgChart1"/>
    <dgm:cxn modelId="{8A3436D6-9FAC-4DBC-B17E-4B07CCC7CA63}" type="presParOf" srcId="{C1FAC8CD-2DAA-474F-8B85-C913767F6F64}" destId="{C36538EE-6A89-C44B-A4E7-7526EDD8636A}" srcOrd="0" destOrd="0" presId="urn:microsoft.com/office/officeart/2005/8/layout/orgChart1"/>
    <dgm:cxn modelId="{237D8B66-F35C-40CB-A3EA-E289EA9B2487}" type="presParOf" srcId="{C1FAC8CD-2DAA-474F-8B85-C913767F6F64}" destId="{8FBAAAC0-370F-DF43-B725-13ACE3F54A89}" srcOrd="1" destOrd="0" presId="urn:microsoft.com/office/officeart/2005/8/layout/orgChart1"/>
    <dgm:cxn modelId="{0598E06A-043E-416F-BB3F-C88EC995F492}" type="presParOf" srcId="{5050EA4E-4705-9B4A-AFB4-4BC7152FB705}" destId="{D982E3FF-7516-F148-A265-768C5C419ACE}" srcOrd="1" destOrd="0" presId="urn:microsoft.com/office/officeart/2005/8/layout/orgChart1"/>
    <dgm:cxn modelId="{087968C6-52FC-4D9A-8572-D75778CBCE50}" type="presParOf" srcId="{5050EA4E-4705-9B4A-AFB4-4BC7152FB705}" destId="{EA0F2953-279B-4A4F-9A4E-9DD9F4F91062}" srcOrd="2" destOrd="0" presId="urn:microsoft.com/office/officeart/2005/8/layout/orgChart1"/>
    <dgm:cxn modelId="{4EC25332-B603-43D7-9C3A-311E3013ACCF}" type="presParOf" srcId="{7E6D4DA7-F94C-3C40-B297-2E52635F8249}" destId="{1BB09D03-7D16-AE4E-BBD5-753CBD9D056E}" srcOrd="6" destOrd="0" presId="urn:microsoft.com/office/officeart/2005/8/layout/orgChart1"/>
    <dgm:cxn modelId="{6254D769-4707-4DD5-8697-2201A60B01D3}" type="presParOf" srcId="{7E6D4DA7-F94C-3C40-B297-2E52635F8249}" destId="{A7B29BEF-B711-9446-90E3-501217A1736D}" srcOrd="7" destOrd="0" presId="urn:microsoft.com/office/officeart/2005/8/layout/orgChart1"/>
    <dgm:cxn modelId="{078BBB60-4750-4DA9-9E3A-7DB929E989C7}" type="presParOf" srcId="{A7B29BEF-B711-9446-90E3-501217A1736D}" destId="{D3FAA57C-B50D-BB4A-9362-3B6675B75667}" srcOrd="0" destOrd="0" presId="urn:microsoft.com/office/officeart/2005/8/layout/orgChart1"/>
    <dgm:cxn modelId="{30A9C181-F914-43F2-86B2-6A9D25EB63F9}" type="presParOf" srcId="{D3FAA57C-B50D-BB4A-9362-3B6675B75667}" destId="{0658887A-601E-C84A-B216-BE4479A44A55}" srcOrd="0" destOrd="0" presId="urn:microsoft.com/office/officeart/2005/8/layout/orgChart1"/>
    <dgm:cxn modelId="{CC73AFE8-3A26-4EBD-BECC-BF11C73CDE87}" type="presParOf" srcId="{D3FAA57C-B50D-BB4A-9362-3B6675B75667}" destId="{0F788B6B-4798-8F47-96A6-3AFDBA1C4482}" srcOrd="1" destOrd="0" presId="urn:microsoft.com/office/officeart/2005/8/layout/orgChart1"/>
    <dgm:cxn modelId="{D536C2E4-A5AE-47F4-975D-3411F9BE43A8}" type="presParOf" srcId="{A7B29BEF-B711-9446-90E3-501217A1736D}" destId="{691F3CE4-A081-CF4E-AAF9-0A93C17B4A67}" srcOrd="1" destOrd="0" presId="urn:microsoft.com/office/officeart/2005/8/layout/orgChart1"/>
    <dgm:cxn modelId="{885C786D-602F-4110-83E5-6D184E609D7D}" type="presParOf" srcId="{A7B29BEF-B711-9446-90E3-501217A1736D}" destId="{D0BFE6A1-36FB-5C4D-A1EC-4015EEC46C66}" srcOrd="2" destOrd="0" presId="urn:microsoft.com/office/officeart/2005/8/layout/orgChart1"/>
    <dgm:cxn modelId="{EB118A3E-018D-4C67-B584-D5CF66C3A5FA}" type="presParOf" srcId="{B79E3A40-7A88-694C-AD1F-227C324734DD}" destId="{2C707B2D-4084-4F4E-9722-F9467471BF03}" srcOrd="2" destOrd="0" presId="urn:microsoft.com/office/officeart/2005/8/layout/orgChart1"/>
    <dgm:cxn modelId="{5C9A1BA8-B1EE-4582-9BB4-0D01DBC1B2DC}" type="presParOf" srcId="{2C707B2D-4084-4F4E-9722-F9467471BF03}" destId="{5580EC06-8605-314A-8636-4F8DD036E878}" srcOrd="0" destOrd="0" presId="urn:microsoft.com/office/officeart/2005/8/layout/orgChart1"/>
    <dgm:cxn modelId="{5F1D0B1E-0E71-46E5-A4B2-6E861D232667}" type="presParOf" srcId="{2C707B2D-4084-4F4E-9722-F9467471BF03}" destId="{54F41142-7CE9-B74F-9CC9-397F2E1F2E1D}" srcOrd="1" destOrd="0" presId="urn:microsoft.com/office/officeart/2005/8/layout/orgChart1"/>
    <dgm:cxn modelId="{7AFF39FC-FE82-4D06-B470-84F8DF4FE39A}" type="presParOf" srcId="{54F41142-7CE9-B74F-9CC9-397F2E1F2E1D}" destId="{CE421E9C-4125-594F-A94D-97F67B5F4210}" srcOrd="0" destOrd="0" presId="urn:microsoft.com/office/officeart/2005/8/layout/orgChart1"/>
    <dgm:cxn modelId="{13FE8B17-FFDD-4F24-92E4-82E5989B58F9}" type="presParOf" srcId="{CE421E9C-4125-594F-A94D-97F67B5F4210}" destId="{F7B36873-E383-5840-9E74-A3CFA5A1666E}" srcOrd="0" destOrd="0" presId="urn:microsoft.com/office/officeart/2005/8/layout/orgChart1"/>
    <dgm:cxn modelId="{4E6AD1ED-0EA0-4374-A57E-6574B34CB90D}" type="presParOf" srcId="{CE421E9C-4125-594F-A94D-97F67B5F4210}" destId="{04C349E5-545D-F344-88A4-9DE7845663CC}" srcOrd="1" destOrd="0" presId="urn:microsoft.com/office/officeart/2005/8/layout/orgChart1"/>
    <dgm:cxn modelId="{F1EF59C9-0C12-4B5A-AB91-9A67BE74DD55}" type="presParOf" srcId="{54F41142-7CE9-B74F-9CC9-397F2E1F2E1D}" destId="{031FCCF7-5D74-D945-B908-D20444EBF479}" srcOrd="1" destOrd="0" presId="urn:microsoft.com/office/officeart/2005/8/layout/orgChart1"/>
    <dgm:cxn modelId="{7D3112E3-110D-47AE-921F-29FF9C6D8FCF}" type="presParOf" srcId="{54F41142-7CE9-B74F-9CC9-397F2E1F2E1D}" destId="{11EB4A82-8E81-AB40-9CB1-6D1B6E07D142}" srcOrd="2" destOrd="0" presId="urn:microsoft.com/office/officeart/2005/8/layout/orgChart1"/>
    <dgm:cxn modelId="{362E7202-70C3-43E5-8C13-A283E482FEB5}" type="presParOf" srcId="{2C707B2D-4084-4F4E-9722-F9467471BF03}" destId="{4B6A730D-D9D8-A840-8F42-BCBE5E4F5183}" srcOrd="2" destOrd="0" presId="urn:microsoft.com/office/officeart/2005/8/layout/orgChart1"/>
    <dgm:cxn modelId="{E5FB9375-BAE4-424E-BD3F-49B8E22A93C6}" type="presParOf" srcId="{2C707B2D-4084-4F4E-9722-F9467471BF03}" destId="{19BE4A08-0A36-CE41-85F8-B71113109FDE}" srcOrd="3" destOrd="0" presId="urn:microsoft.com/office/officeart/2005/8/layout/orgChart1"/>
    <dgm:cxn modelId="{09ED5792-64B8-4072-9BF9-D5B55B387A17}" type="presParOf" srcId="{19BE4A08-0A36-CE41-85F8-B71113109FDE}" destId="{BC7AF51E-BB1B-4C4D-8B77-63A88341D6C8}" srcOrd="0" destOrd="0" presId="urn:microsoft.com/office/officeart/2005/8/layout/orgChart1"/>
    <dgm:cxn modelId="{610511E3-C3C4-40C1-8E86-D8507F683397}" type="presParOf" srcId="{BC7AF51E-BB1B-4C4D-8B77-63A88341D6C8}" destId="{B552DB30-5195-C84F-9FFA-3F688BCE7B20}" srcOrd="0" destOrd="0" presId="urn:microsoft.com/office/officeart/2005/8/layout/orgChart1"/>
    <dgm:cxn modelId="{B10D300F-A135-442A-B67F-F82B11B7D98D}" type="presParOf" srcId="{BC7AF51E-BB1B-4C4D-8B77-63A88341D6C8}" destId="{FC1D27D3-D04B-E740-A8DE-AF51D2C0FC4F}" srcOrd="1" destOrd="0" presId="urn:microsoft.com/office/officeart/2005/8/layout/orgChart1"/>
    <dgm:cxn modelId="{4501F8E8-C872-4B0A-AC75-2C106DB1F651}" type="presParOf" srcId="{19BE4A08-0A36-CE41-85F8-B71113109FDE}" destId="{DA72FDE1-13CA-594A-BF8A-AB11841189BA}" srcOrd="1" destOrd="0" presId="urn:microsoft.com/office/officeart/2005/8/layout/orgChart1"/>
    <dgm:cxn modelId="{F74AF7D3-C48C-4880-8934-7BFC45A01B44}" type="presParOf" srcId="{19BE4A08-0A36-CE41-85F8-B71113109FDE}" destId="{659D5B10-6B89-2F48-8969-A3D239695D4B}" srcOrd="2" destOrd="0" presId="urn:microsoft.com/office/officeart/2005/8/layout/orgChart1"/>
    <dgm:cxn modelId="{438AE0E6-61EE-4F5B-BBA2-2ABCF6076970}" type="presParOf" srcId="{659D5B10-6B89-2F48-8969-A3D239695D4B}" destId="{1202DABD-1350-9042-B49A-7B140E034D24}" srcOrd="0" destOrd="0" presId="urn:microsoft.com/office/officeart/2005/8/layout/orgChart1"/>
    <dgm:cxn modelId="{1F374465-65DD-4481-B3B2-39C0BD5B9874}" type="presParOf" srcId="{659D5B10-6B89-2F48-8969-A3D239695D4B}" destId="{2C0763B6-E6F0-2D49-9E25-B248B60BDB47}" srcOrd="1" destOrd="0" presId="urn:microsoft.com/office/officeart/2005/8/layout/orgChart1"/>
    <dgm:cxn modelId="{C0C33374-DC4A-40C8-8DE3-1DE474CEACB4}" type="presParOf" srcId="{2C0763B6-E6F0-2D49-9E25-B248B60BDB47}" destId="{9813964F-9F1A-C242-95D6-595EBFEDA325}" srcOrd="0" destOrd="0" presId="urn:microsoft.com/office/officeart/2005/8/layout/orgChart1"/>
    <dgm:cxn modelId="{AC8FB92F-3927-487E-A4AE-499248EABB49}" type="presParOf" srcId="{9813964F-9F1A-C242-95D6-595EBFEDA325}" destId="{B7CA1BF8-3D8D-7B44-A80F-97A6890456DC}" srcOrd="0" destOrd="0" presId="urn:microsoft.com/office/officeart/2005/8/layout/orgChart1"/>
    <dgm:cxn modelId="{602C0939-D233-4935-B73E-17169E73BC53}" type="presParOf" srcId="{9813964F-9F1A-C242-95D6-595EBFEDA325}" destId="{327B7284-5795-C04C-8DC4-BB2BAFD92E71}" srcOrd="1" destOrd="0" presId="urn:microsoft.com/office/officeart/2005/8/layout/orgChart1"/>
    <dgm:cxn modelId="{BA899E58-B5D8-4693-9DF6-E04CEDAB27EC}" type="presParOf" srcId="{2C0763B6-E6F0-2D49-9E25-B248B60BDB47}" destId="{5C17A897-3D68-9340-8DAA-297E1B7B3903}" srcOrd="1" destOrd="0" presId="urn:microsoft.com/office/officeart/2005/8/layout/orgChart1"/>
    <dgm:cxn modelId="{B3899510-D249-4E0D-B20F-950D75D88A4F}" type="presParOf" srcId="{2C0763B6-E6F0-2D49-9E25-B248B60BDB47}" destId="{2F22DE03-77B6-EA48-B1F9-72C8245E1F33}" srcOrd="2" destOrd="0" presId="urn:microsoft.com/office/officeart/2005/8/layout/orgChart1"/>
    <dgm:cxn modelId="{0CCD9966-9916-4485-A793-0C47F16841A5}" type="presParOf" srcId="{659D5B10-6B89-2F48-8969-A3D239695D4B}" destId="{8C288583-A33C-5B40-A88B-3483E89AFF69}" srcOrd="2" destOrd="0" presId="urn:microsoft.com/office/officeart/2005/8/layout/orgChart1"/>
    <dgm:cxn modelId="{1384D376-2426-4EE7-A78F-ABB6E4D76DCD}" type="presParOf" srcId="{659D5B10-6B89-2F48-8969-A3D239695D4B}" destId="{BB2AA6C2-06E4-C14E-B076-122EF8D0F46C}" srcOrd="3" destOrd="0" presId="urn:microsoft.com/office/officeart/2005/8/layout/orgChart1"/>
    <dgm:cxn modelId="{C6A12988-306F-4201-B89E-E751388B398A}" type="presParOf" srcId="{BB2AA6C2-06E4-C14E-B076-122EF8D0F46C}" destId="{A3B3E0A5-F9D8-E44E-BBAF-0C6D92E077CB}" srcOrd="0" destOrd="0" presId="urn:microsoft.com/office/officeart/2005/8/layout/orgChart1"/>
    <dgm:cxn modelId="{2D78AEF1-6F6D-44DC-BE4B-22BBD06FB5FA}" type="presParOf" srcId="{A3B3E0A5-F9D8-E44E-BBAF-0C6D92E077CB}" destId="{786625AF-3694-A749-A5BB-D79497886425}" srcOrd="0" destOrd="0" presId="urn:microsoft.com/office/officeart/2005/8/layout/orgChart1"/>
    <dgm:cxn modelId="{803EDA0E-5227-4DEB-ABCC-4AF3EB4744B4}" type="presParOf" srcId="{A3B3E0A5-F9D8-E44E-BBAF-0C6D92E077CB}" destId="{B8B77ED1-DABC-1142-BA47-DB5FE5456D29}" srcOrd="1" destOrd="0" presId="urn:microsoft.com/office/officeart/2005/8/layout/orgChart1"/>
    <dgm:cxn modelId="{E5A14C66-C35B-45AC-BCA4-1985F98780C8}" type="presParOf" srcId="{BB2AA6C2-06E4-C14E-B076-122EF8D0F46C}" destId="{84DD9A00-6959-A547-B368-9B64CC23E9F6}" srcOrd="1" destOrd="0" presId="urn:microsoft.com/office/officeart/2005/8/layout/orgChart1"/>
    <dgm:cxn modelId="{3351A50C-C1C5-4A00-8A34-DC67B5884832}" type="presParOf" srcId="{BB2AA6C2-06E4-C14E-B076-122EF8D0F46C}" destId="{452E15B4-D873-E340-9E5E-0AD57DF33D4F}" srcOrd="2" destOrd="0" presId="urn:microsoft.com/office/officeart/2005/8/layout/orgChart1"/>
    <dgm:cxn modelId="{C7E7EF4B-95CF-4269-97E9-0FAD596C1B26}" type="presParOf" srcId="{659D5B10-6B89-2F48-8969-A3D239695D4B}" destId="{B0524516-BA94-624C-AF15-552CF35272C2}" srcOrd="4" destOrd="0" presId="urn:microsoft.com/office/officeart/2005/8/layout/orgChart1"/>
    <dgm:cxn modelId="{695B34C1-3B0F-4B99-A23D-3D32F5710A22}" type="presParOf" srcId="{659D5B10-6B89-2F48-8969-A3D239695D4B}" destId="{9B5B75A5-BD54-FC44-BD50-14C32C8C9BAD}" srcOrd="5" destOrd="0" presId="urn:microsoft.com/office/officeart/2005/8/layout/orgChart1"/>
    <dgm:cxn modelId="{F3653099-2253-42A7-97AA-DD9F5373DB06}" type="presParOf" srcId="{9B5B75A5-BD54-FC44-BD50-14C32C8C9BAD}" destId="{A7FC11B6-D095-A447-B6DE-8D72062BB761}" srcOrd="0" destOrd="0" presId="urn:microsoft.com/office/officeart/2005/8/layout/orgChart1"/>
    <dgm:cxn modelId="{F7EEDA8B-F109-48A8-A4E1-6494DF54D2AB}" type="presParOf" srcId="{A7FC11B6-D095-A447-B6DE-8D72062BB761}" destId="{4E299A74-3171-B540-93F8-8AAA9296E1EB}" srcOrd="0" destOrd="0" presId="urn:microsoft.com/office/officeart/2005/8/layout/orgChart1"/>
    <dgm:cxn modelId="{1793189B-2F53-4852-AEDB-CEBB7BFDB335}" type="presParOf" srcId="{A7FC11B6-D095-A447-B6DE-8D72062BB761}" destId="{2F14E065-E3A9-E64C-8282-1707D8B3B982}" srcOrd="1" destOrd="0" presId="urn:microsoft.com/office/officeart/2005/8/layout/orgChart1"/>
    <dgm:cxn modelId="{242E9A6E-0164-428F-BD6F-6627A74EE7F5}" type="presParOf" srcId="{9B5B75A5-BD54-FC44-BD50-14C32C8C9BAD}" destId="{89B28D1C-F41A-D040-B757-11CF76F50D57}" srcOrd="1" destOrd="0" presId="urn:microsoft.com/office/officeart/2005/8/layout/orgChart1"/>
    <dgm:cxn modelId="{735C0967-3399-40CC-BE9F-B1F1A8263A12}" type="presParOf" srcId="{9B5B75A5-BD54-FC44-BD50-14C32C8C9BAD}" destId="{34D0AA47-00D9-D94D-8C36-62338B6BB94E}" srcOrd="2" destOrd="0" presId="urn:microsoft.com/office/officeart/2005/8/layout/orgChart1"/>
    <dgm:cxn modelId="{E8C9BECE-0873-44EC-8DA5-5299532A1A52}" type="presParOf" srcId="{659D5B10-6B89-2F48-8969-A3D239695D4B}" destId="{164CC5E9-7062-CB41-8CAF-3E2B92CC4CC1}" srcOrd="6" destOrd="0" presId="urn:microsoft.com/office/officeart/2005/8/layout/orgChart1"/>
    <dgm:cxn modelId="{60B90CE2-DF98-4779-A5D4-F30121ECF1E6}" type="presParOf" srcId="{659D5B10-6B89-2F48-8969-A3D239695D4B}" destId="{8548371C-2553-F84A-B4CD-07D88C1BD219}" srcOrd="7" destOrd="0" presId="urn:microsoft.com/office/officeart/2005/8/layout/orgChart1"/>
    <dgm:cxn modelId="{42E75E9E-33E1-4DE4-BEB1-542BB21CFF1C}" type="presParOf" srcId="{8548371C-2553-F84A-B4CD-07D88C1BD219}" destId="{13EBDAB9-1353-4043-B1CF-08AB1D0F10C4}" srcOrd="0" destOrd="0" presId="urn:microsoft.com/office/officeart/2005/8/layout/orgChart1"/>
    <dgm:cxn modelId="{A0F75B69-4A16-4FB3-82AC-957169B1BDEB}" type="presParOf" srcId="{13EBDAB9-1353-4043-B1CF-08AB1D0F10C4}" destId="{9F1122A6-077C-AB47-AC16-209149B40EA4}" srcOrd="0" destOrd="0" presId="urn:microsoft.com/office/officeart/2005/8/layout/orgChart1"/>
    <dgm:cxn modelId="{27B12929-47CD-405F-BD8D-E91DAB338B01}" type="presParOf" srcId="{13EBDAB9-1353-4043-B1CF-08AB1D0F10C4}" destId="{4D23FB6C-F733-2E41-86FE-FA314176E54A}" srcOrd="1" destOrd="0" presId="urn:microsoft.com/office/officeart/2005/8/layout/orgChart1"/>
    <dgm:cxn modelId="{294B8B74-2A39-4F1E-A105-1F32CF9C1071}" type="presParOf" srcId="{8548371C-2553-F84A-B4CD-07D88C1BD219}" destId="{A4A71237-A2C1-D649-AA44-D46F2385A001}" srcOrd="1" destOrd="0" presId="urn:microsoft.com/office/officeart/2005/8/layout/orgChart1"/>
    <dgm:cxn modelId="{550374B8-FE33-4FED-B2BD-D2FE2B05AC15}" type="presParOf" srcId="{8548371C-2553-F84A-B4CD-07D88C1BD219}" destId="{05AD17F0-7608-BC48-8715-4C3D185037CD}" srcOrd="2" destOrd="0" presId="urn:microsoft.com/office/officeart/2005/8/layout/orgChart1"/>
    <dgm:cxn modelId="{1B51DAB9-5284-44FB-ABB9-CAC5248F80D6}" type="presParOf" srcId="{659D5B10-6B89-2F48-8969-A3D239695D4B}" destId="{65655CC3-C3B4-2A44-B387-C33D4213B931}" srcOrd="8" destOrd="0" presId="urn:microsoft.com/office/officeart/2005/8/layout/orgChart1"/>
    <dgm:cxn modelId="{5EECD9F8-BA9C-4684-AEA0-4277E981B908}" type="presParOf" srcId="{659D5B10-6B89-2F48-8969-A3D239695D4B}" destId="{32ACDF02-C568-D544-BEA0-CCC0A72C0B3F}" srcOrd="9" destOrd="0" presId="urn:microsoft.com/office/officeart/2005/8/layout/orgChart1"/>
    <dgm:cxn modelId="{FA1659B1-8C68-4CCC-8FC3-2F7383C60BDB}" type="presParOf" srcId="{32ACDF02-C568-D544-BEA0-CCC0A72C0B3F}" destId="{71EA8789-9522-F14C-A4E0-76013DD2E2A1}" srcOrd="0" destOrd="0" presId="urn:microsoft.com/office/officeart/2005/8/layout/orgChart1"/>
    <dgm:cxn modelId="{18879539-9687-4ECA-BA7B-2B2B652B8A99}" type="presParOf" srcId="{71EA8789-9522-F14C-A4E0-76013DD2E2A1}" destId="{93FBC68D-FABF-5D49-B9F6-B94BBD0E885F}" srcOrd="0" destOrd="0" presId="urn:microsoft.com/office/officeart/2005/8/layout/orgChart1"/>
    <dgm:cxn modelId="{19F0AF57-B066-47AC-8DF6-49A3600D9CFF}" type="presParOf" srcId="{71EA8789-9522-F14C-A4E0-76013DD2E2A1}" destId="{3EE75FF3-08F1-A14F-B6F7-548AF134C02E}" srcOrd="1" destOrd="0" presId="urn:microsoft.com/office/officeart/2005/8/layout/orgChart1"/>
    <dgm:cxn modelId="{AD0B992F-D2B0-43D2-847A-48F972437A80}" type="presParOf" srcId="{32ACDF02-C568-D544-BEA0-CCC0A72C0B3F}" destId="{7BEA4665-C504-3347-934F-5BCACD46DA42}" srcOrd="1" destOrd="0" presId="urn:microsoft.com/office/officeart/2005/8/layout/orgChart1"/>
    <dgm:cxn modelId="{3F098155-0128-4C45-B791-F65EDD1E9A65}" type="presParOf" srcId="{32ACDF02-C568-D544-BEA0-CCC0A72C0B3F}" destId="{676E1F86-5681-234B-A63B-4380FE6C08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65041-58F9-40B7-A6B4-440AF48A8A5B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E7C5E-30FB-413E-9692-C5641BB8B241}">
      <dgm:prSet/>
      <dgm:spPr/>
      <dgm:t>
        <a:bodyPr/>
        <a:lstStyle/>
        <a:p>
          <a:pPr rtl="0"/>
          <a:r>
            <a:rPr lang="en-US" dirty="0" smtClean="0"/>
            <a:t>Delays in diagnosis index case</a:t>
          </a:r>
          <a:endParaRPr lang="en-US" dirty="0"/>
        </a:p>
      </dgm:t>
    </dgm:pt>
    <dgm:pt modelId="{2D939377-A7E3-416F-946C-6D8AD2ADE0B4}" type="parTrans" cxnId="{B681E528-8CF7-4C0B-B336-A77192FEA447}">
      <dgm:prSet/>
      <dgm:spPr/>
      <dgm:t>
        <a:bodyPr/>
        <a:lstStyle/>
        <a:p>
          <a:endParaRPr lang="en-US"/>
        </a:p>
      </dgm:t>
    </dgm:pt>
    <dgm:pt modelId="{7501FA77-A9A6-4AC7-A631-9D638593EA65}" type="sibTrans" cxnId="{B681E528-8CF7-4C0B-B336-A77192FEA447}">
      <dgm:prSet/>
      <dgm:spPr/>
      <dgm:t>
        <a:bodyPr/>
        <a:lstStyle/>
        <a:p>
          <a:endParaRPr lang="en-US"/>
        </a:p>
      </dgm:t>
    </dgm:pt>
    <dgm:pt modelId="{E40AD51C-F9C5-4CE2-95C6-2E9DDD485760}">
      <dgm:prSet/>
      <dgm:spPr/>
      <dgm:t>
        <a:bodyPr/>
        <a:lstStyle/>
        <a:p>
          <a:pPr rtl="0"/>
          <a:r>
            <a:rPr lang="en-US" dirty="0" smtClean="0"/>
            <a:t>Atypical presentation </a:t>
          </a:r>
          <a:endParaRPr lang="en-US" dirty="0"/>
        </a:p>
      </dgm:t>
    </dgm:pt>
    <dgm:pt modelId="{9B8B0A16-D7CC-40AD-AF8F-F10E6281680E}" type="parTrans" cxnId="{2C75BA98-79BC-4FA3-A5E8-0EB9636A0376}">
      <dgm:prSet/>
      <dgm:spPr/>
      <dgm:t>
        <a:bodyPr/>
        <a:lstStyle/>
        <a:p>
          <a:endParaRPr lang="en-US"/>
        </a:p>
      </dgm:t>
    </dgm:pt>
    <dgm:pt modelId="{44749D1B-965B-4523-8E94-C4087CCB88D6}" type="sibTrans" cxnId="{2C75BA98-79BC-4FA3-A5E8-0EB9636A0376}">
      <dgm:prSet/>
      <dgm:spPr/>
      <dgm:t>
        <a:bodyPr/>
        <a:lstStyle/>
        <a:p>
          <a:endParaRPr lang="en-US"/>
        </a:p>
      </dgm:t>
    </dgm:pt>
    <dgm:pt modelId="{B4F5C519-00C2-4563-B92D-69E81B4BA37C}">
      <dgm:prSet/>
      <dgm:spPr/>
      <dgm:t>
        <a:bodyPr/>
        <a:lstStyle/>
        <a:p>
          <a:pPr rtl="0"/>
          <a:r>
            <a:rPr lang="en-US" dirty="0" smtClean="0"/>
            <a:t>Hard to reach </a:t>
          </a:r>
          <a:r>
            <a:rPr lang="en-US" smtClean="0"/>
            <a:t>areas </a:t>
          </a:r>
          <a:endParaRPr lang="en-US" dirty="0"/>
        </a:p>
      </dgm:t>
    </dgm:pt>
    <dgm:pt modelId="{A1E1A6AC-9EC8-48AF-B233-E5457B73BEE8}" type="parTrans" cxnId="{44DA5C72-3250-46E8-8CC0-D5E31E762680}">
      <dgm:prSet/>
      <dgm:spPr/>
      <dgm:t>
        <a:bodyPr/>
        <a:lstStyle/>
        <a:p>
          <a:endParaRPr lang="en-US"/>
        </a:p>
      </dgm:t>
    </dgm:pt>
    <dgm:pt modelId="{D21D0FDF-00F9-437B-8169-87E3B22DBBE7}" type="sibTrans" cxnId="{44DA5C72-3250-46E8-8CC0-D5E31E762680}">
      <dgm:prSet/>
      <dgm:spPr/>
      <dgm:t>
        <a:bodyPr/>
        <a:lstStyle/>
        <a:p>
          <a:endParaRPr lang="en-US"/>
        </a:p>
      </dgm:t>
    </dgm:pt>
    <dgm:pt modelId="{3FCD58CD-916F-4C02-9288-4F7581F41E07}">
      <dgm:prSet/>
      <dgm:spPr/>
      <dgm:t>
        <a:bodyPr/>
        <a:lstStyle/>
        <a:p>
          <a:pPr rtl="0"/>
          <a:r>
            <a:rPr lang="en-US" dirty="0" smtClean="0"/>
            <a:t>Health care workers motivation </a:t>
          </a:r>
          <a:endParaRPr lang="en-US" dirty="0"/>
        </a:p>
      </dgm:t>
    </dgm:pt>
    <dgm:pt modelId="{E1185DC8-B1DB-48DC-A04F-A191DCEA2B03}" type="parTrans" cxnId="{7D87352E-9511-4BC3-BBA0-7B32CDF0CDA0}">
      <dgm:prSet/>
      <dgm:spPr/>
      <dgm:t>
        <a:bodyPr/>
        <a:lstStyle/>
        <a:p>
          <a:endParaRPr lang="en-US"/>
        </a:p>
      </dgm:t>
    </dgm:pt>
    <dgm:pt modelId="{E0E019C8-3053-4950-BD20-DF085B935D5B}" type="sibTrans" cxnId="{7D87352E-9511-4BC3-BBA0-7B32CDF0CDA0}">
      <dgm:prSet/>
      <dgm:spPr/>
      <dgm:t>
        <a:bodyPr/>
        <a:lstStyle/>
        <a:p>
          <a:endParaRPr lang="en-US"/>
        </a:p>
      </dgm:t>
    </dgm:pt>
    <dgm:pt modelId="{F72A8372-C941-4D57-B3CA-E2DE5A632910}">
      <dgm:prSet/>
      <dgm:spPr/>
      <dgm:t>
        <a:bodyPr/>
        <a:lstStyle/>
        <a:p>
          <a:pPr rtl="0"/>
          <a:r>
            <a:rPr lang="en-US" dirty="0" smtClean="0"/>
            <a:t>Funding and expertise</a:t>
          </a:r>
          <a:endParaRPr lang="en-US" dirty="0"/>
        </a:p>
      </dgm:t>
    </dgm:pt>
    <dgm:pt modelId="{BAEAAB10-1221-4311-9142-D1CE9D5CCC71}" type="parTrans" cxnId="{940F6A9B-3AA9-4AD2-A396-7E742FC65612}">
      <dgm:prSet/>
      <dgm:spPr/>
      <dgm:t>
        <a:bodyPr/>
        <a:lstStyle/>
        <a:p>
          <a:endParaRPr lang="en-US"/>
        </a:p>
      </dgm:t>
    </dgm:pt>
    <dgm:pt modelId="{66162897-C607-4A69-84E0-B3CC93DB5DF4}" type="sibTrans" cxnId="{940F6A9B-3AA9-4AD2-A396-7E742FC65612}">
      <dgm:prSet/>
      <dgm:spPr/>
      <dgm:t>
        <a:bodyPr/>
        <a:lstStyle/>
        <a:p>
          <a:endParaRPr lang="en-US"/>
        </a:p>
      </dgm:t>
    </dgm:pt>
    <dgm:pt modelId="{3DC884B0-0DF9-4557-B1FE-2D02E780CABA}" type="pres">
      <dgm:prSet presAssocID="{95365041-58F9-40B7-A6B4-440AF48A8A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1F638-66C3-4FDA-987C-7B6394761FAE}" type="pres">
      <dgm:prSet presAssocID="{B48E7C5E-30FB-413E-9692-C5641BB8B241}" presName="circ1" presStyleLbl="vennNode1" presStyleIdx="0" presStyleCnt="5"/>
      <dgm:spPr>
        <a:solidFill>
          <a:srgbClr val="FF0000"/>
        </a:solidFill>
      </dgm:spPr>
    </dgm:pt>
    <dgm:pt modelId="{A96A13F3-3541-4F18-9FC1-8747576138B5}" type="pres">
      <dgm:prSet presAssocID="{B48E7C5E-30FB-413E-9692-C5641BB8B2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D48C-862B-4640-B950-66DC071459ED}" type="pres">
      <dgm:prSet presAssocID="{E40AD51C-F9C5-4CE2-95C6-2E9DDD485760}" presName="circ2" presStyleLbl="vennNode1" presStyleIdx="1" presStyleCnt="5"/>
      <dgm:spPr>
        <a:solidFill>
          <a:schemeClr val="accent6">
            <a:lumMod val="40000"/>
            <a:lumOff val="60000"/>
          </a:schemeClr>
        </a:solidFill>
      </dgm:spPr>
    </dgm:pt>
    <dgm:pt modelId="{225D7B0C-F099-4FD9-BDF3-B8FFFB6AD6FF}" type="pres">
      <dgm:prSet presAssocID="{E40AD51C-F9C5-4CE2-95C6-2E9DDD4857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C51D6-E7E6-409D-8299-CEDFC8817DC1}" type="pres">
      <dgm:prSet presAssocID="{B4F5C519-00C2-4563-B92D-69E81B4BA37C}" presName="circ3" presStyleLbl="vennNode1" presStyleIdx="2" presStyleCnt="5"/>
      <dgm:spPr>
        <a:solidFill>
          <a:srgbClr val="00B050"/>
        </a:solidFill>
      </dgm:spPr>
    </dgm:pt>
    <dgm:pt modelId="{0BEF6499-0D01-4A55-BB18-0D72B7987F0E}" type="pres">
      <dgm:prSet presAssocID="{B4F5C519-00C2-4563-B92D-69E81B4BA3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ACFAC-D636-4E09-8771-C76C81C7B237}" type="pres">
      <dgm:prSet presAssocID="{3FCD58CD-916F-4C02-9288-4F7581F41E07}" presName="circ4" presStyleLbl="vennNode1" presStyleIdx="3" presStyleCnt="5"/>
      <dgm:spPr/>
    </dgm:pt>
    <dgm:pt modelId="{AF8206E3-90F8-4FE1-A06A-1688B04DA281}" type="pres">
      <dgm:prSet presAssocID="{3FCD58CD-916F-4C02-9288-4F7581F41E0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85A28-6CE5-4C64-AB3E-D88CC8F5F266}" type="pres">
      <dgm:prSet presAssocID="{F72A8372-C941-4D57-B3CA-E2DE5A632910}" presName="circ5" presStyleLbl="vennNode1" presStyleIdx="4" presStyleCnt="5"/>
      <dgm:spPr>
        <a:solidFill>
          <a:srgbClr val="92D050"/>
        </a:solidFill>
      </dgm:spPr>
    </dgm:pt>
    <dgm:pt modelId="{B8B67FCA-B05F-4FFA-946D-6CD5AF29D95E}" type="pres">
      <dgm:prSet presAssocID="{F72A8372-C941-4D57-B3CA-E2DE5A63291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EFF08-1A6E-4993-BC38-C335B7DB2429}" type="presOf" srcId="{3FCD58CD-916F-4C02-9288-4F7581F41E07}" destId="{AF8206E3-90F8-4FE1-A06A-1688B04DA281}" srcOrd="0" destOrd="0" presId="urn:microsoft.com/office/officeart/2005/8/layout/venn1"/>
    <dgm:cxn modelId="{44DA5C72-3250-46E8-8CC0-D5E31E762680}" srcId="{95365041-58F9-40B7-A6B4-440AF48A8A5B}" destId="{B4F5C519-00C2-4563-B92D-69E81B4BA37C}" srcOrd="2" destOrd="0" parTransId="{A1E1A6AC-9EC8-48AF-B233-E5457B73BEE8}" sibTransId="{D21D0FDF-00F9-437B-8169-87E3B22DBBE7}"/>
    <dgm:cxn modelId="{B681E528-8CF7-4C0B-B336-A77192FEA447}" srcId="{95365041-58F9-40B7-A6B4-440AF48A8A5B}" destId="{B48E7C5E-30FB-413E-9692-C5641BB8B241}" srcOrd="0" destOrd="0" parTransId="{2D939377-A7E3-416F-946C-6D8AD2ADE0B4}" sibTransId="{7501FA77-A9A6-4AC7-A631-9D638593EA65}"/>
    <dgm:cxn modelId="{A7EF18BE-C190-431A-89C2-E2F6CE00567C}" type="presOf" srcId="{E40AD51C-F9C5-4CE2-95C6-2E9DDD485760}" destId="{225D7B0C-F099-4FD9-BDF3-B8FFFB6AD6FF}" srcOrd="0" destOrd="0" presId="urn:microsoft.com/office/officeart/2005/8/layout/venn1"/>
    <dgm:cxn modelId="{940F6A9B-3AA9-4AD2-A396-7E742FC65612}" srcId="{95365041-58F9-40B7-A6B4-440AF48A8A5B}" destId="{F72A8372-C941-4D57-B3CA-E2DE5A632910}" srcOrd="4" destOrd="0" parTransId="{BAEAAB10-1221-4311-9142-D1CE9D5CCC71}" sibTransId="{66162897-C607-4A69-84E0-B3CC93DB5DF4}"/>
    <dgm:cxn modelId="{2C75BA98-79BC-4FA3-A5E8-0EB9636A0376}" srcId="{95365041-58F9-40B7-A6B4-440AF48A8A5B}" destId="{E40AD51C-F9C5-4CE2-95C6-2E9DDD485760}" srcOrd="1" destOrd="0" parTransId="{9B8B0A16-D7CC-40AD-AF8F-F10E6281680E}" sibTransId="{44749D1B-965B-4523-8E94-C4087CCB88D6}"/>
    <dgm:cxn modelId="{9305C44A-117F-4D72-8966-872F6E05E357}" type="presOf" srcId="{F72A8372-C941-4D57-B3CA-E2DE5A632910}" destId="{B8B67FCA-B05F-4FFA-946D-6CD5AF29D95E}" srcOrd="0" destOrd="0" presId="urn:microsoft.com/office/officeart/2005/8/layout/venn1"/>
    <dgm:cxn modelId="{4FFF9D06-DC7D-4BA2-8E76-BF90C5B2BF15}" type="presOf" srcId="{95365041-58F9-40B7-A6B4-440AF48A8A5B}" destId="{3DC884B0-0DF9-4557-B1FE-2D02E780CABA}" srcOrd="0" destOrd="0" presId="urn:microsoft.com/office/officeart/2005/8/layout/venn1"/>
    <dgm:cxn modelId="{2453167B-8061-4183-BE7D-D685CDB6B0F0}" type="presOf" srcId="{B48E7C5E-30FB-413E-9692-C5641BB8B241}" destId="{A96A13F3-3541-4F18-9FC1-8747576138B5}" srcOrd="0" destOrd="0" presId="urn:microsoft.com/office/officeart/2005/8/layout/venn1"/>
    <dgm:cxn modelId="{7D87352E-9511-4BC3-BBA0-7B32CDF0CDA0}" srcId="{95365041-58F9-40B7-A6B4-440AF48A8A5B}" destId="{3FCD58CD-916F-4C02-9288-4F7581F41E07}" srcOrd="3" destOrd="0" parTransId="{E1185DC8-B1DB-48DC-A04F-A191DCEA2B03}" sibTransId="{E0E019C8-3053-4950-BD20-DF085B935D5B}"/>
    <dgm:cxn modelId="{1127B77F-B9B6-4D6A-85A4-CCD750548BA5}" type="presOf" srcId="{B4F5C519-00C2-4563-B92D-69E81B4BA37C}" destId="{0BEF6499-0D01-4A55-BB18-0D72B7987F0E}" srcOrd="0" destOrd="0" presId="urn:microsoft.com/office/officeart/2005/8/layout/venn1"/>
    <dgm:cxn modelId="{FCA4CD03-E036-4569-BFE4-C87927BB0005}" type="presParOf" srcId="{3DC884B0-0DF9-4557-B1FE-2D02E780CABA}" destId="{8561F638-66C3-4FDA-987C-7B6394761FAE}" srcOrd="0" destOrd="0" presId="urn:microsoft.com/office/officeart/2005/8/layout/venn1"/>
    <dgm:cxn modelId="{83F23D71-7548-4B3C-B67A-1C736E9A6144}" type="presParOf" srcId="{3DC884B0-0DF9-4557-B1FE-2D02E780CABA}" destId="{A96A13F3-3541-4F18-9FC1-8747576138B5}" srcOrd="1" destOrd="0" presId="urn:microsoft.com/office/officeart/2005/8/layout/venn1"/>
    <dgm:cxn modelId="{9B6EA2A5-0AB2-4105-8667-8C9164063CDC}" type="presParOf" srcId="{3DC884B0-0DF9-4557-B1FE-2D02E780CABA}" destId="{0646D48C-862B-4640-B950-66DC071459ED}" srcOrd="2" destOrd="0" presId="urn:microsoft.com/office/officeart/2005/8/layout/venn1"/>
    <dgm:cxn modelId="{8AEDDDA1-C392-4AAE-A882-C3CD54E6D7A3}" type="presParOf" srcId="{3DC884B0-0DF9-4557-B1FE-2D02E780CABA}" destId="{225D7B0C-F099-4FD9-BDF3-B8FFFB6AD6FF}" srcOrd="3" destOrd="0" presId="urn:microsoft.com/office/officeart/2005/8/layout/venn1"/>
    <dgm:cxn modelId="{1034545E-97AC-42E1-A62E-129BC3C97205}" type="presParOf" srcId="{3DC884B0-0DF9-4557-B1FE-2D02E780CABA}" destId="{577C51D6-E7E6-409D-8299-CEDFC8817DC1}" srcOrd="4" destOrd="0" presId="urn:microsoft.com/office/officeart/2005/8/layout/venn1"/>
    <dgm:cxn modelId="{8EF41FBF-C1FA-4062-9639-B5906BC978CA}" type="presParOf" srcId="{3DC884B0-0DF9-4557-B1FE-2D02E780CABA}" destId="{0BEF6499-0D01-4A55-BB18-0D72B7987F0E}" srcOrd="5" destOrd="0" presId="urn:microsoft.com/office/officeart/2005/8/layout/venn1"/>
    <dgm:cxn modelId="{EB4F967A-EC01-46DA-8AED-68E6B6F0A81C}" type="presParOf" srcId="{3DC884B0-0DF9-4557-B1FE-2D02E780CABA}" destId="{5ADACFAC-D636-4E09-8771-C76C81C7B237}" srcOrd="6" destOrd="0" presId="urn:microsoft.com/office/officeart/2005/8/layout/venn1"/>
    <dgm:cxn modelId="{468729CC-5B55-4D20-9053-43638D59A955}" type="presParOf" srcId="{3DC884B0-0DF9-4557-B1FE-2D02E780CABA}" destId="{AF8206E3-90F8-4FE1-A06A-1688B04DA281}" srcOrd="7" destOrd="0" presId="urn:microsoft.com/office/officeart/2005/8/layout/venn1"/>
    <dgm:cxn modelId="{9A3A99BB-B288-41A2-80E4-FC9356D8AC66}" type="presParOf" srcId="{3DC884B0-0DF9-4557-B1FE-2D02E780CABA}" destId="{DC185A28-6CE5-4C64-AB3E-D88CC8F5F266}" srcOrd="8" destOrd="0" presId="urn:microsoft.com/office/officeart/2005/8/layout/venn1"/>
    <dgm:cxn modelId="{C51380AB-FD3C-4E40-9486-E09D7843698A}" type="presParOf" srcId="{3DC884B0-0DF9-4557-B1FE-2D02E780CABA}" destId="{B8B67FCA-B05F-4FFA-946D-6CD5AF29D95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65041-58F9-40B7-A6B4-440AF48A8A5B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E7C5E-30FB-413E-9692-C5641BB8B241}">
      <dgm:prSet/>
      <dgm:spPr/>
      <dgm:t>
        <a:bodyPr/>
        <a:lstStyle/>
        <a:p>
          <a:pPr rtl="0"/>
          <a:r>
            <a:rPr lang="en-US" dirty="0" smtClean="0"/>
            <a:t>Delays in diagnosis index case</a:t>
          </a:r>
          <a:endParaRPr lang="en-US" dirty="0"/>
        </a:p>
      </dgm:t>
    </dgm:pt>
    <dgm:pt modelId="{2D939377-A7E3-416F-946C-6D8AD2ADE0B4}" type="parTrans" cxnId="{B681E528-8CF7-4C0B-B336-A77192FEA447}">
      <dgm:prSet/>
      <dgm:spPr/>
      <dgm:t>
        <a:bodyPr/>
        <a:lstStyle/>
        <a:p>
          <a:endParaRPr lang="en-US"/>
        </a:p>
      </dgm:t>
    </dgm:pt>
    <dgm:pt modelId="{7501FA77-A9A6-4AC7-A631-9D638593EA65}" type="sibTrans" cxnId="{B681E528-8CF7-4C0B-B336-A77192FEA447}">
      <dgm:prSet/>
      <dgm:spPr/>
      <dgm:t>
        <a:bodyPr/>
        <a:lstStyle/>
        <a:p>
          <a:endParaRPr lang="en-US"/>
        </a:p>
      </dgm:t>
    </dgm:pt>
    <dgm:pt modelId="{E40AD51C-F9C5-4CE2-95C6-2E9DDD485760}">
      <dgm:prSet/>
      <dgm:spPr/>
      <dgm:t>
        <a:bodyPr/>
        <a:lstStyle/>
        <a:p>
          <a:pPr rtl="0"/>
          <a:r>
            <a:rPr lang="en-US" dirty="0" smtClean="0"/>
            <a:t>Atypical presentation </a:t>
          </a:r>
          <a:endParaRPr lang="en-US" dirty="0"/>
        </a:p>
      </dgm:t>
    </dgm:pt>
    <dgm:pt modelId="{9B8B0A16-D7CC-40AD-AF8F-F10E6281680E}" type="parTrans" cxnId="{2C75BA98-79BC-4FA3-A5E8-0EB9636A0376}">
      <dgm:prSet/>
      <dgm:spPr/>
      <dgm:t>
        <a:bodyPr/>
        <a:lstStyle/>
        <a:p>
          <a:endParaRPr lang="en-US"/>
        </a:p>
      </dgm:t>
    </dgm:pt>
    <dgm:pt modelId="{44749D1B-965B-4523-8E94-C4087CCB88D6}" type="sibTrans" cxnId="{2C75BA98-79BC-4FA3-A5E8-0EB9636A0376}">
      <dgm:prSet/>
      <dgm:spPr/>
      <dgm:t>
        <a:bodyPr/>
        <a:lstStyle/>
        <a:p>
          <a:endParaRPr lang="en-US"/>
        </a:p>
      </dgm:t>
    </dgm:pt>
    <dgm:pt modelId="{B4F5C519-00C2-4563-B92D-69E81B4BA37C}">
      <dgm:prSet/>
      <dgm:spPr/>
      <dgm:t>
        <a:bodyPr/>
        <a:lstStyle/>
        <a:p>
          <a:pPr rtl="0"/>
          <a:r>
            <a:rPr lang="en-US" dirty="0" smtClean="0"/>
            <a:t>Hard to reach </a:t>
          </a:r>
          <a:r>
            <a:rPr lang="en-US" smtClean="0"/>
            <a:t>areas </a:t>
          </a:r>
          <a:endParaRPr lang="en-US" dirty="0"/>
        </a:p>
      </dgm:t>
    </dgm:pt>
    <dgm:pt modelId="{A1E1A6AC-9EC8-48AF-B233-E5457B73BEE8}" type="parTrans" cxnId="{44DA5C72-3250-46E8-8CC0-D5E31E762680}">
      <dgm:prSet/>
      <dgm:spPr/>
      <dgm:t>
        <a:bodyPr/>
        <a:lstStyle/>
        <a:p>
          <a:endParaRPr lang="en-US"/>
        </a:p>
      </dgm:t>
    </dgm:pt>
    <dgm:pt modelId="{D21D0FDF-00F9-437B-8169-87E3B22DBBE7}" type="sibTrans" cxnId="{44DA5C72-3250-46E8-8CC0-D5E31E762680}">
      <dgm:prSet/>
      <dgm:spPr/>
      <dgm:t>
        <a:bodyPr/>
        <a:lstStyle/>
        <a:p>
          <a:endParaRPr lang="en-US"/>
        </a:p>
      </dgm:t>
    </dgm:pt>
    <dgm:pt modelId="{3FCD58CD-916F-4C02-9288-4F7581F41E07}">
      <dgm:prSet/>
      <dgm:spPr/>
      <dgm:t>
        <a:bodyPr/>
        <a:lstStyle/>
        <a:p>
          <a:pPr rtl="0"/>
          <a:r>
            <a:rPr lang="en-US" dirty="0" smtClean="0"/>
            <a:t>Health care workers motivation </a:t>
          </a:r>
          <a:endParaRPr lang="en-US" dirty="0"/>
        </a:p>
      </dgm:t>
    </dgm:pt>
    <dgm:pt modelId="{E1185DC8-B1DB-48DC-A04F-A191DCEA2B03}" type="parTrans" cxnId="{7D87352E-9511-4BC3-BBA0-7B32CDF0CDA0}">
      <dgm:prSet/>
      <dgm:spPr/>
      <dgm:t>
        <a:bodyPr/>
        <a:lstStyle/>
        <a:p>
          <a:endParaRPr lang="en-US"/>
        </a:p>
      </dgm:t>
    </dgm:pt>
    <dgm:pt modelId="{E0E019C8-3053-4950-BD20-DF085B935D5B}" type="sibTrans" cxnId="{7D87352E-9511-4BC3-BBA0-7B32CDF0CDA0}">
      <dgm:prSet/>
      <dgm:spPr/>
      <dgm:t>
        <a:bodyPr/>
        <a:lstStyle/>
        <a:p>
          <a:endParaRPr lang="en-US"/>
        </a:p>
      </dgm:t>
    </dgm:pt>
    <dgm:pt modelId="{F72A8372-C941-4D57-B3CA-E2DE5A632910}">
      <dgm:prSet/>
      <dgm:spPr/>
      <dgm:t>
        <a:bodyPr/>
        <a:lstStyle/>
        <a:p>
          <a:pPr rtl="0"/>
          <a:r>
            <a:rPr lang="en-US" dirty="0" smtClean="0"/>
            <a:t>Funding and expertise</a:t>
          </a:r>
          <a:endParaRPr lang="en-US" dirty="0"/>
        </a:p>
      </dgm:t>
    </dgm:pt>
    <dgm:pt modelId="{BAEAAB10-1221-4311-9142-D1CE9D5CCC71}" type="parTrans" cxnId="{940F6A9B-3AA9-4AD2-A396-7E742FC65612}">
      <dgm:prSet/>
      <dgm:spPr/>
      <dgm:t>
        <a:bodyPr/>
        <a:lstStyle/>
        <a:p>
          <a:endParaRPr lang="en-US"/>
        </a:p>
      </dgm:t>
    </dgm:pt>
    <dgm:pt modelId="{66162897-C607-4A69-84E0-B3CC93DB5DF4}" type="sibTrans" cxnId="{940F6A9B-3AA9-4AD2-A396-7E742FC65612}">
      <dgm:prSet/>
      <dgm:spPr/>
      <dgm:t>
        <a:bodyPr/>
        <a:lstStyle/>
        <a:p>
          <a:endParaRPr lang="en-US"/>
        </a:p>
      </dgm:t>
    </dgm:pt>
    <dgm:pt modelId="{3DC884B0-0DF9-4557-B1FE-2D02E780CABA}" type="pres">
      <dgm:prSet presAssocID="{95365041-58F9-40B7-A6B4-440AF48A8A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1F638-66C3-4FDA-987C-7B6394761FAE}" type="pres">
      <dgm:prSet presAssocID="{B48E7C5E-30FB-413E-9692-C5641BB8B241}" presName="circ1" presStyleLbl="vennNode1" presStyleIdx="0" presStyleCnt="5"/>
      <dgm:spPr>
        <a:solidFill>
          <a:srgbClr val="FF0000"/>
        </a:solidFill>
      </dgm:spPr>
    </dgm:pt>
    <dgm:pt modelId="{A96A13F3-3541-4F18-9FC1-8747576138B5}" type="pres">
      <dgm:prSet presAssocID="{B48E7C5E-30FB-413E-9692-C5641BB8B2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D48C-862B-4640-B950-66DC071459ED}" type="pres">
      <dgm:prSet presAssocID="{E40AD51C-F9C5-4CE2-95C6-2E9DDD485760}" presName="circ2" presStyleLbl="vennNode1" presStyleIdx="1" presStyleCnt="5"/>
      <dgm:spPr>
        <a:solidFill>
          <a:schemeClr val="accent6">
            <a:lumMod val="40000"/>
            <a:lumOff val="60000"/>
          </a:schemeClr>
        </a:solidFill>
      </dgm:spPr>
    </dgm:pt>
    <dgm:pt modelId="{225D7B0C-F099-4FD9-BDF3-B8FFFB6AD6FF}" type="pres">
      <dgm:prSet presAssocID="{E40AD51C-F9C5-4CE2-95C6-2E9DDD4857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C51D6-E7E6-409D-8299-CEDFC8817DC1}" type="pres">
      <dgm:prSet presAssocID="{B4F5C519-00C2-4563-B92D-69E81B4BA37C}" presName="circ3" presStyleLbl="vennNode1" presStyleIdx="2" presStyleCnt="5"/>
      <dgm:spPr>
        <a:solidFill>
          <a:srgbClr val="00B050"/>
        </a:solidFill>
      </dgm:spPr>
    </dgm:pt>
    <dgm:pt modelId="{0BEF6499-0D01-4A55-BB18-0D72B7987F0E}" type="pres">
      <dgm:prSet presAssocID="{B4F5C519-00C2-4563-B92D-69E81B4BA3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ACFAC-D636-4E09-8771-C76C81C7B237}" type="pres">
      <dgm:prSet presAssocID="{3FCD58CD-916F-4C02-9288-4F7581F41E07}" presName="circ4" presStyleLbl="vennNode1" presStyleIdx="3" presStyleCnt="5"/>
      <dgm:spPr/>
    </dgm:pt>
    <dgm:pt modelId="{AF8206E3-90F8-4FE1-A06A-1688B04DA281}" type="pres">
      <dgm:prSet presAssocID="{3FCD58CD-916F-4C02-9288-4F7581F41E0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85A28-6CE5-4C64-AB3E-D88CC8F5F266}" type="pres">
      <dgm:prSet presAssocID="{F72A8372-C941-4D57-B3CA-E2DE5A632910}" presName="circ5" presStyleLbl="vennNode1" presStyleIdx="4" presStyleCnt="5"/>
      <dgm:spPr>
        <a:solidFill>
          <a:srgbClr val="92D050"/>
        </a:solidFill>
      </dgm:spPr>
    </dgm:pt>
    <dgm:pt modelId="{B8B67FCA-B05F-4FFA-946D-6CD5AF29D95E}" type="pres">
      <dgm:prSet presAssocID="{F72A8372-C941-4D57-B3CA-E2DE5A63291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7352E-9511-4BC3-BBA0-7B32CDF0CDA0}" srcId="{95365041-58F9-40B7-A6B4-440AF48A8A5B}" destId="{3FCD58CD-916F-4C02-9288-4F7581F41E07}" srcOrd="3" destOrd="0" parTransId="{E1185DC8-B1DB-48DC-A04F-A191DCEA2B03}" sibTransId="{E0E019C8-3053-4950-BD20-DF085B935D5B}"/>
    <dgm:cxn modelId="{940F6A9B-3AA9-4AD2-A396-7E742FC65612}" srcId="{95365041-58F9-40B7-A6B4-440AF48A8A5B}" destId="{F72A8372-C941-4D57-B3CA-E2DE5A632910}" srcOrd="4" destOrd="0" parTransId="{BAEAAB10-1221-4311-9142-D1CE9D5CCC71}" sibTransId="{66162897-C607-4A69-84E0-B3CC93DB5DF4}"/>
    <dgm:cxn modelId="{EDD68681-1C6A-428E-8589-04B6EC519A10}" type="presOf" srcId="{95365041-58F9-40B7-A6B4-440AF48A8A5B}" destId="{3DC884B0-0DF9-4557-B1FE-2D02E780CABA}" srcOrd="0" destOrd="0" presId="urn:microsoft.com/office/officeart/2005/8/layout/venn1"/>
    <dgm:cxn modelId="{2C75BA98-79BC-4FA3-A5E8-0EB9636A0376}" srcId="{95365041-58F9-40B7-A6B4-440AF48A8A5B}" destId="{E40AD51C-F9C5-4CE2-95C6-2E9DDD485760}" srcOrd="1" destOrd="0" parTransId="{9B8B0A16-D7CC-40AD-AF8F-F10E6281680E}" sibTransId="{44749D1B-965B-4523-8E94-C4087CCB88D6}"/>
    <dgm:cxn modelId="{DC042070-E511-42C2-B534-20977035AFC4}" type="presOf" srcId="{3FCD58CD-916F-4C02-9288-4F7581F41E07}" destId="{AF8206E3-90F8-4FE1-A06A-1688B04DA281}" srcOrd="0" destOrd="0" presId="urn:microsoft.com/office/officeart/2005/8/layout/venn1"/>
    <dgm:cxn modelId="{8CCEE32F-727A-4C3C-82E2-413EF88E7F5C}" type="presOf" srcId="{F72A8372-C941-4D57-B3CA-E2DE5A632910}" destId="{B8B67FCA-B05F-4FFA-946D-6CD5AF29D95E}" srcOrd="0" destOrd="0" presId="urn:microsoft.com/office/officeart/2005/8/layout/venn1"/>
    <dgm:cxn modelId="{B681E528-8CF7-4C0B-B336-A77192FEA447}" srcId="{95365041-58F9-40B7-A6B4-440AF48A8A5B}" destId="{B48E7C5E-30FB-413E-9692-C5641BB8B241}" srcOrd="0" destOrd="0" parTransId="{2D939377-A7E3-416F-946C-6D8AD2ADE0B4}" sibTransId="{7501FA77-A9A6-4AC7-A631-9D638593EA65}"/>
    <dgm:cxn modelId="{4BB85F34-DDD3-4C23-8D50-AF60430F002C}" type="presOf" srcId="{B4F5C519-00C2-4563-B92D-69E81B4BA37C}" destId="{0BEF6499-0D01-4A55-BB18-0D72B7987F0E}" srcOrd="0" destOrd="0" presId="urn:microsoft.com/office/officeart/2005/8/layout/venn1"/>
    <dgm:cxn modelId="{4A3B06C8-5965-4E10-AB15-5A30C312304B}" type="presOf" srcId="{E40AD51C-F9C5-4CE2-95C6-2E9DDD485760}" destId="{225D7B0C-F099-4FD9-BDF3-B8FFFB6AD6FF}" srcOrd="0" destOrd="0" presId="urn:microsoft.com/office/officeart/2005/8/layout/venn1"/>
    <dgm:cxn modelId="{44DA5C72-3250-46E8-8CC0-D5E31E762680}" srcId="{95365041-58F9-40B7-A6B4-440AF48A8A5B}" destId="{B4F5C519-00C2-4563-B92D-69E81B4BA37C}" srcOrd="2" destOrd="0" parTransId="{A1E1A6AC-9EC8-48AF-B233-E5457B73BEE8}" sibTransId="{D21D0FDF-00F9-437B-8169-87E3B22DBBE7}"/>
    <dgm:cxn modelId="{27B07378-6A09-43B6-8CBA-E8F2C0DEF78C}" type="presOf" srcId="{B48E7C5E-30FB-413E-9692-C5641BB8B241}" destId="{A96A13F3-3541-4F18-9FC1-8747576138B5}" srcOrd="0" destOrd="0" presId="urn:microsoft.com/office/officeart/2005/8/layout/venn1"/>
    <dgm:cxn modelId="{D5593F03-049E-4338-876B-5B470C0EE042}" type="presParOf" srcId="{3DC884B0-0DF9-4557-B1FE-2D02E780CABA}" destId="{8561F638-66C3-4FDA-987C-7B6394761FAE}" srcOrd="0" destOrd="0" presId="urn:microsoft.com/office/officeart/2005/8/layout/venn1"/>
    <dgm:cxn modelId="{E8291F81-E7DD-4273-9306-BCA5E25886BA}" type="presParOf" srcId="{3DC884B0-0DF9-4557-B1FE-2D02E780CABA}" destId="{A96A13F3-3541-4F18-9FC1-8747576138B5}" srcOrd="1" destOrd="0" presId="urn:microsoft.com/office/officeart/2005/8/layout/venn1"/>
    <dgm:cxn modelId="{94611DE7-1662-4963-A3DE-53E63076E7C3}" type="presParOf" srcId="{3DC884B0-0DF9-4557-B1FE-2D02E780CABA}" destId="{0646D48C-862B-4640-B950-66DC071459ED}" srcOrd="2" destOrd="0" presId="urn:microsoft.com/office/officeart/2005/8/layout/venn1"/>
    <dgm:cxn modelId="{A6F96996-77AF-4351-B2B0-369CF027C88B}" type="presParOf" srcId="{3DC884B0-0DF9-4557-B1FE-2D02E780CABA}" destId="{225D7B0C-F099-4FD9-BDF3-B8FFFB6AD6FF}" srcOrd="3" destOrd="0" presId="urn:microsoft.com/office/officeart/2005/8/layout/venn1"/>
    <dgm:cxn modelId="{E5B175CB-BE31-4DB4-B8E8-FC1FCE877126}" type="presParOf" srcId="{3DC884B0-0DF9-4557-B1FE-2D02E780CABA}" destId="{577C51D6-E7E6-409D-8299-CEDFC8817DC1}" srcOrd="4" destOrd="0" presId="urn:microsoft.com/office/officeart/2005/8/layout/venn1"/>
    <dgm:cxn modelId="{7CAB5E59-75CF-4749-857C-29CF4CCA8470}" type="presParOf" srcId="{3DC884B0-0DF9-4557-B1FE-2D02E780CABA}" destId="{0BEF6499-0D01-4A55-BB18-0D72B7987F0E}" srcOrd="5" destOrd="0" presId="urn:microsoft.com/office/officeart/2005/8/layout/venn1"/>
    <dgm:cxn modelId="{F9716A92-8206-409B-9F35-BA1D25781B28}" type="presParOf" srcId="{3DC884B0-0DF9-4557-B1FE-2D02E780CABA}" destId="{5ADACFAC-D636-4E09-8771-C76C81C7B237}" srcOrd="6" destOrd="0" presId="urn:microsoft.com/office/officeart/2005/8/layout/venn1"/>
    <dgm:cxn modelId="{BCFCCCC4-63A8-4D47-A338-C33C423DD50F}" type="presParOf" srcId="{3DC884B0-0DF9-4557-B1FE-2D02E780CABA}" destId="{AF8206E3-90F8-4FE1-A06A-1688B04DA281}" srcOrd="7" destOrd="0" presId="urn:microsoft.com/office/officeart/2005/8/layout/venn1"/>
    <dgm:cxn modelId="{557C8DA8-DD65-46EF-96EC-D2CE6E18DB69}" type="presParOf" srcId="{3DC884B0-0DF9-4557-B1FE-2D02E780CABA}" destId="{DC185A28-6CE5-4C64-AB3E-D88CC8F5F266}" srcOrd="8" destOrd="0" presId="urn:microsoft.com/office/officeart/2005/8/layout/venn1"/>
    <dgm:cxn modelId="{96466D18-57ED-4207-B7B8-0FCE13F15F40}" type="presParOf" srcId="{3DC884B0-0DF9-4557-B1FE-2D02E780CABA}" destId="{B8B67FCA-B05F-4FFA-946D-6CD5AF29D95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5CC3-C3B4-2A44-B387-C33D4213B931}">
      <dsp:nvSpPr>
        <dsp:cNvPr id="0" name=""/>
        <dsp:cNvSpPr/>
      </dsp:nvSpPr>
      <dsp:spPr>
        <a:xfrm>
          <a:off x="5787057" y="2390941"/>
          <a:ext cx="152491" cy="2730315"/>
        </a:xfrm>
        <a:custGeom>
          <a:avLst/>
          <a:gdLst/>
          <a:ahLst/>
          <a:cxnLst/>
          <a:rect l="0" t="0" r="0" b="0"/>
          <a:pathLst>
            <a:path>
              <a:moveTo>
                <a:pt x="152491" y="0"/>
              </a:moveTo>
              <a:lnTo>
                <a:pt x="152491" y="2730315"/>
              </a:lnTo>
              <a:lnTo>
                <a:pt x="0" y="2730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CC5E9-7062-CB41-8CAF-3E2B92CC4CC1}">
      <dsp:nvSpPr>
        <dsp:cNvPr id="0" name=""/>
        <dsp:cNvSpPr/>
      </dsp:nvSpPr>
      <dsp:spPr>
        <a:xfrm>
          <a:off x="5939548" y="2390941"/>
          <a:ext cx="152491" cy="169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85"/>
              </a:lnTo>
              <a:lnTo>
                <a:pt x="152491" y="16991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4516-BA94-624C-AF15-552CF35272C2}">
      <dsp:nvSpPr>
        <dsp:cNvPr id="0" name=""/>
        <dsp:cNvSpPr/>
      </dsp:nvSpPr>
      <dsp:spPr>
        <a:xfrm>
          <a:off x="5787057" y="2390941"/>
          <a:ext cx="152491" cy="1699185"/>
        </a:xfrm>
        <a:custGeom>
          <a:avLst/>
          <a:gdLst/>
          <a:ahLst/>
          <a:cxnLst/>
          <a:rect l="0" t="0" r="0" b="0"/>
          <a:pathLst>
            <a:path>
              <a:moveTo>
                <a:pt x="152491" y="0"/>
              </a:moveTo>
              <a:lnTo>
                <a:pt x="152491" y="1699185"/>
              </a:lnTo>
              <a:lnTo>
                <a:pt x="0" y="16991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88583-A33C-5B40-A88B-3483E89AFF69}">
      <dsp:nvSpPr>
        <dsp:cNvPr id="0" name=""/>
        <dsp:cNvSpPr/>
      </dsp:nvSpPr>
      <dsp:spPr>
        <a:xfrm>
          <a:off x="5939548" y="2390941"/>
          <a:ext cx="152491" cy="66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055"/>
              </a:lnTo>
              <a:lnTo>
                <a:pt x="152491" y="66805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2DABD-1350-9042-B49A-7B140E034D24}">
      <dsp:nvSpPr>
        <dsp:cNvPr id="0" name=""/>
        <dsp:cNvSpPr/>
      </dsp:nvSpPr>
      <dsp:spPr>
        <a:xfrm>
          <a:off x="5787057" y="2390941"/>
          <a:ext cx="152491" cy="668055"/>
        </a:xfrm>
        <a:custGeom>
          <a:avLst/>
          <a:gdLst/>
          <a:ahLst/>
          <a:cxnLst/>
          <a:rect l="0" t="0" r="0" b="0"/>
          <a:pathLst>
            <a:path>
              <a:moveTo>
                <a:pt x="152491" y="0"/>
              </a:moveTo>
              <a:lnTo>
                <a:pt x="152491" y="668055"/>
              </a:lnTo>
              <a:lnTo>
                <a:pt x="0" y="66805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A730D-D9D8-A840-8F42-BCBE5E4F5183}">
      <dsp:nvSpPr>
        <dsp:cNvPr id="0" name=""/>
        <dsp:cNvSpPr/>
      </dsp:nvSpPr>
      <dsp:spPr>
        <a:xfrm>
          <a:off x="4019308" y="1617303"/>
          <a:ext cx="228605" cy="41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63"/>
              </a:lnTo>
              <a:lnTo>
                <a:pt x="228605" y="4105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0EC06-8605-314A-8636-4F8DD036E878}">
      <dsp:nvSpPr>
        <dsp:cNvPr id="0" name=""/>
        <dsp:cNvSpPr/>
      </dsp:nvSpPr>
      <dsp:spPr>
        <a:xfrm>
          <a:off x="3897212" y="1617303"/>
          <a:ext cx="91440" cy="410563"/>
        </a:xfrm>
        <a:custGeom>
          <a:avLst/>
          <a:gdLst/>
          <a:ahLst/>
          <a:cxnLst/>
          <a:rect l="0" t="0" r="0" b="0"/>
          <a:pathLst>
            <a:path>
              <a:moveTo>
                <a:pt x="122096" y="0"/>
              </a:moveTo>
              <a:lnTo>
                <a:pt x="122096" y="410563"/>
              </a:lnTo>
              <a:lnTo>
                <a:pt x="45720" y="4105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09D03-7D16-AE4E-BBD5-753CBD9D056E}">
      <dsp:nvSpPr>
        <dsp:cNvPr id="0" name=""/>
        <dsp:cNvSpPr/>
      </dsp:nvSpPr>
      <dsp:spPr>
        <a:xfrm>
          <a:off x="4019308" y="1617303"/>
          <a:ext cx="1604314" cy="417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518"/>
              </a:lnTo>
              <a:lnTo>
                <a:pt x="1604314" y="4019518"/>
              </a:lnTo>
              <a:lnTo>
                <a:pt x="1604314" y="4172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E93CF-0918-0F4A-A642-8E4DA044B9C4}">
      <dsp:nvSpPr>
        <dsp:cNvPr id="0" name=""/>
        <dsp:cNvSpPr/>
      </dsp:nvSpPr>
      <dsp:spPr>
        <a:xfrm>
          <a:off x="4019308" y="1617303"/>
          <a:ext cx="300683" cy="417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518"/>
              </a:lnTo>
              <a:lnTo>
                <a:pt x="300683" y="4019518"/>
              </a:lnTo>
              <a:lnTo>
                <a:pt x="300683" y="4172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85A16-988C-EE45-9CF6-9338CD9EF171}">
      <dsp:nvSpPr>
        <dsp:cNvPr id="0" name=""/>
        <dsp:cNvSpPr/>
      </dsp:nvSpPr>
      <dsp:spPr>
        <a:xfrm>
          <a:off x="3268275" y="1617303"/>
          <a:ext cx="751032" cy="4172009"/>
        </a:xfrm>
        <a:custGeom>
          <a:avLst/>
          <a:gdLst/>
          <a:ahLst/>
          <a:cxnLst/>
          <a:rect l="0" t="0" r="0" b="0"/>
          <a:pathLst>
            <a:path>
              <a:moveTo>
                <a:pt x="751032" y="0"/>
              </a:moveTo>
              <a:lnTo>
                <a:pt x="751032" y="4019518"/>
              </a:lnTo>
              <a:lnTo>
                <a:pt x="0" y="4019518"/>
              </a:lnTo>
              <a:lnTo>
                <a:pt x="0" y="4172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6AAAC-CD61-E14B-B4A7-8F4112289173}">
      <dsp:nvSpPr>
        <dsp:cNvPr id="0" name=""/>
        <dsp:cNvSpPr/>
      </dsp:nvSpPr>
      <dsp:spPr>
        <a:xfrm>
          <a:off x="2275225" y="1617303"/>
          <a:ext cx="1744083" cy="4172009"/>
        </a:xfrm>
        <a:custGeom>
          <a:avLst/>
          <a:gdLst/>
          <a:ahLst/>
          <a:cxnLst/>
          <a:rect l="0" t="0" r="0" b="0"/>
          <a:pathLst>
            <a:path>
              <a:moveTo>
                <a:pt x="1744083" y="0"/>
              </a:moveTo>
              <a:lnTo>
                <a:pt x="1744083" y="4019518"/>
              </a:lnTo>
              <a:lnTo>
                <a:pt x="0" y="4019518"/>
              </a:lnTo>
              <a:lnTo>
                <a:pt x="0" y="4172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C7EB3-EABC-D642-8F96-7372AF2C5598}">
      <dsp:nvSpPr>
        <dsp:cNvPr id="0" name=""/>
        <dsp:cNvSpPr/>
      </dsp:nvSpPr>
      <dsp:spPr>
        <a:xfrm>
          <a:off x="318779" y="257621"/>
          <a:ext cx="7401057" cy="135968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FFFF00"/>
              </a:solidFill>
            </a:rPr>
            <a:t>Leadership and Coordination </a:t>
          </a:r>
          <a:r>
            <a:rPr lang="en-GB" sz="2800" b="1" kern="1200" dirty="0" smtClean="0"/>
            <a:t>: </a:t>
          </a:r>
          <a:r>
            <a:rPr lang="en-GB" sz="2800" b="0" kern="1200" dirty="0" smtClean="0"/>
            <a:t>Organisation National response: Leadership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Office of the Prime Minister</a:t>
          </a:r>
          <a:endParaRPr lang="en-GB" sz="2800" b="1" kern="1200" dirty="0"/>
        </a:p>
      </dsp:txBody>
      <dsp:txXfrm>
        <a:off x="318779" y="257621"/>
        <a:ext cx="7401057" cy="1359682"/>
      </dsp:txXfrm>
    </dsp:sp>
    <dsp:sp modelId="{2C91CA2B-13B5-8B49-A778-0D3FF0EC1269}">
      <dsp:nvSpPr>
        <dsp:cNvPr id="0" name=""/>
        <dsp:cNvSpPr/>
      </dsp:nvSpPr>
      <dsp:spPr>
        <a:xfrm>
          <a:off x="1951232" y="5789313"/>
          <a:ext cx="647985" cy="72614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District Task Force</a:t>
          </a:r>
          <a:endParaRPr lang="en-GB" sz="1600" kern="1200" dirty="0"/>
        </a:p>
      </dsp:txBody>
      <dsp:txXfrm>
        <a:off x="1951232" y="5789313"/>
        <a:ext cx="647985" cy="726147"/>
      </dsp:txXfrm>
    </dsp:sp>
    <dsp:sp modelId="{FD09A4C0-7DAC-5249-82F0-F22FF313158D}">
      <dsp:nvSpPr>
        <dsp:cNvPr id="0" name=""/>
        <dsp:cNvSpPr/>
      </dsp:nvSpPr>
      <dsp:spPr>
        <a:xfrm>
          <a:off x="2904199" y="5789313"/>
          <a:ext cx="728151" cy="72614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District Task Force</a:t>
          </a:r>
          <a:endParaRPr lang="en-GB" sz="1600" kern="1200" dirty="0"/>
        </a:p>
      </dsp:txBody>
      <dsp:txXfrm>
        <a:off x="2904199" y="5789313"/>
        <a:ext cx="728151" cy="726147"/>
      </dsp:txXfrm>
    </dsp:sp>
    <dsp:sp modelId="{C36538EE-6A89-C44B-A4E7-7526EDD8636A}">
      <dsp:nvSpPr>
        <dsp:cNvPr id="0" name=""/>
        <dsp:cNvSpPr/>
      </dsp:nvSpPr>
      <dsp:spPr>
        <a:xfrm>
          <a:off x="3937333" y="5789313"/>
          <a:ext cx="765316" cy="726147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District Task Force</a:t>
          </a:r>
          <a:endParaRPr lang="en-GB" sz="1600" kern="1200" dirty="0"/>
        </a:p>
      </dsp:txBody>
      <dsp:txXfrm>
        <a:off x="3937333" y="5789313"/>
        <a:ext cx="765316" cy="726147"/>
      </dsp:txXfrm>
    </dsp:sp>
    <dsp:sp modelId="{0658887A-601E-C84A-B216-BE4479A44A55}">
      <dsp:nvSpPr>
        <dsp:cNvPr id="0" name=""/>
        <dsp:cNvSpPr/>
      </dsp:nvSpPr>
      <dsp:spPr>
        <a:xfrm>
          <a:off x="5007632" y="5789313"/>
          <a:ext cx="1231982" cy="726147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Lower levels….</a:t>
          </a:r>
          <a:endParaRPr lang="en-GB" sz="1600" kern="1200" dirty="0"/>
        </a:p>
      </dsp:txBody>
      <dsp:txXfrm>
        <a:off x="5007632" y="5789313"/>
        <a:ext cx="1231982" cy="726147"/>
      </dsp:txXfrm>
    </dsp:sp>
    <dsp:sp modelId="{F7B36873-E383-5840-9E74-A3CFA5A1666E}">
      <dsp:nvSpPr>
        <dsp:cNvPr id="0" name=""/>
        <dsp:cNvSpPr/>
      </dsp:nvSpPr>
      <dsp:spPr>
        <a:xfrm>
          <a:off x="732299" y="1664793"/>
          <a:ext cx="3210633" cy="72614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Interministerial</a:t>
          </a:r>
          <a:r>
            <a:rPr lang="en-GB" sz="2400" kern="1200" dirty="0" smtClean="0"/>
            <a:t> Task </a:t>
          </a:r>
          <a:r>
            <a:rPr lang="en-GB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Force</a:t>
          </a:r>
          <a:endParaRPr lang="en-GB" sz="2400" kern="1200" dirty="0"/>
        </a:p>
      </dsp:txBody>
      <dsp:txXfrm>
        <a:off x="732299" y="1664793"/>
        <a:ext cx="3210633" cy="726147"/>
      </dsp:txXfrm>
    </dsp:sp>
    <dsp:sp modelId="{B552DB30-5195-C84F-9FFA-3F688BCE7B20}">
      <dsp:nvSpPr>
        <dsp:cNvPr id="0" name=""/>
        <dsp:cNvSpPr/>
      </dsp:nvSpPr>
      <dsp:spPr>
        <a:xfrm>
          <a:off x="4247914" y="1664793"/>
          <a:ext cx="3383267" cy="726147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National Task Force</a:t>
          </a:r>
          <a:endParaRPr lang="en-GB" sz="2400" kern="1200" dirty="0"/>
        </a:p>
      </dsp:txBody>
      <dsp:txXfrm>
        <a:off x="4247914" y="1664793"/>
        <a:ext cx="3383267" cy="726147"/>
      </dsp:txXfrm>
    </dsp:sp>
    <dsp:sp modelId="{B7CA1BF8-3D8D-7B44-A80F-97A6890456DC}">
      <dsp:nvSpPr>
        <dsp:cNvPr id="0" name=""/>
        <dsp:cNvSpPr/>
      </dsp:nvSpPr>
      <dsp:spPr>
        <a:xfrm>
          <a:off x="4334761" y="2695923"/>
          <a:ext cx="1452295" cy="72614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Coordination and resource mobilisation</a:t>
          </a:r>
          <a:endParaRPr lang="en-GB" sz="1600" kern="1200" dirty="0"/>
        </a:p>
      </dsp:txBody>
      <dsp:txXfrm>
        <a:off x="4334761" y="2695923"/>
        <a:ext cx="1452295" cy="726147"/>
      </dsp:txXfrm>
    </dsp:sp>
    <dsp:sp modelId="{786625AF-3694-A749-A5BB-D79497886425}">
      <dsp:nvSpPr>
        <dsp:cNvPr id="0" name=""/>
        <dsp:cNvSpPr/>
      </dsp:nvSpPr>
      <dsp:spPr>
        <a:xfrm>
          <a:off x="6092039" y="2695923"/>
          <a:ext cx="1452295" cy="72614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Surveillance and laboratory work</a:t>
          </a:r>
          <a:endParaRPr lang="en-GB" sz="1600" kern="1200" dirty="0"/>
        </a:p>
      </dsp:txBody>
      <dsp:txXfrm>
        <a:off x="6092039" y="2695923"/>
        <a:ext cx="1452295" cy="726147"/>
      </dsp:txXfrm>
    </dsp:sp>
    <dsp:sp modelId="{4E299A74-3171-B540-93F8-8AAA9296E1EB}">
      <dsp:nvSpPr>
        <dsp:cNvPr id="0" name=""/>
        <dsp:cNvSpPr/>
      </dsp:nvSpPr>
      <dsp:spPr>
        <a:xfrm>
          <a:off x="4334761" y="3727053"/>
          <a:ext cx="1452295" cy="72614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Case isolation and management</a:t>
          </a:r>
          <a:endParaRPr lang="en-GB" sz="1600" kern="1200" dirty="0"/>
        </a:p>
      </dsp:txBody>
      <dsp:txXfrm>
        <a:off x="4334761" y="3727053"/>
        <a:ext cx="1452295" cy="726147"/>
      </dsp:txXfrm>
    </dsp:sp>
    <dsp:sp modelId="{9F1122A6-077C-AB47-AC16-209149B40EA4}">
      <dsp:nvSpPr>
        <dsp:cNvPr id="0" name=""/>
        <dsp:cNvSpPr/>
      </dsp:nvSpPr>
      <dsp:spPr>
        <a:xfrm>
          <a:off x="6092039" y="3727053"/>
          <a:ext cx="1452295" cy="72614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Public education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and </a:t>
          </a:r>
          <a:r>
            <a:rPr lang="nb-NO" sz="1600" b="1" kern="1200" dirty="0" smtClean="0">
              <a:solidFill>
                <a:schemeClr val="tx1"/>
              </a:solidFill>
            </a:rPr>
            <a:t>MEDIA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6092039" y="3727053"/>
        <a:ext cx="1452295" cy="726147"/>
      </dsp:txXfrm>
    </dsp:sp>
    <dsp:sp modelId="{93FBC68D-FABF-5D49-B9F6-B94BBD0E885F}">
      <dsp:nvSpPr>
        <dsp:cNvPr id="0" name=""/>
        <dsp:cNvSpPr/>
      </dsp:nvSpPr>
      <dsp:spPr>
        <a:xfrm>
          <a:off x="4334761" y="4758183"/>
          <a:ext cx="1452295" cy="72614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Logistics</a:t>
          </a:r>
          <a:endParaRPr lang="en-GB" sz="1600" kern="1200" dirty="0"/>
        </a:p>
      </dsp:txBody>
      <dsp:txXfrm>
        <a:off x="4334761" y="4758183"/>
        <a:ext cx="1452295" cy="726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1F638-66C3-4FDA-987C-7B6394761FAE}">
      <dsp:nvSpPr>
        <dsp:cNvPr id="0" name=""/>
        <dsp:cNvSpPr/>
      </dsp:nvSpPr>
      <dsp:spPr>
        <a:xfrm>
          <a:off x="3282695" y="1355140"/>
          <a:ext cx="1664208" cy="166420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96A13F3-3541-4F18-9FC1-8747576138B5}">
      <dsp:nvSpPr>
        <dsp:cNvPr id="0" name=""/>
        <dsp:cNvSpPr/>
      </dsp:nvSpPr>
      <dsp:spPr>
        <a:xfrm>
          <a:off x="3149559" y="0"/>
          <a:ext cx="1930481" cy="11173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Delays in diagnosis index case</a:t>
          </a:r>
          <a:endParaRPr lang="en-US" sz="2600" kern="1200" dirty="0"/>
        </a:p>
      </dsp:txBody>
      <dsp:txXfrm>
        <a:off x="3149559" y="0"/>
        <a:ext cx="1930481" cy="1117396"/>
      </dsp:txXfrm>
    </dsp:sp>
    <dsp:sp modelId="{0646D48C-862B-4640-B950-66DC071459ED}">
      <dsp:nvSpPr>
        <dsp:cNvPr id="0" name=""/>
        <dsp:cNvSpPr/>
      </dsp:nvSpPr>
      <dsp:spPr>
        <a:xfrm>
          <a:off x="3915760" y="1814937"/>
          <a:ext cx="1664208" cy="166420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25D7B0C-F099-4FD9-BDF3-B8FFFB6AD6FF}">
      <dsp:nvSpPr>
        <dsp:cNvPr id="0" name=""/>
        <dsp:cNvSpPr/>
      </dsp:nvSpPr>
      <dsp:spPr>
        <a:xfrm>
          <a:off x="5712439" y="1474012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Atypical presentation </a:t>
          </a:r>
          <a:endParaRPr lang="en-US" sz="2600" kern="1200" dirty="0"/>
        </a:p>
      </dsp:txBody>
      <dsp:txXfrm>
        <a:off x="5712439" y="1474012"/>
        <a:ext cx="1730776" cy="1212494"/>
      </dsp:txXfrm>
    </dsp:sp>
    <dsp:sp modelId="{577C51D6-E7E6-409D-8299-CEDFC8817DC1}">
      <dsp:nvSpPr>
        <dsp:cNvPr id="0" name=""/>
        <dsp:cNvSpPr/>
      </dsp:nvSpPr>
      <dsp:spPr>
        <a:xfrm>
          <a:off x="3674117" y="2559551"/>
          <a:ext cx="1664208" cy="1664208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BEF6499-0D01-4A55-BB18-0D72B7987F0E}">
      <dsp:nvSpPr>
        <dsp:cNvPr id="0" name=""/>
        <dsp:cNvSpPr/>
      </dsp:nvSpPr>
      <dsp:spPr>
        <a:xfrm>
          <a:off x="5446166" y="3542385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Hard to reach </a:t>
          </a:r>
          <a:r>
            <a:rPr lang="en-US" sz="2600" kern="1200" smtClean="0"/>
            <a:t>areas </a:t>
          </a:r>
          <a:endParaRPr lang="en-US" sz="2600" kern="1200" dirty="0"/>
        </a:p>
      </dsp:txBody>
      <dsp:txXfrm>
        <a:off x="5446166" y="3542385"/>
        <a:ext cx="1730776" cy="1212494"/>
      </dsp:txXfrm>
    </dsp:sp>
    <dsp:sp modelId="{5ADACFAC-D636-4E09-8771-C76C81C7B237}">
      <dsp:nvSpPr>
        <dsp:cNvPr id="0" name=""/>
        <dsp:cNvSpPr/>
      </dsp:nvSpPr>
      <dsp:spPr>
        <a:xfrm>
          <a:off x="2891274" y="2559551"/>
          <a:ext cx="1664208" cy="16642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F8206E3-90F8-4FE1-A06A-1688B04DA281}">
      <dsp:nvSpPr>
        <dsp:cNvPr id="0" name=""/>
        <dsp:cNvSpPr/>
      </dsp:nvSpPr>
      <dsp:spPr>
        <a:xfrm>
          <a:off x="1052657" y="3542385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Health care workers motivation </a:t>
          </a:r>
          <a:endParaRPr lang="en-US" sz="2600" kern="1200" dirty="0"/>
        </a:p>
      </dsp:txBody>
      <dsp:txXfrm>
        <a:off x="1052657" y="3542385"/>
        <a:ext cx="1730776" cy="1212494"/>
      </dsp:txXfrm>
    </dsp:sp>
    <dsp:sp modelId="{DC185A28-6CE5-4C64-AB3E-D88CC8F5F266}">
      <dsp:nvSpPr>
        <dsp:cNvPr id="0" name=""/>
        <dsp:cNvSpPr/>
      </dsp:nvSpPr>
      <dsp:spPr>
        <a:xfrm>
          <a:off x="2649631" y="1814937"/>
          <a:ext cx="1664208" cy="166420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8B67FCA-B05F-4FFA-946D-6CD5AF29D95E}">
      <dsp:nvSpPr>
        <dsp:cNvPr id="0" name=""/>
        <dsp:cNvSpPr/>
      </dsp:nvSpPr>
      <dsp:spPr>
        <a:xfrm>
          <a:off x="786383" y="1474012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Funding and expertise</a:t>
          </a:r>
          <a:endParaRPr lang="en-US" sz="2600" kern="1200" dirty="0"/>
        </a:p>
      </dsp:txBody>
      <dsp:txXfrm>
        <a:off x="786383" y="1474012"/>
        <a:ext cx="1730776" cy="1212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1F638-66C3-4FDA-987C-7B6394761FAE}">
      <dsp:nvSpPr>
        <dsp:cNvPr id="0" name=""/>
        <dsp:cNvSpPr/>
      </dsp:nvSpPr>
      <dsp:spPr>
        <a:xfrm>
          <a:off x="3282695" y="1355140"/>
          <a:ext cx="1664208" cy="166420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96A13F3-3541-4F18-9FC1-8747576138B5}">
      <dsp:nvSpPr>
        <dsp:cNvPr id="0" name=""/>
        <dsp:cNvSpPr/>
      </dsp:nvSpPr>
      <dsp:spPr>
        <a:xfrm>
          <a:off x="3149559" y="0"/>
          <a:ext cx="1930481" cy="11173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Delays in diagnosis index case</a:t>
          </a:r>
          <a:endParaRPr lang="en-US" sz="2600" kern="1200" dirty="0"/>
        </a:p>
      </dsp:txBody>
      <dsp:txXfrm>
        <a:off x="3149559" y="0"/>
        <a:ext cx="1930481" cy="1117396"/>
      </dsp:txXfrm>
    </dsp:sp>
    <dsp:sp modelId="{0646D48C-862B-4640-B950-66DC071459ED}">
      <dsp:nvSpPr>
        <dsp:cNvPr id="0" name=""/>
        <dsp:cNvSpPr/>
      </dsp:nvSpPr>
      <dsp:spPr>
        <a:xfrm>
          <a:off x="3915760" y="1814937"/>
          <a:ext cx="1664208" cy="166420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25D7B0C-F099-4FD9-BDF3-B8FFFB6AD6FF}">
      <dsp:nvSpPr>
        <dsp:cNvPr id="0" name=""/>
        <dsp:cNvSpPr/>
      </dsp:nvSpPr>
      <dsp:spPr>
        <a:xfrm>
          <a:off x="5712439" y="1474012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Atypical presentation </a:t>
          </a:r>
          <a:endParaRPr lang="en-US" sz="2600" kern="1200" dirty="0"/>
        </a:p>
      </dsp:txBody>
      <dsp:txXfrm>
        <a:off x="5712439" y="1474012"/>
        <a:ext cx="1730776" cy="1212494"/>
      </dsp:txXfrm>
    </dsp:sp>
    <dsp:sp modelId="{577C51D6-E7E6-409D-8299-CEDFC8817DC1}">
      <dsp:nvSpPr>
        <dsp:cNvPr id="0" name=""/>
        <dsp:cNvSpPr/>
      </dsp:nvSpPr>
      <dsp:spPr>
        <a:xfrm>
          <a:off x="3674117" y="2559551"/>
          <a:ext cx="1664208" cy="1664208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BEF6499-0D01-4A55-BB18-0D72B7987F0E}">
      <dsp:nvSpPr>
        <dsp:cNvPr id="0" name=""/>
        <dsp:cNvSpPr/>
      </dsp:nvSpPr>
      <dsp:spPr>
        <a:xfrm>
          <a:off x="5446166" y="3542385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Hard to reach </a:t>
          </a:r>
          <a:r>
            <a:rPr lang="en-US" sz="2600" kern="1200" smtClean="0"/>
            <a:t>areas </a:t>
          </a:r>
          <a:endParaRPr lang="en-US" sz="2600" kern="1200" dirty="0"/>
        </a:p>
      </dsp:txBody>
      <dsp:txXfrm>
        <a:off x="5446166" y="3542385"/>
        <a:ext cx="1730776" cy="1212494"/>
      </dsp:txXfrm>
    </dsp:sp>
    <dsp:sp modelId="{5ADACFAC-D636-4E09-8771-C76C81C7B237}">
      <dsp:nvSpPr>
        <dsp:cNvPr id="0" name=""/>
        <dsp:cNvSpPr/>
      </dsp:nvSpPr>
      <dsp:spPr>
        <a:xfrm>
          <a:off x="2891274" y="2559551"/>
          <a:ext cx="1664208" cy="16642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F8206E3-90F8-4FE1-A06A-1688B04DA281}">
      <dsp:nvSpPr>
        <dsp:cNvPr id="0" name=""/>
        <dsp:cNvSpPr/>
      </dsp:nvSpPr>
      <dsp:spPr>
        <a:xfrm>
          <a:off x="1052657" y="3542385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Health care workers motivation </a:t>
          </a:r>
          <a:endParaRPr lang="en-US" sz="2600" kern="1200" dirty="0"/>
        </a:p>
      </dsp:txBody>
      <dsp:txXfrm>
        <a:off x="1052657" y="3542385"/>
        <a:ext cx="1730776" cy="1212494"/>
      </dsp:txXfrm>
    </dsp:sp>
    <dsp:sp modelId="{DC185A28-6CE5-4C64-AB3E-D88CC8F5F266}">
      <dsp:nvSpPr>
        <dsp:cNvPr id="0" name=""/>
        <dsp:cNvSpPr/>
      </dsp:nvSpPr>
      <dsp:spPr>
        <a:xfrm>
          <a:off x="2649631" y="1814937"/>
          <a:ext cx="1664208" cy="166420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8B67FCA-B05F-4FFA-946D-6CD5AF29D95E}">
      <dsp:nvSpPr>
        <dsp:cNvPr id="0" name=""/>
        <dsp:cNvSpPr/>
      </dsp:nvSpPr>
      <dsp:spPr>
        <a:xfrm>
          <a:off x="786383" y="1474012"/>
          <a:ext cx="1730776" cy="1212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Funding and expertise</a:t>
          </a:r>
          <a:endParaRPr lang="en-US" sz="2600" kern="1200" dirty="0"/>
        </a:p>
      </dsp:txBody>
      <dsp:txXfrm>
        <a:off x="786383" y="1474012"/>
        <a:ext cx="1730776" cy="1212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28C5B2F-BE39-4939-9C45-D14779520B6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274BE57-09D1-4A05-8296-1C485A046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4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B02F548-A02B-4268-BD54-F9553B4E42B0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BA2B00B-5614-41AD-9509-2C2EFB01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1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4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1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5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7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2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2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6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0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8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0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71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04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09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06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9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C27C-C4B2-4213-B38A-32A66F0827C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0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5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0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9FC2-62F8-E944-8317-F47BAC5F2FD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656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306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08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2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02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991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831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86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3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95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190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917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96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873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53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21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67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015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29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97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2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8225-9369-4625-8A54-44464A208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0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C68-9CCE-4336-A633-2196D9E32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2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CBF1-2990-4CAA-9079-75013580BC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3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110F-C639-4D40-9B7E-C61AD4B9A0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6CDD-71F3-426E-9A8A-36B7FFB1C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6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9374-7FB4-43B2-BE5A-5D4819361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0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BF97-1A0B-4254-86C9-F7560565F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3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D370-0FBE-466E-9F76-6CE9F68DF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07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5D92-F02D-41FC-850D-ACD58DC7B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3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61D6-B053-47FB-BEE1-878888591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5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FE74-84DE-4125-BE82-846EF0FD9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6EFC-DD39-4FF6-8E6E-E3B34874A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E9DB1-73CE-4A76-B595-B34926B7B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0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3693-6A69-4106-B13D-D16A12D25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4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30D6-341F-4B4C-BB21-0E2346019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52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88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67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4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09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79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6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2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71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55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16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1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53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7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72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9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55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31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5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34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68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19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33CFD-E125-481B-ABE3-B45846402C3C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5EB6-9782-4D28-B943-CD989A786A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29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CE57B-DE4D-4A2E-8A9C-65C782EFD94D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6DFA-AA0E-4701-BCEB-FE08126691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37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3D183-4526-474C-9E0C-2A9503CDB631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43CC6-C4C1-4EE9-8B18-A5A407FD7C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4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7BCDE-5D28-4201-B1B6-C9CFF7D27B2A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00E05-1477-402F-A313-EF62D59976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A84FC-8D58-448E-92EE-AC4B08C1A96B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4FBEF-0D14-44F4-9FE6-7C741776E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99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A9D17-6C57-4233-B7D4-672C48864630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489-4D85-42CF-AD2C-118679381C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1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CFD4-5091-42B5-8FA6-9AA930F44F40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0EDF-6C73-43C3-B442-177065313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21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22CCC-2A93-4839-9CBA-6C3DDF13616D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9CA5C-14D7-4D5A-99D2-FB49CCA20E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02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428B1-3710-452E-9F9C-272EDE7A7C40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AE6D8-F53C-4B0C-B4B8-29E32D9074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42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7980A-8E93-451B-B5F1-1ADDF2FF6C14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F07F0-D1D3-4B90-A536-0F8933F579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8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19C6C-50E8-4E46-90E6-F20EBDBF5957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8695F-820A-4769-939E-3D44D3C2C9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85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6702B-FE6E-4E93-9F3F-AFDE68622262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D04F4-AD7B-4E75-92D0-91C607B4FD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11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CED20-2972-45D1-AE98-DAF823567553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1B9957-B9E3-42CD-AF7F-E8FEC5053A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5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12A695-6AB1-4390-BE79-51059DC8B82B}" type="datetime4">
              <a:rPr lang="en-US">
                <a:solidFill>
                  <a:srgbClr val="000000"/>
                </a:solidFill>
              </a:rPr>
              <a:pPr/>
              <a:t>March 30,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BE4A5A-FEED-4CBB-BB75-6D1A21F9DB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27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77D9171-E6D0-4665-8406-1717E1C30F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26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8903-472E-4437-9E0B-FA9957864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418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FA83-33EF-4768-B6E9-9FF617B3D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7379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AE3B-B563-450B-801B-0CB0ECF21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08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0983-6A51-45EE-B078-98441D583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507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CF237-5397-4B79-9427-8B7C3FD1F9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1619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45D3-68BE-4533-97C5-24D50D7FAB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716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08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776A-4433-4EB4-86BB-A0A29AF84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23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2C10-9198-40DD-9C82-9A24BBF17B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855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3087-26E9-481E-AAEF-DD3F2C696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479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56D5-0457-4C29-BEDD-9D5507E8E2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05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17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874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7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127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045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64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62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916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64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75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341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74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93E28-67BE-47F4-9E39-9CE04A089B35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55B57-B6D2-4162-9C2A-4806A084482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3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CF99-223A-45B7-87AA-2CBBEE2F3A5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0E47-645E-42DF-8A87-1079A57A2986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96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FFB0CE-C64B-4ACC-88AF-4A41C1DE9C0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1C0F6-4BDD-4D0C-B278-18C524FCDC9B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3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19E2-65BF-46FD-960A-C1BC2A1FDF4A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2646-E1AD-496B-B303-8C63A92D36BF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5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E2C75-E9D4-4D3E-8378-6F5F5A24B142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E56B37-DB89-4819-AF32-F35BEA32231C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83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2A32-3CC2-4C76-BCB3-9B78B6629328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1AE2-EDCD-4BCA-833C-CC99752E6637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144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3E390-0D39-4F76-8234-474DCB1C6B3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8C0B4-BA74-4B0D-9F9D-21B60CA1164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9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92C39-E6DD-4DA3-B668-A4F5A8F349E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E09960-E651-4D4A-9338-87F30025CAE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8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5045E-88A3-4D4C-B95B-9B00C969700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A6DD3B-D01E-4C9B-900D-BCAEFE9F22FD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836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C713-39EF-4A76-A1B8-8B6ED0D8C1D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4E20-7F4E-481E-AAC2-E8C1EC51E43D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05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258B-2A9D-49CB-B3C6-0E6B022D71B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CA46-C167-4147-ADD2-CE4B707D3791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30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175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E7DEC9">
                    <a:shade val="50000"/>
                    <a:satMod val="200000"/>
                  </a:srgbClr>
                </a:solidFill>
              </a:rPr>
              <a:t>June 2007 Ministry of Health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1B75-4203-43FE-B457-6296168245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92908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049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BD-3CD2-4C97-90CB-C820C6EB5F1C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C3422-6823-47C7-B889-AAEED0A914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80F6D-A04D-4B04-8E01-10B9ECDFEDF2}" type="datetime4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March 30, 2017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Ministry of Health, Epidemiology &amp; Surveillance Division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CDD416-8B75-4826-B142-7FAF8312103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1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AED93-AE86-4419-B8CA-D24CCA3A88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9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692660-FC0D-9A4D-BA61-6BED2627E56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457200"/>
              <a:t>30.03.2017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E4604A-E640-BD43-9717-FC9EA34D9D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8A6866-2C24-4DF1-AF95-5B2D7DB1D10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3/30/2017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196C054-2D6F-42A5-B478-BA36AFCEF86E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471-2334/11/357/figure/F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902073"/>
          </a:xfrm>
        </p:spPr>
        <p:txBody>
          <a:bodyPr>
            <a:noAutofit/>
          </a:bodyPr>
          <a:lstStyle/>
          <a:p>
            <a:r>
              <a:rPr lang="nb-NO" sz="3600" b="1" dirty="0" smtClean="0"/>
              <a:t>Social mobilisation in the national response for the control of emerging outbreaks, epidemics, and pandemics - the </a:t>
            </a:r>
            <a:r>
              <a:rPr lang="nb-NO" sz="3600" b="1" i="1" dirty="0" smtClean="0"/>
              <a:t>Ebola </a:t>
            </a:r>
            <a:r>
              <a:rPr lang="nb-NO" sz="3600" b="1" dirty="0" smtClean="0"/>
              <a:t>experince in Uganda 2000-2012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992888" cy="374441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25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pPr lvl="0"/>
            <a:endParaRPr lang="en-US" sz="2500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sz="5100" dirty="0">
                <a:solidFill>
                  <a:schemeClr val="tx1"/>
                </a:solidFill>
              </a:rPr>
              <a:t>Samuel </a:t>
            </a:r>
            <a:r>
              <a:rPr lang="en-US" sz="5100" dirty="0" smtClean="0">
                <a:solidFill>
                  <a:schemeClr val="tx1"/>
                </a:solidFill>
              </a:rPr>
              <a:t>Okware  PhD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Uganda </a:t>
            </a:r>
            <a:r>
              <a:rPr lang="en-US" sz="5100" dirty="0">
                <a:solidFill>
                  <a:schemeClr val="tx1"/>
                </a:solidFill>
              </a:rPr>
              <a:t>National Health </a:t>
            </a:r>
            <a:r>
              <a:rPr lang="en-US" sz="5100" dirty="0" smtClean="0">
                <a:solidFill>
                  <a:schemeClr val="tx1"/>
                </a:solidFill>
              </a:rPr>
              <a:t>Research </a:t>
            </a:r>
            <a:r>
              <a:rPr lang="en-US" sz="5100" dirty="0" err="1">
                <a:solidFill>
                  <a:schemeClr val="tx1"/>
                </a:solidFill>
              </a:rPr>
              <a:t>Organisation</a:t>
            </a:r>
            <a:r>
              <a:rPr lang="en-US" sz="5100" dirty="0">
                <a:solidFill>
                  <a:schemeClr val="tx1"/>
                </a:solidFill>
              </a:rPr>
              <a:t>, Entebbe </a:t>
            </a:r>
            <a:r>
              <a:rPr lang="en-US" sz="5100" dirty="0" smtClean="0">
                <a:solidFill>
                  <a:schemeClr val="tx1"/>
                </a:solidFill>
              </a:rPr>
              <a:t>Uganda</a:t>
            </a:r>
          </a:p>
          <a:p>
            <a:endParaRPr lang="en-US" sz="5100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sz="4500" dirty="0" smtClean="0">
                <a:solidFill>
                  <a:schemeClr val="tx1"/>
                </a:solidFill>
              </a:rPr>
              <a:t>The 6</a:t>
            </a:r>
            <a:r>
              <a:rPr lang="en-US" sz="4500" baseline="30000" dirty="0" smtClean="0">
                <a:solidFill>
                  <a:schemeClr val="tx1"/>
                </a:solidFill>
              </a:rPr>
              <a:t>th</a:t>
            </a:r>
            <a:r>
              <a:rPr lang="en-US" sz="4500" dirty="0" smtClean="0">
                <a:solidFill>
                  <a:schemeClr val="tx1"/>
                </a:solidFill>
              </a:rPr>
              <a:t> East African Health and Scientific Conference and International Health Exhibition and Trade Fare </a:t>
            </a:r>
          </a:p>
          <a:p>
            <a:endParaRPr lang="en-US" sz="4500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29-31 March 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BUJUMBURA,  REPUBLIC OF BURUNDI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and health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Dr. Sam Okware\Desktop\globalisation and health - Feb 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696744" cy="46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 Sam Okware\Desktop\ebola-major outbreaks- update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00800" cy="63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37485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Source: Adapted from WHO/CDC report,  2017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-8467" y="826939"/>
            <a:ext cx="2218267" cy="2514600"/>
          </a:xfrm>
          <a:prstGeom prst="ellipse">
            <a:avLst/>
          </a:prstGeom>
          <a:solidFill>
            <a:srgbClr val="EB5C2C">
              <a:alpha val="85098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May  2016  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Guinea,Liberia</a:t>
            </a:r>
            <a:r>
              <a:rPr lang="en-US" sz="1600" b="1" dirty="0" smtClean="0">
                <a:solidFill>
                  <a:prstClr val="black"/>
                </a:solidFill>
              </a:rPr>
              <a:t>, Sierra Leone, </a:t>
            </a:r>
          </a:p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Total cases 28,600  Total deaths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11,300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3810000"/>
            <a:ext cx="27432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-1976- Zaire- DR Congo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Major outbreaks rare 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Minor outbreaks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2000 Uganda – largest 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By 2016: Total 26 outbreaks with ≈ 2000 cases 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2014/16 West Africa - 1</a:t>
            </a:r>
            <a:r>
              <a:rPr lang="en-GB" b="1" baseline="30000" dirty="0" smtClean="0">
                <a:solidFill>
                  <a:prstClr val="black"/>
                </a:solidFill>
              </a:rPr>
              <a:t>st</a:t>
            </a:r>
            <a:r>
              <a:rPr lang="en-GB" b="1" dirty="0" smtClean="0">
                <a:solidFill>
                  <a:prstClr val="black"/>
                </a:solidFill>
              </a:rPr>
              <a:t> and most severe-  &gt; &gt;28,000 cases and  &gt;11,000 deaths 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– CFR 57-70%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prstClr val="black"/>
                </a:solidFill>
              </a:rPr>
              <a:t>Cities invaded 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Uganda : 5  Ebola outbreaks  2000-2012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 Gulu district</a:t>
            </a:r>
          </a:p>
          <a:p>
            <a:r>
              <a:rPr lang="en-US" dirty="0" smtClean="0"/>
              <a:t>2007 Bundibugyo district </a:t>
            </a:r>
          </a:p>
          <a:p>
            <a:r>
              <a:rPr lang="en-US" dirty="0" smtClean="0"/>
              <a:t>2011 Luwero district</a:t>
            </a:r>
          </a:p>
          <a:p>
            <a:r>
              <a:rPr lang="en-US" dirty="0" smtClean="0"/>
              <a:t>2012 Kibaale district</a:t>
            </a:r>
          </a:p>
          <a:p>
            <a:r>
              <a:rPr lang="en-US" dirty="0" smtClean="0"/>
              <a:t>2012 Luwero  district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7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dirty="0" smtClean="0">
                <a:ea typeface="Calibri"/>
                <a:cs typeface="Times New Roman"/>
              </a:rPr>
              <a:t>Ebola </a:t>
            </a:r>
            <a:r>
              <a:rPr lang="en-GB" sz="3200" dirty="0">
                <a:ea typeface="Calibri"/>
                <a:cs typeface="Times New Roman"/>
              </a:rPr>
              <a:t>affected </a:t>
            </a:r>
            <a:r>
              <a:rPr lang="en-GB" sz="3200" dirty="0" smtClean="0">
                <a:ea typeface="Calibri"/>
                <a:cs typeface="Times New Roman"/>
              </a:rPr>
              <a:t>districts in Uganda , </a:t>
            </a:r>
            <a:r>
              <a:rPr lang="en-GB" sz="3200" dirty="0">
                <a:ea typeface="Calibri"/>
                <a:cs typeface="Times New Roman"/>
              </a:rPr>
              <a:t>2000-2012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5943"/>
            <a:ext cx="5889246" cy="4182218"/>
          </a:xfrm>
          <a:prstGeom prst="rect">
            <a:avLst/>
          </a:prstGeom>
          <a:noFill/>
        </p:spPr>
      </p:pic>
      <p:cxnSp>
        <p:nvCxnSpPr>
          <p:cNvPr id="11" name="Curved Connector 10"/>
          <p:cNvCxnSpPr/>
          <p:nvPr/>
        </p:nvCxnSpPr>
        <p:spPr>
          <a:xfrm rot="5400000">
            <a:off x="3203848" y="3212976"/>
            <a:ext cx="2088232" cy="13681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624901" y="2803058"/>
            <a:ext cx="21602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44208" y="2276872"/>
            <a:ext cx="1152128" cy="5261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2000</a:t>
            </a:r>
          </a:p>
          <a:p>
            <a:pPr algn="ctr"/>
            <a:r>
              <a:rPr lang="en-US" dirty="0" smtClean="0"/>
              <a:t>*393(203)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300192" y="4149080"/>
            <a:ext cx="1152128" cy="5261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2011</a:t>
            </a:r>
          </a:p>
          <a:p>
            <a:pPr algn="ctr"/>
            <a:r>
              <a:rPr lang="en-US" dirty="0" smtClean="0"/>
              <a:t>1(1)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55776" y="3194994"/>
            <a:ext cx="1152128" cy="5261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2000</a:t>
            </a:r>
          </a:p>
          <a:p>
            <a:pPr algn="ctr"/>
            <a:r>
              <a:rPr lang="en-US" dirty="0" smtClean="0"/>
              <a:t>27 (17)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52153" y="3897052"/>
            <a:ext cx="1152128" cy="5261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2007</a:t>
            </a:r>
          </a:p>
          <a:p>
            <a:pPr algn="ctr"/>
            <a:r>
              <a:rPr lang="en-US" dirty="0" smtClean="0"/>
              <a:t>116 (39)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03648" y="4894687"/>
            <a:ext cx="1152128" cy="526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2000</a:t>
            </a:r>
          </a:p>
          <a:p>
            <a:pPr algn="ctr"/>
            <a:r>
              <a:rPr lang="en-US" dirty="0" smtClean="0"/>
              <a:t>5 (4)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229974" y="5509200"/>
            <a:ext cx="1152128" cy="5261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2012</a:t>
            </a:r>
          </a:p>
          <a:p>
            <a:pPr algn="ctr"/>
            <a:r>
              <a:rPr lang="en-US" dirty="0" smtClean="0"/>
              <a:t>24 (17)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932040" y="5509486"/>
            <a:ext cx="1152128" cy="5261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2012</a:t>
            </a:r>
          </a:p>
          <a:p>
            <a:pPr algn="ctr"/>
            <a:r>
              <a:rPr lang="en-US" dirty="0" smtClean="0"/>
              <a:t>7 (4)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63518" y="6115426"/>
            <a:ext cx="17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*Cases (deaths)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917179" y="3915433"/>
            <a:ext cx="505290" cy="525674"/>
          </a:xfrm>
          <a:custGeom>
            <a:avLst/>
            <a:gdLst>
              <a:gd name="connsiteX0" fmla="*/ 413850 w 505290"/>
              <a:gd name="connsiteY0" fmla="*/ 3424 h 525674"/>
              <a:gd name="connsiteX1" fmla="*/ 413850 w 505290"/>
              <a:gd name="connsiteY1" fmla="*/ 3424 h 525674"/>
              <a:gd name="connsiteX2" fmla="*/ 296284 w 505290"/>
              <a:gd name="connsiteY2" fmla="*/ 16487 h 525674"/>
              <a:gd name="connsiteX3" fmla="*/ 244032 w 505290"/>
              <a:gd name="connsiteY3" fmla="*/ 173241 h 525674"/>
              <a:gd name="connsiteX4" fmla="*/ 126467 w 505290"/>
              <a:gd name="connsiteY4" fmla="*/ 251618 h 525674"/>
              <a:gd name="connsiteX5" fmla="*/ 87278 w 505290"/>
              <a:gd name="connsiteY5" fmla="*/ 264681 h 525674"/>
              <a:gd name="connsiteX6" fmla="*/ 61152 w 505290"/>
              <a:gd name="connsiteY6" fmla="*/ 512876 h 525674"/>
              <a:gd name="connsiteX7" fmla="*/ 178718 w 505290"/>
              <a:gd name="connsiteY7" fmla="*/ 499813 h 525674"/>
              <a:gd name="connsiteX8" fmla="*/ 270158 w 505290"/>
              <a:gd name="connsiteY8" fmla="*/ 460624 h 525674"/>
              <a:gd name="connsiteX9" fmla="*/ 296284 w 505290"/>
              <a:gd name="connsiteY9" fmla="*/ 421436 h 525674"/>
              <a:gd name="connsiteX10" fmla="*/ 87278 w 505290"/>
              <a:gd name="connsiteY10" fmla="*/ 434498 h 525674"/>
              <a:gd name="connsiteX11" fmla="*/ 126467 w 505290"/>
              <a:gd name="connsiteY11" fmla="*/ 408373 h 525674"/>
              <a:gd name="connsiteX12" fmla="*/ 165655 w 505290"/>
              <a:gd name="connsiteY12" fmla="*/ 395310 h 525674"/>
              <a:gd name="connsiteX13" fmla="*/ 191781 w 505290"/>
              <a:gd name="connsiteY13" fmla="*/ 356121 h 525674"/>
              <a:gd name="connsiteX14" fmla="*/ 230970 w 505290"/>
              <a:gd name="connsiteY14" fmla="*/ 329996 h 525674"/>
              <a:gd name="connsiteX15" fmla="*/ 283221 w 505290"/>
              <a:gd name="connsiteY15" fmla="*/ 290807 h 525674"/>
              <a:gd name="connsiteX16" fmla="*/ 361598 w 505290"/>
              <a:gd name="connsiteY16" fmla="*/ 264681 h 525674"/>
              <a:gd name="connsiteX17" fmla="*/ 400787 w 505290"/>
              <a:gd name="connsiteY17" fmla="*/ 251618 h 525674"/>
              <a:gd name="connsiteX18" fmla="*/ 466101 w 505290"/>
              <a:gd name="connsiteY18" fmla="*/ 199367 h 525674"/>
              <a:gd name="connsiteX19" fmla="*/ 492227 w 505290"/>
              <a:gd name="connsiteY19" fmla="*/ 160178 h 525674"/>
              <a:gd name="connsiteX20" fmla="*/ 479164 w 505290"/>
              <a:gd name="connsiteY20" fmla="*/ 107927 h 525674"/>
              <a:gd name="connsiteX21" fmla="*/ 439975 w 505290"/>
              <a:gd name="connsiteY21" fmla="*/ 81801 h 525674"/>
              <a:gd name="connsiteX22" fmla="*/ 335472 w 505290"/>
              <a:gd name="connsiteY22" fmla="*/ 55676 h 525674"/>
              <a:gd name="connsiteX23" fmla="*/ 322410 w 505290"/>
              <a:gd name="connsiteY23" fmla="*/ 225493 h 525674"/>
              <a:gd name="connsiteX24" fmla="*/ 413850 w 505290"/>
              <a:gd name="connsiteY24" fmla="*/ 120990 h 525674"/>
              <a:gd name="connsiteX25" fmla="*/ 505290 w 505290"/>
              <a:gd name="connsiteY25" fmla="*/ 173241 h 525674"/>
              <a:gd name="connsiteX26" fmla="*/ 413850 w 505290"/>
              <a:gd name="connsiteY26" fmla="*/ 94864 h 525674"/>
              <a:gd name="connsiteX27" fmla="*/ 335472 w 505290"/>
              <a:gd name="connsiteY27" fmla="*/ 68738 h 5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5290" h="525674">
                <a:moveTo>
                  <a:pt x="413850" y="3424"/>
                </a:moveTo>
                <a:lnTo>
                  <a:pt x="413850" y="3424"/>
                </a:lnTo>
                <a:cubicBezTo>
                  <a:pt x="374661" y="7778"/>
                  <a:pt x="321526" y="-13804"/>
                  <a:pt x="296284" y="16487"/>
                </a:cubicBezTo>
                <a:cubicBezTo>
                  <a:pt x="120166" y="227827"/>
                  <a:pt x="375174" y="129527"/>
                  <a:pt x="244032" y="173241"/>
                </a:cubicBezTo>
                <a:lnTo>
                  <a:pt x="126467" y="251618"/>
                </a:lnTo>
                <a:cubicBezTo>
                  <a:pt x="115010" y="259256"/>
                  <a:pt x="100341" y="260327"/>
                  <a:pt x="87278" y="264681"/>
                </a:cubicBezTo>
                <a:cubicBezTo>
                  <a:pt x="6510" y="318528"/>
                  <a:pt x="-47846" y="338479"/>
                  <a:pt x="61152" y="512876"/>
                </a:cubicBezTo>
                <a:cubicBezTo>
                  <a:pt x="82050" y="546312"/>
                  <a:pt x="139529" y="504167"/>
                  <a:pt x="178718" y="499813"/>
                </a:cubicBezTo>
                <a:cubicBezTo>
                  <a:pt x="205944" y="490738"/>
                  <a:pt x="248634" y="478560"/>
                  <a:pt x="270158" y="460624"/>
                </a:cubicBezTo>
                <a:cubicBezTo>
                  <a:pt x="282219" y="450573"/>
                  <a:pt x="311826" y="423656"/>
                  <a:pt x="296284" y="421436"/>
                </a:cubicBezTo>
                <a:cubicBezTo>
                  <a:pt x="227181" y="411564"/>
                  <a:pt x="156947" y="430144"/>
                  <a:pt x="87278" y="434498"/>
                </a:cubicBezTo>
                <a:cubicBezTo>
                  <a:pt x="100341" y="425790"/>
                  <a:pt x="112425" y="415394"/>
                  <a:pt x="126467" y="408373"/>
                </a:cubicBezTo>
                <a:cubicBezTo>
                  <a:pt x="138783" y="402215"/>
                  <a:pt x="154903" y="403912"/>
                  <a:pt x="165655" y="395310"/>
                </a:cubicBezTo>
                <a:cubicBezTo>
                  <a:pt x="177914" y="385502"/>
                  <a:pt x="180679" y="367222"/>
                  <a:pt x="191781" y="356121"/>
                </a:cubicBezTo>
                <a:cubicBezTo>
                  <a:pt x="202882" y="345020"/>
                  <a:pt x="218195" y="339121"/>
                  <a:pt x="230970" y="329996"/>
                </a:cubicBezTo>
                <a:cubicBezTo>
                  <a:pt x="248686" y="317342"/>
                  <a:pt x="263748" y="300544"/>
                  <a:pt x="283221" y="290807"/>
                </a:cubicBezTo>
                <a:cubicBezTo>
                  <a:pt x="307852" y="278491"/>
                  <a:pt x="335472" y="273390"/>
                  <a:pt x="361598" y="264681"/>
                </a:cubicBezTo>
                <a:lnTo>
                  <a:pt x="400787" y="251618"/>
                </a:lnTo>
                <a:cubicBezTo>
                  <a:pt x="475657" y="139312"/>
                  <a:pt x="375964" y="271476"/>
                  <a:pt x="466101" y="199367"/>
                </a:cubicBezTo>
                <a:cubicBezTo>
                  <a:pt x="478360" y="189559"/>
                  <a:pt x="483518" y="173241"/>
                  <a:pt x="492227" y="160178"/>
                </a:cubicBezTo>
                <a:cubicBezTo>
                  <a:pt x="487873" y="142761"/>
                  <a:pt x="489123" y="122865"/>
                  <a:pt x="479164" y="107927"/>
                </a:cubicBezTo>
                <a:cubicBezTo>
                  <a:pt x="470455" y="94864"/>
                  <a:pt x="454322" y="88177"/>
                  <a:pt x="439975" y="81801"/>
                </a:cubicBezTo>
                <a:cubicBezTo>
                  <a:pt x="374997" y="52922"/>
                  <a:pt x="382287" y="55676"/>
                  <a:pt x="335472" y="55676"/>
                </a:cubicBezTo>
                <a:lnTo>
                  <a:pt x="322410" y="225493"/>
                </a:lnTo>
                <a:lnTo>
                  <a:pt x="413850" y="120990"/>
                </a:lnTo>
                <a:lnTo>
                  <a:pt x="505290" y="173241"/>
                </a:lnTo>
                <a:cubicBezTo>
                  <a:pt x="474810" y="147115"/>
                  <a:pt x="448039" y="115904"/>
                  <a:pt x="413850" y="94864"/>
                </a:cubicBezTo>
                <a:cubicBezTo>
                  <a:pt x="390396" y="80431"/>
                  <a:pt x="335472" y="68738"/>
                  <a:pt x="335472" y="68738"/>
                </a:cubicBez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in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008063"/>
            <a:ext cx="6034087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924800" cy="1008063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Understanding the problem: Determining the Community Diagnosis: Convergence model of disease</a:t>
            </a:r>
          </a:p>
        </p:txBody>
      </p:sp>
    </p:spTree>
    <p:extLst>
      <p:ext uri="{BB962C8B-B14F-4D97-AF65-F5344CB8AC3E}">
        <p14:creationId xmlns:p14="http://schemas.microsoft.com/office/powerpoint/2010/main" val="6596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31" y="3610506"/>
            <a:ext cx="4329992" cy="324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61" y="3284984"/>
            <a:ext cx="4905739" cy="36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176464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Analysed</a:t>
            </a:r>
            <a:r>
              <a:rPr lang="en-US" dirty="0" smtClean="0"/>
              <a:t> risk factors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652120" y="1600200"/>
            <a:ext cx="3384376" cy="514116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Bundibugyo district </a:t>
            </a:r>
          </a:p>
          <a:p>
            <a:pPr marL="0" lvl="0" indent="0">
              <a:buNone/>
            </a:pPr>
            <a:endParaRPr lang="en-US" sz="2400" b="1" kern="1200" dirty="0" smtClean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2"/>
                </a:solidFill>
                <a:latin typeface="Calibri"/>
              </a:rPr>
              <a:t>Contact </a:t>
            </a:r>
            <a:r>
              <a:rPr lang="en-US" sz="2400" b="1" kern="1200" dirty="0">
                <a:solidFill>
                  <a:schemeClr val="tx2"/>
                </a:solidFill>
                <a:latin typeface="Calibri"/>
              </a:rPr>
              <a:t>with case, visiting health </a:t>
            </a:r>
            <a:r>
              <a:rPr lang="en-US" sz="2400" b="1" kern="1200" dirty="0" smtClean="0">
                <a:solidFill>
                  <a:schemeClr val="tx2"/>
                </a:solidFill>
                <a:latin typeface="Calibri"/>
              </a:rPr>
              <a:t>facility- RR 2.7 fold </a:t>
            </a:r>
          </a:p>
          <a:p>
            <a:pPr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2"/>
                </a:solidFill>
                <a:latin typeface="Calibri"/>
              </a:rPr>
              <a:t>Direct blood </a:t>
            </a:r>
            <a:r>
              <a:rPr lang="en-US" sz="2400" b="1" kern="1200" dirty="0">
                <a:solidFill>
                  <a:schemeClr val="tx2"/>
                </a:solidFill>
                <a:latin typeface="Calibri"/>
              </a:rPr>
              <a:t>contact –needles, syringes</a:t>
            </a:r>
          </a:p>
          <a:p>
            <a:pPr lvl="0"/>
            <a:r>
              <a:rPr lang="en-US" sz="2400" b="1" kern="1200" dirty="0" smtClean="0">
                <a:solidFill>
                  <a:schemeClr val="tx2"/>
                </a:solidFill>
                <a:latin typeface="Calibri"/>
              </a:rPr>
              <a:t>participating </a:t>
            </a:r>
            <a:r>
              <a:rPr lang="en-US" sz="2400" b="1" kern="1200" dirty="0">
                <a:solidFill>
                  <a:schemeClr val="tx2"/>
                </a:solidFill>
                <a:latin typeface="Calibri"/>
              </a:rPr>
              <a:t>funeral rites increased risk </a:t>
            </a:r>
            <a:r>
              <a:rPr lang="en-US" sz="2400" b="1" kern="1200" dirty="0" smtClean="0">
                <a:solidFill>
                  <a:schemeClr val="tx2"/>
                </a:solidFill>
                <a:latin typeface="Calibri"/>
              </a:rPr>
              <a:t> RR 4.2  (3-4 </a:t>
            </a:r>
            <a:r>
              <a:rPr lang="en-US" sz="2400" b="1" kern="1200" dirty="0">
                <a:solidFill>
                  <a:schemeClr val="tx2"/>
                </a:solidFill>
                <a:latin typeface="Calibri"/>
              </a:rPr>
              <a:t>fold) </a:t>
            </a:r>
            <a:endParaRPr lang="en-US" sz="2400" b="1" kern="1200" dirty="0" smtClean="0">
              <a:solidFill>
                <a:schemeClr val="tx2"/>
              </a:solidFill>
              <a:latin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en-US" b="1" kern="1200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2400" b="1" kern="1200" dirty="0" smtClean="0">
                <a:solidFill>
                  <a:schemeClr val="tx2"/>
                </a:solidFill>
                <a:latin typeface="Calibri"/>
              </a:rPr>
              <a:t>Sexual route- up to 60-90  days </a:t>
            </a:r>
          </a:p>
          <a:p>
            <a:pPr lvl="0"/>
            <a:endParaRPr lang="en-US" b="1" kern="1200" dirty="0" smtClean="0">
              <a:solidFill>
                <a:srgbClr val="FF0000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55446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087" y="148042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Gulu district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543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Case definition- </a:t>
            </a:r>
            <a:r>
              <a:rPr lang="en-US" dirty="0"/>
              <a:t>Ebola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093239"/>
              </p:ext>
            </p:extLst>
          </p:nvPr>
        </p:nvGraphicFramePr>
        <p:xfrm>
          <a:off x="457200" y="1219200"/>
          <a:ext cx="8534400" cy="56039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28800"/>
                <a:gridCol w="6705600"/>
              </a:tblGrid>
              <a:tr h="30167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Classification                                                          Definition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593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Suspected cases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Sudden onset of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fever</a:t>
                      </a:r>
                      <a:r>
                        <a:rPr lang="en-GB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with  at least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of: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vomiting, diarrheal, 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abdominal pain, conjunctivitis,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skin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rash, unexplained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bleeding, 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fatigue,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difficulty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swallowing, difficulty breathing,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hiccups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or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headache</a:t>
                      </a:r>
                      <a:r>
                        <a:rPr lang="en-GB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en-US" sz="20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fever</a:t>
                      </a:r>
                      <a:r>
                        <a:rPr lang="en-GB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GB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ontact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suspected </a:t>
                      </a:r>
                      <a:r>
                        <a:rPr lang="en-GB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case,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sudden death</a:t>
                      </a:r>
                      <a:r>
                        <a:rPr lang="en-GB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without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explanation.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03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Probable case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 </a:t>
                      </a:r>
                      <a:r>
                        <a:rPr lang="en-GB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least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of the following symptoms: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vomiting, 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diarrheal, or bleeding,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conjunctivitis, or skin rash</a:t>
                      </a:r>
                      <a:r>
                        <a:rPr lang="en-GB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either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 epidemiologic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link</a:t>
                      </a:r>
                      <a:r>
                        <a:rPr lang="en-GB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suspected case </a:t>
                      </a: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5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Confirmed case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Laboratory confirmation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isolation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virus from any body fluid or tissue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OR 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detection </a:t>
                      </a:r>
                      <a:r>
                        <a:rPr lang="en-GB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viral antigen</a:t>
                      </a:r>
                      <a:r>
                        <a:rPr lang="en-GB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by 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ELISA,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PCR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serum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Ebola </a:t>
                      </a:r>
                      <a:r>
                        <a:rPr lang="en-GB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virus-specific </a:t>
                      </a:r>
                      <a:r>
                        <a:rPr lang="en-GB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IgG</a:t>
                      </a:r>
                      <a:r>
                        <a:rPr lang="en-GB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antibodies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by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ELISA,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5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Contact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person who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had direct physical contact with a 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suspected case.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51">
                <a:tc gridSpan="2">
                  <a:txBody>
                    <a:bodyPr/>
                    <a:lstStyle/>
                    <a:p>
                      <a:pPr marL="45720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Note :     EHF -  Ebola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Haemorrhagic 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Fever, </a:t>
                      </a:r>
                      <a:r>
                        <a:rPr lang="en-GB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Ig</a:t>
                      </a:r>
                      <a:r>
                        <a:rPr lang="en-GB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immunoglobulin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537" marR="42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0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err="1" smtClean="0"/>
              <a:t>mobilisation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475656" y="37170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4000" b="1" i="1" dirty="0" smtClean="0">
                <a:solidFill>
                  <a:srgbClr val="FF0000"/>
                </a:solidFill>
              </a:rPr>
              <a:t>HARAMBEE…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Basic concepts – environment, globalization, social mobilization, community mobilization </a:t>
            </a:r>
          </a:p>
          <a:p>
            <a:r>
              <a:rPr lang="en-US" dirty="0" smtClean="0"/>
              <a:t>Emerging outbreaks : Ebola </a:t>
            </a:r>
          </a:p>
          <a:p>
            <a:r>
              <a:rPr lang="en-US" dirty="0" smtClean="0"/>
              <a:t>Organizing the National community response </a:t>
            </a:r>
          </a:p>
          <a:p>
            <a:r>
              <a:rPr lang="en-US" dirty="0" smtClean="0"/>
              <a:t>Challenges </a:t>
            </a:r>
          </a:p>
          <a:p>
            <a:r>
              <a:rPr lang="en-US" dirty="0" smtClean="0"/>
              <a:t>Best </a:t>
            </a:r>
            <a:r>
              <a:rPr lang="en-US" dirty="0"/>
              <a:t>scenarios </a:t>
            </a:r>
            <a:r>
              <a:rPr lang="en-US" dirty="0" smtClean="0"/>
              <a:t>and outcomes</a:t>
            </a:r>
          </a:p>
          <a:p>
            <a:r>
              <a:rPr lang="en-US" dirty="0" smtClean="0"/>
              <a:t>Lessons learnt</a:t>
            </a:r>
          </a:p>
          <a:p>
            <a:r>
              <a:rPr lang="en-US" dirty="0" smtClean="0"/>
              <a:t>Conclusion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562" y="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National Response: </a:t>
            </a:r>
            <a:r>
              <a:rPr lang="en-US" sz="2800" b="1" dirty="0"/>
              <a:t>E</a:t>
            </a:r>
            <a:r>
              <a:rPr lang="en-US" sz="2800" b="1" dirty="0" smtClean="0"/>
              <a:t>bola task force,  Uganda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991600" cy="5638800"/>
          </a:xfrm>
          <a:noFill/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1666" y="4495800"/>
            <a:ext cx="2131254" cy="685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4. Laboratory</a:t>
            </a:r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034" y="4838700"/>
            <a:ext cx="1371600" cy="495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Community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8252" y="5335462"/>
            <a:ext cx="1371600" cy="5691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Packaging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8909" y="5301176"/>
            <a:ext cx="1616024" cy="5691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Diagnosis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8836" y="5430129"/>
            <a:ext cx="1856364" cy="5691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Health staff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034" y="5467347"/>
            <a:ext cx="1371600" cy="437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Relatives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933" y="6212642"/>
            <a:ext cx="2209067" cy="48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INTERVENTION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1420" y="6239891"/>
            <a:ext cx="1856130" cy="4800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Authorities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6299687"/>
            <a:ext cx="1608691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Media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2321" y="1396805"/>
            <a:ext cx="5312612" cy="660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Environment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338" y="2821745"/>
            <a:ext cx="1371600" cy="495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Forecasting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27630" y="2230609"/>
            <a:ext cx="13716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Patients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8252" y="4708281"/>
            <a:ext cx="1371600" cy="4953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Clinical lab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47559" y="2846656"/>
            <a:ext cx="13716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Dead/burial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6683" y="2233246"/>
            <a:ext cx="1371600" cy="495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Surveillance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89581" y="2202180"/>
            <a:ext cx="2205111" cy="495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Investigation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65554" y="4495800"/>
            <a:ext cx="2249073" cy="803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3.Education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65554" y="2821745"/>
            <a:ext cx="2209800" cy="9214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1: Epidemiology</a:t>
            </a:r>
          </a:p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2393" y="2846656"/>
            <a:ext cx="2262112" cy="921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2. Isolation/care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44705" y="2202180"/>
            <a:ext cx="22098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Contact</a:t>
            </a:r>
            <a:r>
              <a:rPr lang="en-US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2559" y="3460361"/>
            <a:ext cx="3306493" cy="1378340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Leadership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Coordination </a:t>
            </a:r>
            <a:r>
              <a:rPr lang="en-US" sz="2400" b="1" dirty="0">
                <a:solidFill>
                  <a:prstClr val="white"/>
                </a:solidFill>
              </a:rPr>
              <a:t>&amp; Logistics 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Task force 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07704" y="689903"/>
            <a:ext cx="5239855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What and Where </a:t>
            </a:r>
            <a:r>
              <a:rPr lang="en-US" sz="3200" b="1" dirty="0">
                <a:solidFill>
                  <a:prstClr val="white"/>
                </a:solidFill>
              </a:rPr>
              <a:t>do you fit?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492385" y="6479920"/>
            <a:ext cx="442548" cy="360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0"/>
          </p:cNvCxnSpPr>
          <p:nvPr/>
        </p:nvCxnSpPr>
        <p:spPr>
          <a:xfrm flipV="1">
            <a:off x="4285806" y="2057400"/>
            <a:ext cx="0" cy="1402961"/>
          </a:xfrm>
          <a:prstGeom prst="straightConnector1">
            <a:avLst/>
          </a:prstGeom>
          <a:ln w="28575">
            <a:solidFill>
              <a:schemeClr val="tx1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581400" y="4838700"/>
            <a:ext cx="0" cy="1411746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50302" y="4838700"/>
            <a:ext cx="0" cy="1411746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Requirements for community </a:t>
            </a:r>
            <a:r>
              <a:rPr lang="en-US" sz="3600" dirty="0">
                <a:solidFill>
                  <a:srgbClr val="000000"/>
                </a:solidFill>
              </a:rPr>
              <a:t>mobilization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Shared  </a:t>
            </a:r>
            <a:r>
              <a:rPr lang="en-US" sz="2800" dirty="0" smtClean="0"/>
              <a:t>vision-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Goal : Early detection and containment; threat to “</a:t>
            </a:r>
            <a:r>
              <a:rPr lang="en-US" sz="2800" i="1" dirty="0" smtClean="0"/>
              <a:t>0</a:t>
            </a:r>
            <a:r>
              <a:rPr lang="en-US" sz="2800" dirty="0" smtClean="0"/>
              <a:t>” </a:t>
            </a:r>
          </a:p>
          <a:p>
            <a:r>
              <a:rPr lang="en-US" sz="2800" dirty="0"/>
              <a:t>Strong </a:t>
            </a:r>
            <a:r>
              <a:rPr lang="en-US" sz="2800" dirty="0" smtClean="0"/>
              <a:t>leadership - structure- operations management </a:t>
            </a:r>
            <a:endParaRPr lang="en-US" sz="2800" dirty="0"/>
          </a:p>
          <a:p>
            <a:r>
              <a:rPr lang="en-US" sz="2800" dirty="0" smtClean="0"/>
              <a:t>Engagement channels: community (</a:t>
            </a:r>
            <a:r>
              <a:rPr lang="en-US" sz="2800" dirty="0" err="1" smtClean="0"/>
              <a:t>int</a:t>
            </a:r>
            <a:r>
              <a:rPr lang="en-US" sz="2800" dirty="0" smtClean="0"/>
              <a:t> and external) </a:t>
            </a:r>
          </a:p>
          <a:p>
            <a:r>
              <a:rPr lang="en-US" sz="2800" dirty="0" smtClean="0"/>
              <a:t>Create </a:t>
            </a:r>
            <a:r>
              <a:rPr lang="en-US" sz="2800" b="1" dirty="0" smtClean="0"/>
              <a:t>ONE</a:t>
            </a:r>
            <a:r>
              <a:rPr lang="en-US" sz="2800" b="1" i="1" dirty="0" smtClean="0"/>
              <a:t> joint </a:t>
            </a:r>
            <a:r>
              <a:rPr lang="en-US" sz="2800" dirty="0" smtClean="0"/>
              <a:t>strategic plan- inclusive, shared</a:t>
            </a:r>
          </a:p>
          <a:p>
            <a:r>
              <a:rPr lang="en-US" sz="2800" dirty="0" smtClean="0"/>
              <a:t>Implement mutually reinforcing strategies-  active case search, isolation and care</a:t>
            </a:r>
          </a:p>
          <a:p>
            <a:r>
              <a:rPr lang="en-US" sz="2800" dirty="0" smtClean="0"/>
              <a:t>Resource mobilization</a:t>
            </a:r>
          </a:p>
          <a:p>
            <a:r>
              <a:rPr lang="en-US" sz="2800" dirty="0" smtClean="0"/>
              <a:t>Establish effective communication – </a:t>
            </a:r>
          </a:p>
          <a:p>
            <a:r>
              <a:rPr lang="en-US" sz="2800" dirty="0" smtClean="0"/>
              <a:t>Public education and information- community …..  </a:t>
            </a:r>
          </a:p>
          <a:p>
            <a:r>
              <a:rPr lang="en-US" sz="2800" dirty="0" smtClean="0"/>
              <a:t>Asses and evaluate – process and progress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6648978"/>
              </p:ext>
            </p:extLst>
          </p:nvPr>
        </p:nvGraphicFramePr>
        <p:xfrm>
          <a:off x="479778" y="116633"/>
          <a:ext cx="8190847" cy="651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308304" y="5733256"/>
            <a:ext cx="1835696" cy="100811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prstClr val="white"/>
                </a:solidFill>
              </a:rPr>
              <a:t>IV. </a:t>
            </a:r>
            <a:r>
              <a:rPr lang="nb-NO" sz="1600" dirty="0" err="1" smtClean="0">
                <a:solidFill>
                  <a:prstClr val="white"/>
                </a:solidFill>
              </a:rPr>
              <a:t>County</a:t>
            </a:r>
            <a:endParaRPr lang="nb-NO" sz="1600" dirty="0" smtClean="0">
              <a:solidFill>
                <a:prstClr val="white"/>
              </a:solidFill>
            </a:endParaRPr>
          </a:p>
          <a:p>
            <a:pPr algn="ctr"/>
            <a:r>
              <a:rPr lang="nb-NO" sz="1600" dirty="0" smtClean="0">
                <a:solidFill>
                  <a:prstClr val="white"/>
                </a:solidFill>
              </a:rPr>
              <a:t>   III. </a:t>
            </a:r>
            <a:r>
              <a:rPr lang="nb-NO" sz="1600" dirty="0" err="1" smtClean="0">
                <a:solidFill>
                  <a:prstClr val="white"/>
                </a:solidFill>
              </a:rPr>
              <a:t>Subcounty</a:t>
            </a:r>
            <a:endParaRPr lang="nb-NO" sz="1600" dirty="0" smtClean="0">
              <a:solidFill>
                <a:prstClr val="white"/>
              </a:solidFill>
            </a:endParaRPr>
          </a:p>
          <a:p>
            <a:pPr algn="ctr"/>
            <a:r>
              <a:rPr lang="nb-NO" sz="1600" dirty="0" smtClean="0">
                <a:solidFill>
                  <a:prstClr val="white"/>
                </a:solidFill>
              </a:rPr>
              <a:t>II. </a:t>
            </a:r>
            <a:r>
              <a:rPr lang="nb-NO" sz="1600" dirty="0" err="1" smtClean="0">
                <a:solidFill>
                  <a:prstClr val="white"/>
                </a:solidFill>
              </a:rPr>
              <a:t>Parish</a:t>
            </a:r>
            <a:endParaRPr lang="nb-NO" sz="1600" dirty="0" smtClean="0">
              <a:solidFill>
                <a:prstClr val="white"/>
              </a:solidFill>
            </a:endParaRPr>
          </a:p>
          <a:p>
            <a:pPr algn="ctr"/>
            <a:r>
              <a:rPr lang="nb-NO" sz="1600" dirty="0" smtClean="0">
                <a:solidFill>
                  <a:prstClr val="white"/>
                </a:solidFill>
              </a:rPr>
              <a:t>I.  </a:t>
            </a:r>
            <a:r>
              <a:rPr lang="nb-NO" sz="1600" dirty="0" err="1" smtClean="0">
                <a:solidFill>
                  <a:prstClr val="white"/>
                </a:solidFill>
              </a:rPr>
              <a:t>Village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>
            <a:endCxn id="3" idx="1"/>
          </p:cNvCxnSpPr>
          <p:nvPr/>
        </p:nvCxnSpPr>
        <p:spPr>
          <a:xfrm>
            <a:off x="6732240" y="6237312"/>
            <a:ext cx="576064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4" y="990600"/>
            <a:ext cx="8839200" cy="5715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Scu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60" y="3048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Surveillance</a:t>
            </a:r>
            <a:r>
              <a:rPr lang="en-US" sz="2800" dirty="0" smtClean="0"/>
              <a:t>: Community based </a:t>
            </a:r>
            <a:r>
              <a:rPr lang="en-US" sz="2800" dirty="0" err="1" smtClean="0"/>
              <a:t>epi</a:t>
            </a:r>
            <a:r>
              <a:rPr lang="en-US" sz="2800" dirty="0" smtClean="0"/>
              <a:t>- flow chart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742088" y="1145290"/>
            <a:ext cx="2978837" cy="7597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Community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Suspects, community deaths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9000" y="2530944"/>
            <a:ext cx="1600200" cy="821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Contact meets suspect </a:t>
            </a:r>
            <a:r>
              <a:rPr lang="en-US" dirty="0" err="1">
                <a:solidFill>
                  <a:prstClr val="black"/>
                </a:solidFill>
              </a:rPr>
              <a:t>creteria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9526" y="2470666"/>
            <a:ext cx="1577925" cy="7384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Burial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 team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39000" y="3737387"/>
            <a:ext cx="159214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Contact tracing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398" y="4724400"/>
            <a:ext cx="1752602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Case database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15299" y="4780377"/>
            <a:ext cx="1576172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Contact database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86600" y="5774200"/>
            <a:ext cx="1752600" cy="931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Contact tracing list to mobile teams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400" y="5976424"/>
            <a:ext cx="4245229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Daily reports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81600" y="1143001"/>
            <a:ext cx="3649540" cy="761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Hospitals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Screening and isolation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3307" y="2596641"/>
            <a:ext cx="1016387" cy="5458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Mobile team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02746" y="2471308"/>
            <a:ext cx="1319433" cy="7378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Ambulance team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61671" y="2516114"/>
            <a:ext cx="1734429" cy="6482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Laboratory testing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59527" y="3545093"/>
            <a:ext cx="3062654" cy="7619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District Command </a:t>
            </a:r>
            <a:r>
              <a:rPr lang="en-US" b="1" i="1" dirty="0" err="1">
                <a:solidFill>
                  <a:prstClr val="black"/>
                </a:solidFill>
              </a:rPr>
              <a:t>centre</a:t>
            </a:r>
            <a:r>
              <a:rPr lang="en-US" b="1" i="1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Surveillance office/ communication/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97629" y="6239900"/>
            <a:ext cx="2568005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896600" y="4953000"/>
            <a:ext cx="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106068" y="4522177"/>
            <a:ext cx="0" cy="1202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5" idx="0"/>
          </p:cNvCxnSpPr>
          <p:nvPr/>
        </p:nvCxnSpPr>
        <p:spPr>
          <a:xfrm flipV="1">
            <a:off x="8035070" y="3352800"/>
            <a:ext cx="0" cy="384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35070" y="1904999"/>
            <a:ext cx="0" cy="5554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16016" y="1524000"/>
            <a:ext cx="445655" cy="11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19156" y="2017367"/>
            <a:ext cx="0" cy="5554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99592" y="2041232"/>
            <a:ext cx="0" cy="50768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19156" y="3216745"/>
            <a:ext cx="41436" cy="1507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60592" y="5520983"/>
            <a:ext cx="0" cy="4554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650279" y="5520983"/>
            <a:ext cx="0" cy="4554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905000" y="5178083"/>
            <a:ext cx="91029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2248488" y="3216745"/>
            <a:ext cx="0" cy="3283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3862462" y="3216745"/>
            <a:ext cx="0" cy="3283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5" idx="0"/>
          </p:cNvCxnSpPr>
          <p:nvPr/>
        </p:nvCxnSpPr>
        <p:spPr>
          <a:xfrm flipH="1" flipV="1">
            <a:off x="3862462" y="1904999"/>
            <a:ext cx="1" cy="5663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2248488" y="1904999"/>
            <a:ext cx="0" cy="5554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3603385" y="4423187"/>
            <a:ext cx="0" cy="3012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1676400" y="4307058"/>
            <a:ext cx="0" cy="41734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0"/>
          </p:cNvCxnSpPr>
          <p:nvPr/>
        </p:nvCxnSpPr>
        <p:spPr>
          <a:xfrm flipH="1" flipV="1">
            <a:off x="6028885" y="1905000"/>
            <a:ext cx="1" cy="61111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1437" y="1143001"/>
            <a:ext cx="876301" cy="761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prstClr val="white"/>
                </a:solidFill>
              </a:rPr>
              <a:t>Scout</a:t>
            </a:r>
            <a:r>
              <a:rPr lang="nb-NO" dirty="0">
                <a:solidFill>
                  <a:prstClr val="white"/>
                </a:solidFill>
              </a:rPr>
              <a:t>/</a:t>
            </a:r>
          </a:p>
          <a:p>
            <a:pPr algn="ctr"/>
            <a:r>
              <a:rPr lang="nb-NO" dirty="0" err="1">
                <a:solidFill>
                  <a:prstClr val="white"/>
                </a:solidFill>
              </a:rPr>
              <a:t>village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3528" y="2041232"/>
            <a:ext cx="0" cy="50768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115616" y="1525145"/>
            <a:ext cx="560784" cy="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burials and disposal 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7"/>
          <a:stretch/>
        </p:blipFill>
        <p:spPr bwMode="auto">
          <a:xfrm>
            <a:off x="1143000" y="32463"/>
            <a:ext cx="8001000" cy="67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6857"/>
          <a:stretch/>
        </p:blipFill>
        <p:spPr bwMode="auto">
          <a:xfrm>
            <a:off x="0" y="4193176"/>
            <a:ext cx="3188715" cy="25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/>
          <a:lstStyle/>
          <a:p>
            <a:r>
              <a:rPr lang="en-US" dirty="0" smtClean="0"/>
              <a:t>Tools for community </a:t>
            </a:r>
            <a:r>
              <a:rPr lang="en-US" dirty="0" err="1" smtClean="0"/>
              <a:t>mobilisation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824536" cy="558924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ass media e.g</a:t>
            </a:r>
            <a:r>
              <a:rPr lang="en-GB" dirty="0"/>
              <a:t>. </a:t>
            </a:r>
            <a:r>
              <a:rPr lang="en-GB" dirty="0" smtClean="0"/>
              <a:t>radio/</a:t>
            </a:r>
            <a:r>
              <a:rPr lang="en-GB" dirty="0" err="1" smtClean="0"/>
              <a:t>tv</a:t>
            </a:r>
            <a:r>
              <a:rPr lang="en-GB" dirty="0" smtClean="0"/>
              <a:t> .. </a:t>
            </a:r>
          </a:p>
          <a:p>
            <a:r>
              <a:rPr lang="en-US" dirty="0" smtClean="0"/>
              <a:t>Home visits – door to door</a:t>
            </a:r>
          </a:p>
          <a:p>
            <a:r>
              <a:rPr lang="en-US" dirty="0" smtClean="0"/>
              <a:t>Discussion groups, rallies </a:t>
            </a:r>
          </a:p>
          <a:p>
            <a:r>
              <a:rPr lang="en-GB" dirty="0" smtClean="0"/>
              <a:t>Cascade training – to </a:t>
            </a:r>
            <a:r>
              <a:rPr lang="en-GB" dirty="0" err="1" smtClean="0"/>
              <a:t>districts..villages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IEC </a:t>
            </a:r>
            <a:r>
              <a:rPr lang="en-GB" dirty="0"/>
              <a:t>Materials: posters, </a:t>
            </a:r>
            <a:endParaRPr lang="en-GB" dirty="0" smtClean="0"/>
          </a:p>
          <a:p>
            <a:r>
              <a:rPr lang="en-GB" dirty="0" smtClean="0"/>
              <a:t>Rumour management: work with media, press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16866" r="14598"/>
          <a:stretch/>
        </p:blipFill>
        <p:spPr bwMode="auto">
          <a:xfrm>
            <a:off x="4860032" y="1196752"/>
            <a:ext cx="4433456" cy="534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US" sz="3600" dirty="0" smtClean="0"/>
              <a:t>Community  health workers/mobilisers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6" y="764704"/>
            <a:ext cx="4829091" cy="315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19" y="660513"/>
            <a:ext cx="3883877" cy="291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0" y="3467864"/>
            <a:ext cx="4268661" cy="32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7" y="0"/>
            <a:ext cx="8229600" cy="859057"/>
          </a:xfrm>
        </p:spPr>
        <p:txBody>
          <a:bodyPr/>
          <a:lstStyle/>
          <a:p>
            <a:r>
              <a:rPr lang="nb-NO" sz="3200" dirty="0" smtClean="0"/>
              <a:t>Cultural leaders: Acholi culture: 2 gods: ‘’</a:t>
            </a:r>
            <a:r>
              <a:rPr lang="nb-NO" sz="3200" i="1" dirty="0" smtClean="0"/>
              <a:t>jok’’- life  and </a:t>
            </a:r>
            <a:r>
              <a:rPr lang="nb-NO" sz="3200" dirty="0" smtClean="0"/>
              <a:t>‘’</a:t>
            </a:r>
            <a:r>
              <a:rPr lang="nb-NO" sz="3200" i="1" dirty="0" smtClean="0"/>
              <a:t>gemo’’</a:t>
            </a:r>
            <a:r>
              <a:rPr lang="nb-NO" sz="3200" dirty="0" smtClean="0"/>
              <a:t> - death </a:t>
            </a:r>
            <a:endParaRPr lang="en-GB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/>
          <a:stretch/>
        </p:blipFill>
        <p:spPr bwMode="auto">
          <a:xfrm>
            <a:off x="4211960" y="908720"/>
            <a:ext cx="4613852" cy="26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4" t="47982" r="40363" b="35351"/>
          <a:stretch/>
        </p:blipFill>
        <p:spPr bwMode="auto">
          <a:xfrm>
            <a:off x="418272" y="3983195"/>
            <a:ext cx="4070788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9" y="885183"/>
            <a:ext cx="3652064" cy="30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5" r="8542"/>
          <a:stretch/>
        </p:blipFill>
        <p:spPr bwMode="auto">
          <a:xfrm>
            <a:off x="5004068" y="3618016"/>
            <a:ext cx="3973959" cy="268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85183"/>
            <a:ext cx="19018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nb-NO" sz="3200" dirty="0" smtClean="0"/>
              <a:t>Cultural control of epidemics by the Acholi  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791200"/>
          </a:xfrm>
        </p:spPr>
        <p:txBody>
          <a:bodyPr>
            <a:normAutofit fontScale="62500" lnSpcReduction="20000"/>
          </a:bodyPr>
          <a:lstStyle/>
          <a:p>
            <a:r>
              <a:rPr lang="nb-NO" sz="4000" dirty="0"/>
              <a:t>g</a:t>
            </a:r>
            <a:r>
              <a:rPr lang="nb-NO" sz="4000" dirty="0" smtClean="0"/>
              <a:t>ods (</a:t>
            </a:r>
            <a:r>
              <a:rPr lang="nb-NO" sz="4000" dirty="0"/>
              <a:t>2</a:t>
            </a:r>
            <a:r>
              <a:rPr lang="nb-NO" sz="4000" dirty="0" smtClean="0"/>
              <a:t>): </a:t>
            </a:r>
            <a:r>
              <a:rPr lang="nb-NO" sz="4000" b="1" dirty="0" smtClean="0"/>
              <a:t>- </a:t>
            </a:r>
            <a:r>
              <a:rPr lang="nb-NO" sz="4000" b="1" i="1" dirty="0" smtClean="0"/>
              <a:t>‘’jok’’ </a:t>
            </a:r>
            <a:r>
              <a:rPr lang="nb-NO" sz="4000" b="1" dirty="0"/>
              <a:t> </a:t>
            </a:r>
            <a:r>
              <a:rPr lang="nb-NO" sz="4000" dirty="0" smtClean="0"/>
              <a:t>for </a:t>
            </a:r>
            <a:r>
              <a:rPr lang="nb-NO" sz="4000" dirty="0" err="1" smtClean="0"/>
              <a:t>good</a:t>
            </a:r>
            <a:r>
              <a:rPr lang="nb-NO" sz="4000" dirty="0" smtClean="0"/>
              <a:t>/</a:t>
            </a:r>
            <a:r>
              <a:rPr lang="nb-NO" sz="4000" dirty="0" err="1" smtClean="0"/>
              <a:t>life</a:t>
            </a:r>
            <a:endParaRPr lang="nb-NO" sz="4000" dirty="0" smtClean="0"/>
          </a:p>
          <a:p>
            <a:pPr marL="0" indent="0">
              <a:buNone/>
            </a:pPr>
            <a:r>
              <a:rPr lang="nb-NO" sz="4000" dirty="0" smtClean="0"/>
              <a:t>                     </a:t>
            </a:r>
            <a:r>
              <a:rPr lang="nb-NO" sz="4000" b="1" dirty="0" smtClean="0"/>
              <a:t>- ‘</a:t>
            </a:r>
            <a:r>
              <a:rPr lang="nb-NO" sz="4000" b="1" i="1" dirty="0"/>
              <a:t>’</a:t>
            </a:r>
            <a:r>
              <a:rPr lang="nb-NO" sz="4000" b="1" i="1" dirty="0" err="1"/>
              <a:t>gemo</a:t>
            </a:r>
            <a:r>
              <a:rPr lang="nb-NO" sz="4000" dirty="0"/>
              <a:t>’’ </a:t>
            </a:r>
            <a:r>
              <a:rPr lang="nb-NO" sz="4000" dirty="0" smtClean="0"/>
              <a:t> for </a:t>
            </a:r>
            <a:r>
              <a:rPr lang="nb-NO" sz="4000" dirty="0" err="1" smtClean="0"/>
              <a:t>evil</a:t>
            </a:r>
            <a:r>
              <a:rPr lang="nb-NO" sz="4000" dirty="0" smtClean="0"/>
              <a:t>/</a:t>
            </a:r>
            <a:r>
              <a:rPr lang="nb-NO" sz="4000" dirty="0" err="1" smtClean="0"/>
              <a:t>death</a:t>
            </a:r>
            <a:r>
              <a:rPr lang="nb-NO" sz="4000" dirty="0" smtClean="0"/>
              <a:t>, -</a:t>
            </a:r>
            <a:r>
              <a:rPr lang="nb-NO" sz="4000" dirty="0" err="1" smtClean="0"/>
              <a:t>epidemics</a:t>
            </a:r>
            <a:endParaRPr lang="nb-NO" sz="4000" dirty="0" smtClean="0"/>
          </a:p>
          <a:p>
            <a:r>
              <a:rPr lang="nb-NO" sz="4000" dirty="0" err="1" smtClean="0"/>
              <a:t>Procedures</a:t>
            </a:r>
            <a:r>
              <a:rPr lang="nb-NO" sz="4000" dirty="0" smtClean="0"/>
              <a:t> for </a:t>
            </a:r>
            <a:r>
              <a:rPr lang="nb-NO" sz="4000" dirty="0" err="1" smtClean="0"/>
              <a:t>outbreak</a:t>
            </a:r>
            <a:r>
              <a:rPr lang="nb-NO" sz="4000" dirty="0" smtClean="0"/>
              <a:t> </a:t>
            </a:r>
            <a:r>
              <a:rPr lang="nb-NO" sz="4000" dirty="0" err="1" smtClean="0"/>
              <a:t>containment</a:t>
            </a:r>
            <a:r>
              <a:rPr lang="nb-NO" sz="4000" dirty="0"/>
              <a:t>:</a:t>
            </a:r>
            <a:endParaRPr lang="nb-NO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 </a:t>
            </a:r>
            <a:r>
              <a:rPr lang="nb-NO" sz="4000" dirty="0"/>
              <a:t>I</a:t>
            </a:r>
            <a:r>
              <a:rPr lang="nb-NO" sz="4000" dirty="0" smtClean="0"/>
              <a:t>solation (house)  &gt;100 metres; identified with  reeds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 No </a:t>
            </a:r>
            <a:r>
              <a:rPr lang="nb-NO" sz="4000" dirty="0" err="1" smtClean="0"/>
              <a:t>movement</a:t>
            </a:r>
            <a:endParaRPr lang="nb-NO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/>
              <a:t> C</a:t>
            </a:r>
            <a:r>
              <a:rPr lang="nb-NO" sz="4000" dirty="0" smtClean="0"/>
              <a:t>are - </a:t>
            </a:r>
            <a:r>
              <a:rPr lang="nb-NO" sz="4000" dirty="0" err="1" smtClean="0"/>
              <a:t>only</a:t>
            </a:r>
            <a:r>
              <a:rPr lang="nb-NO" sz="4000" dirty="0" smtClean="0"/>
              <a:t> by </a:t>
            </a:r>
            <a:r>
              <a:rPr lang="nb-NO" sz="4000" dirty="0" err="1" smtClean="0"/>
              <a:t>survivor</a:t>
            </a:r>
            <a:r>
              <a:rPr lang="nb-NO" sz="4000" dirty="0" smtClean="0"/>
              <a:t> or </a:t>
            </a:r>
            <a:r>
              <a:rPr lang="nb-NO" sz="4000" dirty="0" err="1" smtClean="0"/>
              <a:t>elderly</a:t>
            </a:r>
            <a:r>
              <a:rPr lang="nb-NO" sz="4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No </a:t>
            </a:r>
            <a:r>
              <a:rPr lang="nb-NO" sz="4000" dirty="0" err="1" smtClean="0"/>
              <a:t>food</a:t>
            </a:r>
            <a:r>
              <a:rPr lang="nb-NO" sz="4000" dirty="0" smtClean="0"/>
              <a:t> from outsiders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No sex or </a:t>
            </a:r>
            <a:r>
              <a:rPr lang="nb-NO" sz="4000" dirty="0" err="1" smtClean="0"/>
              <a:t>dance</a:t>
            </a:r>
            <a:endParaRPr lang="nb-NO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No rotten or </a:t>
            </a:r>
            <a:r>
              <a:rPr lang="nb-NO" sz="4000" dirty="0" err="1" smtClean="0"/>
              <a:t>smoked</a:t>
            </a:r>
            <a:r>
              <a:rPr lang="nb-NO" sz="4000" dirty="0" smtClean="0"/>
              <a:t> </a:t>
            </a:r>
            <a:r>
              <a:rPr lang="nb-NO" sz="4000" dirty="0" err="1" smtClean="0"/>
              <a:t>meat</a:t>
            </a:r>
            <a:r>
              <a:rPr lang="nb-NO" sz="4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000" dirty="0" smtClean="0"/>
              <a:t>Burials- at the edge of the village by the eldest</a:t>
            </a:r>
          </a:p>
          <a:p>
            <a:pPr marL="0" indent="0">
              <a:buNone/>
            </a:pPr>
            <a:endParaRPr lang="nb-NO" sz="4000" dirty="0" smtClean="0"/>
          </a:p>
          <a:p>
            <a:pPr marL="0" indent="0">
              <a:buNone/>
            </a:pPr>
            <a:r>
              <a:rPr lang="nb-NO" sz="4000" b="1" dirty="0" smtClean="0"/>
              <a:t>Elders </a:t>
            </a:r>
            <a:r>
              <a:rPr lang="nb-NO" sz="4000" b="1" dirty="0"/>
              <a:t>have power to reverse this by </a:t>
            </a:r>
            <a:r>
              <a:rPr lang="nb-NO" sz="4000" b="1" dirty="0" smtClean="0"/>
              <a:t>sacrifice</a:t>
            </a:r>
          </a:p>
          <a:p>
            <a:pPr marL="0" indent="0">
              <a:buNone/>
            </a:pPr>
            <a:endParaRPr lang="nb-NO" sz="1900" b="1" dirty="0" smtClean="0"/>
          </a:p>
          <a:p>
            <a:pPr marL="0" indent="0">
              <a:buNone/>
            </a:pPr>
            <a:endParaRPr lang="nb-NO" sz="1900" b="1" dirty="0"/>
          </a:p>
          <a:p>
            <a:pPr marL="0" indent="0">
              <a:buNone/>
            </a:pPr>
            <a:endParaRPr lang="nb-NO" sz="19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b-NO" sz="2800" b="1" i="1" dirty="0" smtClean="0">
                <a:solidFill>
                  <a:srgbClr val="00B0F0"/>
                </a:solidFill>
              </a:rPr>
              <a:t>Source: </a:t>
            </a:r>
            <a:r>
              <a:rPr lang="nb-NO" sz="2800" i="1" dirty="0" smtClean="0"/>
              <a:t>Hewlett </a:t>
            </a:r>
            <a:r>
              <a:rPr lang="nb-NO" sz="2800" i="1" dirty="0"/>
              <a:t>B, 2001</a:t>
            </a:r>
            <a:endParaRPr lang="nb-NO" sz="28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b-NO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scenarios and outcomes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438"/>
            <a:ext cx="8229600" cy="808274"/>
          </a:xfrm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 err="1" smtClean="0"/>
              <a:t>mobilisation</a:t>
            </a:r>
            <a:r>
              <a:rPr lang="en-US" dirty="0" smtClean="0"/>
              <a:t> (SM)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00" y="908720"/>
            <a:ext cx="8784976" cy="5832648"/>
          </a:xfrm>
        </p:spPr>
        <p:txBody>
          <a:bodyPr/>
          <a:lstStyle/>
          <a:p>
            <a:r>
              <a:rPr lang="en-US" dirty="0" smtClean="0"/>
              <a:t>SM is Process – raises awareness; motivates people to demand positive change/develop</a:t>
            </a:r>
          </a:p>
          <a:p>
            <a:r>
              <a:rPr lang="en-US" dirty="0" smtClean="0"/>
              <a:t>Involves groups persons- mass gatherings..</a:t>
            </a:r>
          </a:p>
          <a:p>
            <a:r>
              <a:rPr lang="en-US" dirty="0" smtClean="0"/>
              <a:t>Social media and IT – currently integral tool in active social </a:t>
            </a:r>
            <a:r>
              <a:rPr lang="en-US" dirty="0" err="1" smtClean="0"/>
              <a:t>mobiisation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Facilitate dialogue different groups… changes</a:t>
            </a:r>
          </a:p>
          <a:p>
            <a:r>
              <a:rPr lang="en-US" dirty="0" smtClean="0"/>
              <a:t> SM applied to bring together  institutions groups/ stakeholders</a:t>
            </a:r>
          </a:p>
          <a:p>
            <a:r>
              <a:rPr lang="en-US" dirty="0" smtClean="0"/>
              <a:t> Supports and linked to community </a:t>
            </a:r>
            <a:r>
              <a:rPr lang="en-US" dirty="0" err="1" smtClean="0"/>
              <a:t>mobilisation</a:t>
            </a:r>
            <a:r>
              <a:rPr lang="en-US" dirty="0" smtClean="0"/>
              <a:t> (CM) </a:t>
            </a:r>
            <a:r>
              <a:rPr lang="en-US" dirty="0"/>
              <a:t>to attain specific pressing specific goals 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Community</a:t>
            </a:r>
            <a:r>
              <a:rPr lang="nb-NO" sz="2800" dirty="0" smtClean="0"/>
              <a:t> </a:t>
            </a:r>
            <a:r>
              <a:rPr lang="nb-NO" sz="2800" dirty="0" err="1" smtClean="0"/>
              <a:t>targeted</a:t>
            </a:r>
            <a:r>
              <a:rPr lang="nb-NO" sz="2800" dirty="0" smtClean="0"/>
              <a:t> </a:t>
            </a:r>
            <a:r>
              <a:rPr lang="nb-NO" sz="2800" dirty="0" err="1" smtClean="0"/>
              <a:t>isolation</a:t>
            </a:r>
            <a:r>
              <a:rPr lang="nb-NO" sz="2800" dirty="0" smtClean="0"/>
              <a:t> or </a:t>
            </a:r>
            <a:r>
              <a:rPr lang="nb-NO" sz="2800" dirty="0" err="1" smtClean="0"/>
              <a:t>mass</a:t>
            </a:r>
            <a:r>
              <a:rPr lang="nb-NO" sz="2800" dirty="0" smtClean="0"/>
              <a:t> </a:t>
            </a:r>
            <a:r>
              <a:rPr lang="nb-NO" sz="2800" dirty="0" err="1" smtClean="0"/>
              <a:t>quarantine</a:t>
            </a:r>
            <a:r>
              <a:rPr lang="nb-NO" sz="2800" dirty="0" smtClean="0"/>
              <a:t>?</a:t>
            </a:r>
            <a:br>
              <a:rPr lang="nb-NO" sz="2800" dirty="0" smtClean="0"/>
            </a:br>
            <a:r>
              <a:rPr lang="nb-NO" sz="2800" dirty="0" smtClean="0"/>
              <a:t>Ebola </a:t>
            </a:r>
            <a:r>
              <a:rPr lang="nb-NO" sz="2800" dirty="0" err="1" smtClean="0"/>
              <a:t>containment</a:t>
            </a:r>
            <a:r>
              <a:rPr lang="nb-NO" sz="2800" dirty="0" smtClean="0"/>
              <a:t> in </a:t>
            </a:r>
            <a:r>
              <a:rPr lang="nb-NO" sz="2800" dirty="0" err="1" smtClean="0"/>
              <a:t>Masindi</a:t>
            </a:r>
            <a:r>
              <a:rPr lang="nb-NO" sz="2800" dirty="0" smtClean="0"/>
              <a:t> </a:t>
            </a:r>
            <a:r>
              <a:rPr lang="nb-NO" sz="2800" dirty="0" err="1" smtClean="0"/>
              <a:t>district</a:t>
            </a:r>
            <a:r>
              <a:rPr lang="nb-NO" sz="2800" dirty="0" smtClean="0"/>
              <a:t>, Uganda, 2000</a:t>
            </a:r>
            <a:endParaRPr lang="nb-NO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84168" y="1340768"/>
            <a:ext cx="2952328" cy="5517232"/>
          </a:xfrm>
        </p:spPr>
        <p:txBody>
          <a:bodyPr>
            <a:noAutofit/>
          </a:bodyPr>
          <a:lstStyle/>
          <a:p>
            <a:r>
              <a:rPr lang="nb-NO" sz="2000" dirty="0"/>
              <a:t>73 members extended index  family</a:t>
            </a:r>
          </a:p>
          <a:p>
            <a:r>
              <a:rPr lang="nb-NO" sz="2000" b="1" i="1" dirty="0" smtClean="0"/>
              <a:t>Transmission </a:t>
            </a:r>
            <a:r>
              <a:rPr lang="nb-NO" sz="2000" b="1" i="1" dirty="0"/>
              <a:t>prevented </a:t>
            </a:r>
            <a:r>
              <a:rPr lang="nb-NO" sz="2000" b="1" i="1" dirty="0" smtClean="0"/>
              <a:t>beyond </a:t>
            </a:r>
            <a:r>
              <a:rPr lang="nb-NO" sz="2000" b="1" i="1" dirty="0"/>
              <a:t>index family </a:t>
            </a:r>
            <a:r>
              <a:rPr lang="nb-NO" sz="2000" b="1" i="1" dirty="0" smtClean="0"/>
              <a:t>by </a:t>
            </a:r>
            <a:r>
              <a:rPr lang="nb-NO" sz="2000" b="1" i="1" dirty="0"/>
              <a:t>early case detection and  isolation imposed by the community</a:t>
            </a:r>
          </a:p>
          <a:p>
            <a:r>
              <a:rPr lang="nb-NO" sz="2000" dirty="0" smtClean="0"/>
              <a:t>Attack rate 19/73 (26%)</a:t>
            </a:r>
          </a:p>
          <a:p>
            <a:r>
              <a:rPr lang="nb-NO" sz="2000" dirty="0" smtClean="0"/>
              <a:t>CFR in </a:t>
            </a:r>
            <a:r>
              <a:rPr lang="nb-NO" sz="2000" dirty="0" err="1" smtClean="0"/>
              <a:t>index</a:t>
            </a:r>
            <a:r>
              <a:rPr lang="nb-NO" sz="2000" dirty="0" smtClean="0"/>
              <a:t> </a:t>
            </a:r>
            <a:r>
              <a:rPr lang="nb-NO" sz="2000" dirty="0" err="1" smtClean="0"/>
              <a:t>family</a:t>
            </a:r>
            <a:r>
              <a:rPr lang="nb-NO" sz="2000" dirty="0" smtClean="0"/>
              <a:t> 15/19 (79%)</a:t>
            </a:r>
          </a:p>
          <a:p>
            <a:r>
              <a:rPr lang="nb-NO" sz="2000" dirty="0" smtClean="0"/>
              <a:t>2nd </a:t>
            </a:r>
            <a:r>
              <a:rPr lang="nb-NO" sz="2000" dirty="0" err="1" smtClean="0"/>
              <a:t>generation</a:t>
            </a:r>
            <a:r>
              <a:rPr lang="nb-NO" sz="2000" dirty="0" smtClean="0"/>
              <a:t> lost 8/19 (50%) </a:t>
            </a:r>
          </a:p>
          <a:p>
            <a:r>
              <a:rPr lang="nb-NO" sz="2000" b="1" i="1" dirty="0" smtClean="0"/>
              <a:t>Only 1 case in general population occured</a:t>
            </a:r>
          </a:p>
          <a:p>
            <a:r>
              <a:rPr lang="nb-NO" sz="2000" dirty="0" smtClean="0"/>
              <a:t>Left 30 orphans</a:t>
            </a:r>
          </a:p>
        </p:txBody>
      </p:sp>
      <p:pic>
        <p:nvPicPr>
          <p:cNvPr id="7" name="Content Placeholder 5" descr="http://www.biomedcentral.com/content/figures/1471-2334-11-357-4-l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580000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8537" y="583168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Enforcement : </a:t>
            </a:r>
            <a:r>
              <a:rPr lang="en-US" sz="2000" b="1" dirty="0" smtClean="0"/>
              <a:t>Community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leadership v. </a:t>
            </a:r>
            <a:r>
              <a:rPr lang="en-US" sz="2000" b="1" dirty="0" smtClean="0"/>
              <a:t>police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2570"/>
            <a:ext cx="57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  <a:r>
              <a:rPr lang="en-GB" i="1" dirty="0" err="1" smtClean="0"/>
              <a:t>Borchert</a:t>
            </a:r>
            <a:r>
              <a:rPr lang="en-GB" i="1" dirty="0" smtClean="0"/>
              <a:t> M 2011, and personal notes, 2000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273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Early detection and </a:t>
            </a:r>
            <a:r>
              <a:rPr lang="en-US" sz="3200" dirty="0" smtClean="0">
                <a:solidFill>
                  <a:prstClr val="black"/>
                </a:solidFill>
              </a:rPr>
              <a:t>containment, Luwero </a:t>
            </a:r>
            <a:r>
              <a:rPr lang="en-US" sz="3200" dirty="0">
                <a:solidFill>
                  <a:prstClr val="black"/>
                </a:solidFill>
              </a:rPr>
              <a:t>district, Uganda, 2011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216219" cy="452596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 descr="\\finse.uib.no\sok041\Pictures\luwero outbreak 2011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0" b="7815"/>
          <a:stretch/>
        </p:blipFill>
        <p:spPr bwMode="auto">
          <a:xfrm>
            <a:off x="395536" y="1556792"/>
            <a:ext cx="7294684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3065" y="6327114"/>
            <a:ext cx="322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Shoemaker, 2012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124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" y="0"/>
            <a:ext cx="910623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268760"/>
            <a:ext cx="2520280" cy="175432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CFR  Average 53%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Initially 100% </a:t>
            </a:r>
            <a:r>
              <a:rPr lang="en-US" b="1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Towards End &lt;40%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RR highest with bleeding (RR 1.8, p&lt;.001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432048"/>
          </a:xfrm>
        </p:spPr>
        <p:txBody>
          <a:bodyPr>
            <a:normAutofit fontScale="90000"/>
          </a:bodyPr>
          <a:lstStyle/>
          <a:p>
            <a:r>
              <a:rPr lang="en-GB" sz="2200" cap="all" dirty="0" smtClean="0"/>
              <a:t>timelines </a:t>
            </a:r>
            <a:r>
              <a:rPr lang="en-GB" sz="2200" cap="all" dirty="0"/>
              <a:t>since onset for delays by district, </a:t>
            </a:r>
            <a:r>
              <a:rPr lang="en-GB" sz="2200" cap="all" dirty="0" err="1"/>
              <a:t>uganda</a:t>
            </a:r>
            <a:r>
              <a:rPr lang="en-GB" sz="2200" cap="all" dirty="0"/>
              <a:t> 2000-2012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52745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72757"/>
              </p:ext>
            </p:extLst>
          </p:nvPr>
        </p:nvGraphicFramePr>
        <p:xfrm>
          <a:off x="35497" y="692696"/>
          <a:ext cx="9000999" cy="55900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5"/>
                <a:gridCol w="720080"/>
                <a:gridCol w="864096"/>
                <a:gridCol w="936104"/>
                <a:gridCol w="792088"/>
                <a:gridCol w="1008112"/>
                <a:gridCol w="648072"/>
                <a:gridCol w="936104"/>
                <a:gridCol w="79208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District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Gulu, 2000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Bundibugyo, 2007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Kibaale, 2012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Luwero, 2012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Days since onset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 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Days since onset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Days since onset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Days since onset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of strange disease </a:t>
                      </a:r>
                      <a:endParaRPr lang="en-GB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community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07/08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12/6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13/10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Report to Ministry Health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9/10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27/09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12/07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7/11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Investigation: Blood sampled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12/10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29/09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13/07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8/11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Blood confirmation Ebola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27/07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12/11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Declaration national action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15/10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29/11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13/11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Last Case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14/01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14/08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days epidemic lasted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117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101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63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34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From laboratory confirmation</a:t>
                      </a:r>
                      <a:endParaRPr lang="en-GB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to last case 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91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525344"/>
            <a:ext cx="89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NB-  The Luwero Ebola outbreak  of 2011, was contained and limited to just  ONE case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0945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GB" sz="3200" i="1" dirty="0" smtClean="0"/>
              <a:t>Challenge</a:t>
            </a:r>
            <a:r>
              <a:rPr lang="en-GB" sz="3200" dirty="0" smtClean="0"/>
              <a:t>: validating screened cases by supervisors in Gulu and lab confirmation in </a:t>
            </a:r>
            <a:r>
              <a:rPr lang="en-GB" sz="3200" dirty="0" err="1" smtClean="0"/>
              <a:t>Bundi</a:t>
            </a:r>
            <a:r>
              <a:rPr lang="en-GB" sz="3200" dirty="0" smtClean="0"/>
              <a:t>– </a:t>
            </a:r>
            <a:r>
              <a:rPr lang="en-GB" sz="3200" i="1" dirty="0" smtClean="0"/>
              <a:t>?reliability</a:t>
            </a:r>
            <a:endParaRPr lang="en-GB" sz="3200" i="1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7" b="7052"/>
          <a:stretch/>
        </p:blipFill>
        <p:spPr bwMode="auto">
          <a:xfrm>
            <a:off x="4932040" y="1124744"/>
            <a:ext cx="4032448" cy="481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/>
          <a:stretch/>
        </p:blipFill>
        <p:spPr bwMode="auto">
          <a:xfrm>
            <a:off x="-10264" y="1052736"/>
            <a:ext cx="47160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351" y="6093296"/>
            <a:ext cx="439248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Challenge: non specific; bleeding rare  &lt; 5%;  Malaria </a:t>
            </a:r>
            <a:r>
              <a:rPr lang="en-US" b="1" dirty="0" err="1" smtClean="0"/>
              <a:t>etc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Needed: Case  definition validation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5949280"/>
            <a:ext cx="403244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 :</a:t>
            </a:r>
          </a:p>
          <a:p>
            <a:pPr algn="ctr"/>
            <a:r>
              <a:rPr lang="en-US" b="1" i="1" dirty="0" smtClean="0"/>
              <a:t> Low /unknown Pos. Pred. Value  (</a:t>
            </a:r>
            <a:r>
              <a:rPr lang="en-US" b="1" i="1" dirty="0" err="1" smtClean="0"/>
              <a:t>ppv</a:t>
            </a:r>
            <a:r>
              <a:rPr lang="en-US" b="1" i="1" dirty="0" smtClean="0"/>
              <a:t>)</a:t>
            </a:r>
            <a:r>
              <a:rPr lang="en-US" b="1" dirty="0" smtClean="0"/>
              <a:t> </a:t>
            </a:r>
            <a:endParaRPr lang="en-US" b="1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Need: appropriate </a:t>
            </a:r>
            <a:r>
              <a:rPr lang="en-US" b="1" dirty="0" err="1" smtClean="0">
                <a:solidFill>
                  <a:srgbClr val="FF0000"/>
                </a:solidFill>
              </a:rPr>
              <a:t>Dx</a:t>
            </a:r>
            <a:r>
              <a:rPr lang="en-US" b="1" dirty="0" smtClean="0">
                <a:solidFill>
                  <a:srgbClr val="FF0000"/>
                </a:solidFill>
              </a:rPr>
              <a:t> tools; determine  </a:t>
            </a:r>
            <a:r>
              <a:rPr lang="en-US" b="1" dirty="0" err="1" smtClean="0">
                <a:solidFill>
                  <a:srgbClr val="FF0000"/>
                </a:solidFill>
              </a:rPr>
              <a:t>ppv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614792" cy="576064"/>
          </a:xfrm>
        </p:spPr>
        <p:txBody>
          <a:bodyPr/>
          <a:lstStyle/>
          <a:p>
            <a:r>
              <a:rPr lang="en-US" sz="2800" b="1" dirty="0" smtClean="0"/>
              <a:t>Care</a:t>
            </a:r>
            <a:r>
              <a:rPr lang="en-US" sz="2800" dirty="0" smtClean="0"/>
              <a:t>: Ebola Isolation units: Gulu, </a:t>
            </a:r>
            <a:r>
              <a:rPr lang="en-US" sz="2800" dirty="0" err="1" smtClean="0"/>
              <a:t>Bundi</a:t>
            </a:r>
            <a:r>
              <a:rPr lang="en-US" sz="2800" dirty="0" smtClean="0"/>
              <a:t> - 2000; 2007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DFA-AA0E-4701-BCEB-FE08126691BE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9418" r="4171" b="49122"/>
          <a:stretch/>
        </p:blipFill>
        <p:spPr bwMode="auto">
          <a:xfrm>
            <a:off x="290492" y="836712"/>
            <a:ext cx="8853508" cy="28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0622"/>
            <a:ext cx="41044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12728" y="3859730"/>
            <a:ext cx="4031272" cy="3014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Effectiveness of units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Gulu:  31 HCW infected- 64% </a:t>
            </a:r>
            <a:r>
              <a:rPr lang="en-US" sz="2400" b="1" i="1" dirty="0" smtClean="0">
                <a:solidFill>
                  <a:srgbClr val="FF0000"/>
                </a:solidFill>
              </a:rPr>
              <a:t>AFTER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Bundi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 14 HCW infected </a:t>
            </a:r>
            <a:r>
              <a:rPr lang="en-US" sz="2400" b="1" i="1" dirty="0" smtClean="0">
                <a:solidFill>
                  <a:srgbClr val="00B050"/>
                </a:solidFill>
              </a:rPr>
              <a:t>BEFORE</a:t>
            </a:r>
          </a:p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?Gaps-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-Hospital waste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managemt</a:t>
            </a:r>
            <a:r>
              <a:rPr lang="en-US" sz="2000" b="1" i="1" dirty="0" smtClean="0">
                <a:solidFill>
                  <a:schemeClr val="tx1"/>
                </a:solidFill>
              </a:rPr>
              <a:t> policy </a:t>
            </a:r>
          </a:p>
        </p:txBody>
      </p:sp>
    </p:spTree>
    <p:extLst>
      <p:ext uri="{BB962C8B-B14F-4D97-AF65-F5344CB8AC3E}">
        <p14:creationId xmlns:p14="http://schemas.microsoft.com/office/powerpoint/2010/main" val="40042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nb-NO" sz="2800" b="1" dirty="0" smtClean="0"/>
              <a:t>Care- Mitigating the Challenges</a:t>
            </a:r>
            <a:r>
              <a:rPr lang="nb-NO" sz="2800" dirty="0" smtClean="0"/>
              <a:t> </a:t>
            </a:r>
            <a:r>
              <a:rPr lang="nb-NO" sz="2800" b="1" dirty="0" smtClean="0"/>
              <a:t>in  isolation wards  </a:t>
            </a:r>
            <a:endParaRPr lang="en-GB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/>
          <a:stretch/>
        </p:blipFill>
        <p:spPr bwMode="auto">
          <a:xfrm>
            <a:off x="4355970" y="692691"/>
            <a:ext cx="4718713" cy="30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\\finse.uib.no\sok041\Pictures\ebola gulu rubber-bo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0470"/>
            <a:ext cx="3764280" cy="26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84168" y="6237312"/>
            <a:ext cx="261215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Supplies- PPE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-Ethics- confidentiality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3284984"/>
            <a:ext cx="187220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Overcrowding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6" r="7098" b="33925"/>
          <a:stretch/>
        </p:blipFill>
        <p:spPr bwMode="auto">
          <a:xfrm>
            <a:off x="0" y="3710470"/>
            <a:ext cx="6200564" cy="270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6203459"/>
            <a:ext cx="5544616" cy="6545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Care labor intensive: few HCW;  needed motivation; dedicated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Mitigation of challenges</a:t>
            </a:r>
          </a:p>
          <a:p>
            <a:r>
              <a:rPr lang="en-US" sz="2400" dirty="0" smtClean="0"/>
              <a:t>Incentives- risk allowances paid</a:t>
            </a:r>
          </a:p>
          <a:p>
            <a:r>
              <a:rPr lang="en-US" sz="2400" dirty="0" smtClean="0"/>
              <a:t>Inventories: dedicated expertise</a:t>
            </a:r>
          </a:p>
          <a:p>
            <a:r>
              <a:rPr lang="en-US" sz="2400" dirty="0" smtClean="0"/>
              <a:t>Tech support supervision/community dialogue</a:t>
            </a:r>
          </a:p>
          <a:p>
            <a:r>
              <a:rPr lang="en-US" sz="2400" dirty="0" smtClean="0"/>
              <a:t>Steady supplies PPE</a:t>
            </a:r>
          </a:p>
          <a:p>
            <a:r>
              <a:rPr lang="en-US" sz="2400" dirty="0" smtClean="0"/>
              <a:t>Statutory Compensation Act  </a:t>
            </a:r>
          </a:p>
          <a:p>
            <a:r>
              <a:rPr lang="en-US" sz="2400" dirty="0" smtClean="0"/>
              <a:t>Collaboration/partnerships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8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849" y="-243408"/>
            <a:ext cx="7499350" cy="778098"/>
          </a:xfrm>
        </p:spPr>
        <p:txBody>
          <a:bodyPr/>
          <a:lstStyle/>
          <a:p>
            <a:r>
              <a:rPr lang="nb-NO" dirty="0" err="1" smtClean="0"/>
              <a:t>Lessons</a:t>
            </a:r>
            <a:r>
              <a:rPr lang="nb-NO" dirty="0" smtClean="0"/>
              <a:t> </a:t>
            </a:r>
            <a:r>
              <a:rPr lang="nb-NO" dirty="0" err="1" smtClean="0"/>
              <a:t>learnt</a:t>
            </a:r>
            <a:r>
              <a:rPr lang="nb-NO" dirty="0" smtClean="0"/>
              <a:t> from Uganda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23270" cy="645333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alibri"/>
              </a:rPr>
              <a:t>Community </a:t>
            </a:r>
            <a:r>
              <a:rPr lang="en-US" sz="2800" b="1" u="sng" dirty="0" err="1" smtClean="0">
                <a:solidFill>
                  <a:srgbClr val="FF0000"/>
                </a:solidFill>
                <a:latin typeface="Calibri"/>
              </a:rPr>
              <a:t>mobilisation</a:t>
            </a:r>
            <a:r>
              <a:rPr lang="en-US" sz="2800" b="1" u="sng" dirty="0" smtClean="0">
                <a:solidFill>
                  <a:srgbClr val="FF0000"/>
                </a:solidFill>
                <a:latin typeface="Calibri"/>
              </a:rPr>
              <a:t> vital </a:t>
            </a:r>
            <a:r>
              <a:rPr lang="en-US" sz="2800" b="1" i="1" u="sng" dirty="0" smtClean="0">
                <a:solidFill>
                  <a:srgbClr val="FF0000"/>
                </a:solidFill>
                <a:latin typeface="Calibri"/>
              </a:rPr>
              <a:t>best scenario </a:t>
            </a:r>
            <a:r>
              <a:rPr lang="en-US" sz="2800" b="1" u="sng" dirty="0" smtClean="0">
                <a:solidFill>
                  <a:srgbClr val="FF0000"/>
                </a:solidFill>
                <a:latin typeface="Calibri"/>
              </a:rPr>
              <a:t> –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nb-NO" sz="2800" dirty="0" smtClean="0"/>
              <a:t>Leadership: - strong and inclusiveness at all levels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nb-NO" sz="2800" dirty="0" smtClean="0"/>
              <a:t>Building </a:t>
            </a:r>
            <a:r>
              <a:rPr lang="nb-NO" sz="2800" dirty="0"/>
              <a:t>and holding public trust </a:t>
            </a:r>
            <a:r>
              <a:rPr lang="nb-NO" sz="2800" b="1" dirty="0" smtClean="0"/>
              <a:t>– </a:t>
            </a:r>
            <a:r>
              <a:rPr lang="nb-NO" sz="2800" dirty="0" smtClean="0"/>
              <a:t>e</a:t>
            </a:r>
            <a:r>
              <a:rPr lang="nb-NO" sz="2800" i="1" dirty="0" smtClean="0"/>
              <a:t>ngagement,</a:t>
            </a:r>
            <a:r>
              <a:rPr lang="nb-NO" sz="2800" dirty="0" smtClean="0"/>
              <a:t> </a:t>
            </a:r>
            <a:r>
              <a:rPr lang="nb-NO" sz="2800" i="1" dirty="0" smtClean="0"/>
              <a:t>media</a:t>
            </a:r>
            <a:r>
              <a:rPr lang="nb-NO" sz="2800" dirty="0" smtClean="0"/>
              <a:t>,  </a:t>
            </a:r>
            <a:r>
              <a:rPr lang="nb-NO" sz="2800" dirty="0"/>
              <a:t>manage </a:t>
            </a:r>
            <a:r>
              <a:rPr lang="nb-NO" sz="2800" dirty="0" smtClean="0"/>
              <a:t>rumour, 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</a:rPr>
              <a:t>Harness new tools – community based surveillance (IHR 2005</a:t>
            </a:r>
            <a:r>
              <a:rPr lang="nb-NO" sz="2800" dirty="0"/>
              <a:t>’</a:t>
            </a:r>
            <a:r>
              <a:rPr lang="nb-NO" sz="2800" i="1" dirty="0"/>
              <a:t>unusual health events’’</a:t>
            </a:r>
            <a:r>
              <a:rPr lang="nb-NO" sz="2800" dirty="0"/>
              <a:t> </a:t>
            </a:r>
            <a:r>
              <a:rPr lang="en-US" sz="2800" dirty="0" smtClean="0">
                <a:latin typeface="Calibri"/>
              </a:rPr>
              <a:t>) , IT, care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</a:rPr>
              <a:t>  </a:t>
            </a:r>
            <a:r>
              <a:rPr lang="nb-NO" sz="2800" dirty="0"/>
              <a:t>Emphasise also care  and 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survival- public trust</a:t>
            </a:r>
            <a:endParaRPr lang="nb-NO" sz="2800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b-NO" sz="2800" i="1" dirty="0" smtClean="0"/>
              <a:t>Stregthen and motivate Human resource:</a:t>
            </a:r>
            <a:r>
              <a:rPr lang="nb-NO" sz="2800" dirty="0" smtClean="0"/>
              <a:t> </a:t>
            </a:r>
            <a:r>
              <a:rPr lang="en-US" sz="2800" dirty="0" smtClean="0">
                <a:latin typeface="Calibri"/>
              </a:rPr>
              <a:t>share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the risks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fairly-</a:t>
            </a:r>
            <a:r>
              <a:rPr lang="nb-NO" sz="2800" dirty="0" smtClean="0"/>
              <a:t> </a:t>
            </a:r>
            <a:r>
              <a:rPr lang="nb-NO" sz="2800" dirty="0"/>
              <a:t>policy-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attracts, rewards , retains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/>
              </a:rPr>
              <a:t> </a:t>
            </a:r>
            <a:r>
              <a:rPr lang="nb-NO" dirty="0" smtClean="0"/>
              <a:t>Strenghthen primary health care systems- 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b-NO" dirty="0" smtClean="0"/>
              <a:t>Institutionalise EPR  practice /partnerships- capacity</a:t>
            </a:r>
          </a:p>
          <a:p>
            <a:pPr marL="82550" indent="0">
              <a:buNone/>
            </a:pPr>
            <a:r>
              <a:rPr lang="nb-NO" sz="2800" b="1" dirty="0" smtClean="0">
                <a:solidFill>
                  <a:srgbClr val="FF0000"/>
                </a:solidFill>
              </a:rPr>
              <a:t>Early detection- early winner: community vital </a:t>
            </a:r>
            <a:endParaRPr lang="nb-NO" sz="2800" b="1" dirty="0">
              <a:solidFill>
                <a:srgbClr val="FF0000"/>
              </a:solidFill>
            </a:endParaRPr>
          </a:p>
          <a:p>
            <a:pPr marL="82550" indent="0">
              <a:buNone/>
            </a:pPr>
            <a:r>
              <a:rPr lang="nb-NO" dirty="0" smtClean="0"/>
              <a:t> </a:t>
            </a:r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20E47-645E-42DF-8A87-1079A57A298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38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56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Early detection … early winner</a:t>
            </a:r>
          </a:p>
          <a:p>
            <a:r>
              <a:rPr lang="en-US" sz="4400" dirty="0" smtClean="0"/>
              <a:t>Not all was 100% perfect , but the Ministry of Health working along side its partners and involving the community contained the  outbreaks… sometimes with delays, but once promptly and effectively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65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 err="1" smtClean="0"/>
              <a:t>mobilisation</a:t>
            </a:r>
            <a:r>
              <a:rPr lang="en-US" dirty="0" smtClean="0"/>
              <a:t> (CM)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712968" cy="5733256"/>
          </a:xfrm>
        </p:spPr>
        <p:txBody>
          <a:bodyPr/>
          <a:lstStyle/>
          <a:p>
            <a:r>
              <a:rPr lang="en-US" dirty="0"/>
              <a:t>Community mobilization </a:t>
            </a:r>
            <a:r>
              <a:rPr lang="en-US" dirty="0" smtClean="0"/>
              <a:t>is </a:t>
            </a:r>
            <a:r>
              <a:rPr lang="en-US" dirty="0"/>
              <a:t>capacity building </a:t>
            </a:r>
            <a:r>
              <a:rPr lang="en-US" i="1" dirty="0">
                <a:solidFill>
                  <a:srgbClr val="FF0000"/>
                </a:solidFill>
              </a:rPr>
              <a:t>process</a:t>
            </a:r>
            <a:r>
              <a:rPr lang="en-US" i="1" dirty="0"/>
              <a:t> </a:t>
            </a:r>
            <a:r>
              <a:rPr lang="en-US" dirty="0"/>
              <a:t>through which </a:t>
            </a:r>
            <a:r>
              <a:rPr lang="en-US" dirty="0" smtClean="0"/>
              <a:t>community individuals</a:t>
            </a:r>
            <a:r>
              <a:rPr lang="en-US" dirty="0"/>
              <a:t>, groups, or organizations plan, carry out and evaluate activities on a </a:t>
            </a:r>
            <a:r>
              <a:rPr lang="en-US" dirty="0">
                <a:solidFill>
                  <a:srgbClr val="FF0000"/>
                </a:solidFill>
              </a:rPr>
              <a:t>participatory</a:t>
            </a:r>
            <a:r>
              <a:rPr lang="en-US" dirty="0"/>
              <a:t> and sustained basis to improve health and other needs on their </a:t>
            </a:r>
            <a:r>
              <a:rPr lang="en-US" dirty="0">
                <a:solidFill>
                  <a:srgbClr val="FF0000"/>
                </a:solidFill>
              </a:rPr>
              <a:t>own initiative </a:t>
            </a:r>
            <a:r>
              <a:rPr lang="en-US" dirty="0"/>
              <a:t>or stimulated by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to improve the standard of living and eliminate threat</a:t>
            </a:r>
          </a:p>
          <a:p>
            <a:r>
              <a:rPr lang="en-US" dirty="0" smtClean="0"/>
              <a:t>Agree on leadership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827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Thank you</a:t>
            </a:r>
            <a:endParaRPr lang="en-GB" sz="80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382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8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Acknowledgement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419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Members of </a:t>
            </a:r>
            <a:r>
              <a:rPr lang="en-US" dirty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he Ebola </a:t>
            </a:r>
            <a:r>
              <a:rPr lang="en-US" dirty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ask Force, </a:t>
            </a:r>
            <a:r>
              <a:rPr lang="en-US" dirty="0">
                <a:latin typeface="Arial" charset="0"/>
              </a:rPr>
              <a:t>U</a:t>
            </a:r>
            <a:r>
              <a:rPr lang="en-US" dirty="0" smtClean="0">
                <a:latin typeface="Arial" charset="0"/>
              </a:rPr>
              <a:t>ganda </a:t>
            </a:r>
          </a:p>
          <a:p>
            <a:r>
              <a:rPr lang="en-US" dirty="0" smtClean="0">
                <a:latin typeface="Arial" charset="0"/>
              </a:rPr>
              <a:t>Government and the people of Uganda</a:t>
            </a:r>
          </a:p>
          <a:p>
            <a:r>
              <a:rPr lang="en-US" dirty="0" smtClean="0">
                <a:latin typeface="Arial" charset="0"/>
              </a:rPr>
              <a:t>Partners- bilateral and international workforce</a:t>
            </a:r>
          </a:p>
          <a:p>
            <a:r>
              <a:rPr lang="en-US" dirty="0" smtClean="0">
                <a:latin typeface="Arial" charset="0"/>
              </a:rPr>
              <a:t>Ministry of Health, Uganda</a:t>
            </a:r>
          </a:p>
          <a:p>
            <a:r>
              <a:rPr lang="en-US" dirty="0" smtClean="0">
                <a:latin typeface="Arial" charset="0"/>
              </a:rPr>
              <a:t>Health </a:t>
            </a:r>
            <a:r>
              <a:rPr lang="en-US" dirty="0">
                <a:latin typeface="Arial" charset="0"/>
              </a:rPr>
              <a:t>care </a:t>
            </a:r>
            <a:r>
              <a:rPr lang="en-US" dirty="0" smtClean="0">
                <a:latin typeface="Arial" charset="0"/>
              </a:rPr>
              <a:t>workers, Uganda </a:t>
            </a:r>
          </a:p>
          <a:p>
            <a:r>
              <a:rPr lang="en-US" dirty="0" smtClean="0">
                <a:latin typeface="Arial" charset="0"/>
              </a:rPr>
              <a:t>Colleagues &amp; friends who died in the line of duty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FCD2042-2C4A-492E-9FC4-E1F69F0F6826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41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5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70" y="2247741"/>
            <a:ext cx="215646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decision making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>
                <a:solidFill>
                  <a:srgbClr val="252525"/>
                </a:solidFill>
              </a:rPr>
              <a:t> </a:t>
            </a:r>
            <a:r>
              <a:rPr lang="en-US" dirty="0" smtClean="0">
                <a:solidFill>
                  <a:srgbClr val="252525"/>
                </a:solidFill>
              </a:rPr>
              <a:t>Group </a:t>
            </a:r>
            <a:r>
              <a:rPr lang="en-US" dirty="0">
                <a:solidFill>
                  <a:srgbClr val="252525"/>
                </a:solidFill>
              </a:rPr>
              <a:t>have transcended </a:t>
            </a:r>
            <a:r>
              <a:rPr lang="en-US" i="1" dirty="0">
                <a:solidFill>
                  <a:srgbClr val="FF0000"/>
                </a:solidFill>
              </a:rPr>
              <a:t>their differences </a:t>
            </a:r>
            <a:r>
              <a:rPr lang="en-US" dirty="0">
                <a:solidFill>
                  <a:srgbClr val="252525"/>
                </a:solidFill>
              </a:rPr>
              <a:t>to meet on </a:t>
            </a:r>
            <a:r>
              <a:rPr lang="en-US" i="1" dirty="0">
                <a:solidFill>
                  <a:srgbClr val="FF0000"/>
                </a:solidFill>
              </a:rPr>
              <a:t>equal terms </a:t>
            </a:r>
            <a:r>
              <a:rPr lang="en-US" dirty="0">
                <a:solidFill>
                  <a:srgbClr val="252525"/>
                </a:solidFill>
              </a:rPr>
              <a:t>in order to facilitate a </a:t>
            </a:r>
            <a:r>
              <a:rPr lang="en-US" i="1" dirty="0">
                <a:solidFill>
                  <a:srgbClr val="FF0000"/>
                </a:solidFill>
              </a:rPr>
              <a:t>participatory decision-making process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252525"/>
                </a:solidFill>
              </a:rPr>
              <a:t>Process </a:t>
            </a:r>
            <a:r>
              <a:rPr lang="en-US" dirty="0">
                <a:solidFill>
                  <a:srgbClr val="252525"/>
                </a:solidFill>
              </a:rPr>
              <a:t>which begins a </a:t>
            </a:r>
            <a:r>
              <a:rPr lang="en-US" i="1" dirty="0">
                <a:solidFill>
                  <a:srgbClr val="FF0000"/>
                </a:solidFill>
              </a:rPr>
              <a:t>dialogue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252525"/>
                </a:solidFill>
              </a:rPr>
              <a:t>among members of the community to determine who, what, and how issues are decided, and also to provide an avenue for everyone to participate in decisions that affect their </a:t>
            </a:r>
            <a:r>
              <a:rPr lang="en-US" dirty="0" smtClean="0">
                <a:solidFill>
                  <a:srgbClr val="252525"/>
                </a:solidFill>
              </a:rPr>
              <a:t>lives…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Challenges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068026"/>
              </p:ext>
            </p:extLst>
          </p:nvPr>
        </p:nvGraphicFramePr>
        <p:xfrm>
          <a:off x="457200" y="1600199"/>
          <a:ext cx="82296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870475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91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43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Lessons learnt from Uganda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9145016" cy="602128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600" b="1" dirty="0" smtClean="0"/>
              <a:t>Social Community </a:t>
            </a:r>
            <a:r>
              <a:rPr lang="en-US" sz="2600" b="1" dirty="0" err="1" smtClean="0"/>
              <a:t>mobilisation</a:t>
            </a:r>
            <a:r>
              <a:rPr lang="en-US" sz="2600" b="1" dirty="0" smtClean="0"/>
              <a:t>… </a:t>
            </a:r>
            <a:r>
              <a:rPr lang="en-US" sz="2600" b="1" dirty="0"/>
              <a:t>vital best </a:t>
            </a:r>
            <a:r>
              <a:rPr lang="en-US" sz="2600" b="1" dirty="0" smtClean="0"/>
              <a:t>scenario/outcomes</a:t>
            </a:r>
          </a:p>
          <a:p>
            <a:pPr marL="457200" lvl="0" indent="-457200"/>
            <a:r>
              <a:rPr lang="en-US" sz="2800" b="1" u="sng" dirty="0" smtClean="0"/>
              <a:t>Early </a:t>
            </a:r>
            <a:r>
              <a:rPr lang="en-US" sz="2800" b="1" u="sng" dirty="0"/>
              <a:t>detection and action </a:t>
            </a:r>
            <a:r>
              <a:rPr lang="en-US" sz="2800" b="1" u="sng" dirty="0" smtClean="0"/>
              <a:t>– early winner</a:t>
            </a:r>
            <a:endParaRPr lang="en-US" sz="2800" b="1" u="sng" dirty="0"/>
          </a:p>
          <a:p>
            <a:pPr marL="457200" lvl="0" indent="-457200"/>
            <a:r>
              <a:rPr lang="nb-NO" sz="2800" dirty="0" smtClean="0">
                <a:latin typeface="Gill Sans MT"/>
              </a:rPr>
              <a:t>Leadership and inclusiveness : planning and leading; feedback; </a:t>
            </a:r>
          </a:p>
          <a:p>
            <a:pPr marL="457200" lvl="0" indent="-457200"/>
            <a:r>
              <a:rPr lang="nb-NO" sz="2800" dirty="0" smtClean="0">
                <a:latin typeface="Gill Sans MT"/>
              </a:rPr>
              <a:t>Community based surveillence</a:t>
            </a:r>
            <a:r>
              <a:rPr lang="nb-NO" sz="2800" dirty="0">
                <a:latin typeface="Gill Sans MT"/>
              </a:rPr>
              <a:t> </a:t>
            </a:r>
            <a:r>
              <a:rPr lang="nb-NO" sz="2800" dirty="0" smtClean="0">
                <a:latin typeface="Gill Sans MT"/>
              </a:rPr>
              <a:t>: early </a:t>
            </a:r>
            <a:r>
              <a:rPr lang="nb-NO" sz="2800" dirty="0">
                <a:latin typeface="Gill Sans MT"/>
              </a:rPr>
              <a:t>detection+ isolation ‘’</a:t>
            </a:r>
            <a:r>
              <a:rPr lang="nb-NO" sz="2800" i="1" dirty="0">
                <a:latin typeface="Gill Sans MT"/>
              </a:rPr>
              <a:t>unusual health events</a:t>
            </a:r>
            <a:r>
              <a:rPr lang="nb-NO" sz="2800" i="1" dirty="0" smtClean="0">
                <a:latin typeface="Gill Sans MT"/>
              </a:rPr>
              <a:t>’’</a:t>
            </a:r>
            <a:endParaRPr lang="nb-NO" sz="2800" dirty="0" smtClean="0">
              <a:latin typeface="Gill Sans MT"/>
            </a:endParaRPr>
          </a:p>
          <a:p>
            <a:pPr marL="457200" lvl="0" indent="-457200"/>
            <a:r>
              <a:rPr lang="nb-NO" sz="2800" dirty="0" smtClean="0">
                <a:latin typeface="Gill Sans MT"/>
              </a:rPr>
              <a:t>E</a:t>
            </a:r>
            <a:r>
              <a:rPr lang="nb-NO" sz="2800" i="1" dirty="0" smtClean="0">
                <a:latin typeface="Gill Sans MT"/>
              </a:rPr>
              <a:t>ngage </a:t>
            </a:r>
            <a:r>
              <a:rPr lang="nb-NO" sz="2800" dirty="0" smtClean="0">
                <a:latin typeface="Gill Sans MT"/>
              </a:rPr>
              <a:t> media - openness;  manage rumours</a:t>
            </a:r>
            <a:endParaRPr lang="nb-NO" sz="2800" dirty="0">
              <a:latin typeface="Gill Sans MT"/>
            </a:endParaRPr>
          </a:p>
          <a:p>
            <a:pPr lvl="0"/>
            <a:r>
              <a:rPr lang="en-US" sz="2800" dirty="0"/>
              <a:t>Treatment and survival not just quarantine- </a:t>
            </a:r>
            <a:r>
              <a:rPr lang="en-US" sz="2800" dirty="0" smtClean="0"/>
              <a:t>powerful incentive</a:t>
            </a:r>
          </a:p>
          <a:p>
            <a:pPr lvl="0"/>
            <a:r>
              <a:rPr lang="en-US" sz="2800" dirty="0" smtClean="0"/>
              <a:t> </a:t>
            </a:r>
            <a:r>
              <a:rPr lang="nb-NO" sz="2800" i="1" dirty="0" smtClean="0">
                <a:latin typeface="Gill Sans MT"/>
              </a:rPr>
              <a:t>Motivation</a:t>
            </a:r>
            <a:r>
              <a:rPr lang="nb-NO" sz="2800" dirty="0" smtClean="0">
                <a:latin typeface="Gill Sans MT"/>
              </a:rPr>
              <a:t> </a:t>
            </a:r>
            <a:r>
              <a:rPr lang="nb-NO" sz="2800" dirty="0">
                <a:latin typeface="Gill Sans MT"/>
              </a:rPr>
              <a:t>for </a:t>
            </a:r>
            <a:r>
              <a:rPr lang="nb-NO" sz="2800" dirty="0" smtClean="0">
                <a:latin typeface="Gill Sans MT"/>
              </a:rPr>
              <a:t>workers </a:t>
            </a:r>
            <a:r>
              <a:rPr lang="nb-NO" sz="2800" dirty="0">
                <a:latin typeface="Gill Sans MT"/>
              </a:rPr>
              <a:t>directly involved : </a:t>
            </a:r>
            <a:r>
              <a:rPr lang="en-US" sz="2800" dirty="0"/>
              <a:t>share the risks fairly</a:t>
            </a:r>
          </a:p>
          <a:p>
            <a:pPr lvl="0"/>
            <a:r>
              <a:rPr lang="nb-NO" sz="2800" dirty="0" smtClean="0">
                <a:latin typeface="Gill Sans MT"/>
              </a:rPr>
              <a:t>Human resource strategy that</a:t>
            </a:r>
            <a:r>
              <a:rPr lang="en-US" sz="2800" dirty="0" smtClean="0"/>
              <a:t> </a:t>
            </a:r>
            <a:r>
              <a:rPr lang="en-US" sz="2800" i="1" dirty="0"/>
              <a:t>attracts,</a:t>
            </a:r>
            <a:r>
              <a:rPr lang="en-US" sz="2800" dirty="0"/>
              <a:t> </a:t>
            </a:r>
            <a:r>
              <a:rPr lang="en-US" sz="2800" i="1" dirty="0"/>
              <a:t>rewards</a:t>
            </a:r>
            <a:r>
              <a:rPr lang="en-US" sz="2800" dirty="0"/>
              <a:t> , </a:t>
            </a:r>
            <a:r>
              <a:rPr lang="en-US" sz="2800" i="1" dirty="0" smtClean="0"/>
              <a:t>retains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i="1" dirty="0" smtClean="0"/>
              <a:t>compensates</a:t>
            </a:r>
            <a:endParaRPr lang="en-US" sz="2800" i="1" dirty="0"/>
          </a:p>
          <a:p>
            <a:pPr lvl="0"/>
            <a:r>
              <a:rPr lang="nb-NO" dirty="0" smtClean="0">
                <a:latin typeface="Gill Sans MT"/>
              </a:rPr>
              <a:t>Health </a:t>
            </a:r>
            <a:r>
              <a:rPr lang="nb-NO" dirty="0">
                <a:latin typeface="Gill Sans MT"/>
              </a:rPr>
              <a:t>systems- intrastrure, lab, care, surveillance</a:t>
            </a: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nb-NO" dirty="0">
                <a:latin typeface="Gill Sans MT"/>
              </a:rPr>
              <a:t>Collaboration/partnerships: capacity for EPR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35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793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 Ebola </a:t>
            </a:r>
            <a:r>
              <a:rPr lang="en-US" dirty="0" smtClean="0"/>
              <a:t>Experience in Uganda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Ebola virus disease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4048" y="1340768"/>
            <a:ext cx="4326632" cy="5517232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Ebola Virus Disease </a:t>
            </a:r>
            <a:r>
              <a:rPr lang="en-US" sz="2400" dirty="0" smtClean="0">
                <a:solidFill>
                  <a:srgbClr val="000000"/>
                </a:solidFill>
              </a:rPr>
              <a:t>-an </a:t>
            </a:r>
            <a:r>
              <a:rPr lang="en-US" sz="2400" dirty="0">
                <a:solidFill>
                  <a:srgbClr val="000000"/>
                </a:solidFill>
              </a:rPr>
              <a:t>acute infectious febrile </a:t>
            </a:r>
            <a:r>
              <a:rPr lang="en-US" sz="2400" dirty="0" smtClean="0">
                <a:solidFill>
                  <a:srgbClr val="000000"/>
                </a:solidFill>
              </a:rPr>
              <a:t>illness: </a:t>
            </a:r>
            <a:r>
              <a:rPr lang="en-US" sz="2400" dirty="0">
                <a:solidFill>
                  <a:srgbClr val="000000"/>
                </a:solidFill>
              </a:rPr>
              <a:t>associated with </a:t>
            </a:r>
            <a:r>
              <a:rPr lang="en-US" sz="2400" dirty="0" smtClean="0">
                <a:solidFill>
                  <a:srgbClr val="000000"/>
                </a:solidFill>
              </a:rPr>
              <a:t>-    -bleeding </a:t>
            </a:r>
            <a:r>
              <a:rPr lang="en-US" sz="2400" dirty="0">
                <a:solidFill>
                  <a:srgbClr val="000000"/>
                </a:solidFill>
              </a:rPr>
              <a:t>tendencies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-high </a:t>
            </a:r>
            <a:r>
              <a:rPr lang="en-US" sz="2400" dirty="0">
                <a:solidFill>
                  <a:srgbClr val="000000"/>
                </a:solidFill>
              </a:rPr>
              <a:t>case fatality (50-90%)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Sporadic outbreaks (26) –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in Equatorial </a:t>
            </a:r>
            <a:r>
              <a:rPr lang="en-US" sz="2400" dirty="0" smtClean="0">
                <a:solidFill>
                  <a:srgbClr val="000000"/>
                </a:solidFill>
              </a:rPr>
              <a:t>Africa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- recently to W. Africa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Coincided rainy season;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started rural areas 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Caused by the </a:t>
            </a:r>
            <a:r>
              <a:rPr lang="en-US" sz="2800" dirty="0">
                <a:solidFill>
                  <a:srgbClr val="000000"/>
                </a:solidFill>
              </a:rPr>
              <a:t>Ebola virus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0760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Cause of Ebola virus disease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7297" r="8852" b="3376"/>
          <a:stretch/>
        </p:blipFill>
        <p:spPr bwMode="auto">
          <a:xfrm>
            <a:off x="152400" y="1461154"/>
            <a:ext cx="3786126" cy="296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46" y="1447800"/>
            <a:ext cx="5232000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0" y="54864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Source: Eighth Report of the International Committee on Taxonomy of Viruses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nb-NO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Presumed life cycle of Ebola – ? Zoonosis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7" y="1249363"/>
            <a:ext cx="8329366" cy="5227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762897"/>
            <a:ext cx="39624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Source: Adapted from WHO, CDC,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 smtClean="0"/>
              <a:t>Deforestation and 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Dr. Sam Okware\Desktop\defore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96744" cy="43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759">
            <a:off x="4577950" y="1218917"/>
            <a:ext cx="4635953" cy="519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1762</Words>
  <Application>Microsoft Office PowerPoint</Application>
  <PresentationFormat>On-screen Show (4:3)</PresentationFormat>
  <Paragraphs>435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Office Theme</vt:lpstr>
      <vt:lpstr>1_Default Design</vt:lpstr>
      <vt:lpstr>1_Office Theme</vt:lpstr>
      <vt:lpstr>21_Office Theme</vt:lpstr>
      <vt:lpstr>2_Default Design</vt:lpstr>
      <vt:lpstr>Quadrant</vt:lpstr>
      <vt:lpstr>Office-tema</vt:lpstr>
      <vt:lpstr>Solstice</vt:lpstr>
      <vt:lpstr>3_Office Theme</vt:lpstr>
      <vt:lpstr>2_Office Theme</vt:lpstr>
      <vt:lpstr>Social mobilisation in the national response for the control of emerging outbreaks, epidemics, and pandemics - the Ebola experince in Uganda 2000-2012</vt:lpstr>
      <vt:lpstr>Presentation outline </vt:lpstr>
      <vt:lpstr>Social mobilisation (SM)</vt:lpstr>
      <vt:lpstr>Community mobilisation (CM) </vt:lpstr>
      <vt:lpstr>The  Ebola Experience in Uganda</vt:lpstr>
      <vt:lpstr>Ebola virus disease </vt:lpstr>
      <vt:lpstr>Cause of Ebola virus disease</vt:lpstr>
      <vt:lpstr>Presumed life cycle of Ebola – ? Zoonosis</vt:lpstr>
      <vt:lpstr>Deforestation and climate change</vt:lpstr>
      <vt:lpstr>Globalization and health </vt:lpstr>
      <vt:lpstr>PowerPoint Presentation</vt:lpstr>
      <vt:lpstr>Uganda : 5  Ebola outbreaks  2000-2012</vt:lpstr>
      <vt:lpstr>Ebola affected districts in Uganda , 2000-2012</vt:lpstr>
      <vt:lpstr>Risk assessment in community</vt:lpstr>
      <vt:lpstr>Understanding the problem: Determining the Community Diagnosis: Convergence model of disease</vt:lpstr>
      <vt:lpstr>PowerPoint Presentation</vt:lpstr>
      <vt:lpstr>Analysed risk factors</vt:lpstr>
      <vt:lpstr> Case definition- Ebola</vt:lpstr>
      <vt:lpstr>National response</vt:lpstr>
      <vt:lpstr>National Response: Ebola task force,  Uganda</vt:lpstr>
      <vt:lpstr>Requirements for community mobilization </vt:lpstr>
      <vt:lpstr>PowerPoint Presentation</vt:lpstr>
      <vt:lpstr>Surveillance: Community based epi- flow chart</vt:lpstr>
      <vt:lpstr>Safe burials and disposal  </vt:lpstr>
      <vt:lpstr>Tools for community mobilisation</vt:lpstr>
      <vt:lpstr>Community  health workers/mobilisers</vt:lpstr>
      <vt:lpstr>Cultural leaders: Acholi culture: 2 gods: ‘’jok’’- life  and ‘’gemo’’ - death </vt:lpstr>
      <vt:lpstr>Cultural control of epidemics by the Acholi  </vt:lpstr>
      <vt:lpstr>Best scenarios and outcomes</vt:lpstr>
      <vt:lpstr>Community targeted isolation or mass quarantine? Ebola containment in Masindi district, Uganda, 2000</vt:lpstr>
      <vt:lpstr>Early detection and containment, Luwero district, Uganda, 2011</vt:lpstr>
      <vt:lpstr>PowerPoint Presentation</vt:lpstr>
      <vt:lpstr> Challenges</vt:lpstr>
      <vt:lpstr>timelines since onset for delays by district, uganda 2000-2012 </vt:lpstr>
      <vt:lpstr>Challenge: validating screened cases by supervisors in Gulu and lab confirmation in Bundi– ?reliability</vt:lpstr>
      <vt:lpstr>Care: Ebola Isolation units: Gulu, Bundi - 2000; 2007</vt:lpstr>
      <vt:lpstr>Care- Mitigating the Challenges in  isolation wards  </vt:lpstr>
      <vt:lpstr>Lessons learnt from Uganda</vt:lpstr>
      <vt:lpstr>CONCLUSION</vt:lpstr>
      <vt:lpstr>Thank you</vt:lpstr>
      <vt:lpstr>Acknowledgement</vt:lpstr>
      <vt:lpstr>PowerPoint Presentation</vt:lpstr>
      <vt:lpstr>PowerPoint Presentation</vt:lpstr>
      <vt:lpstr>Participatory decision making </vt:lpstr>
      <vt:lpstr>Challenges </vt:lpstr>
      <vt:lpstr>Lessons learnt from Uganda</vt:lpstr>
      <vt:lpstr>PowerPoint Presentation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Ebola: early action early winner</dc:title>
  <dc:creator>Sam Okware</dc:creator>
  <cp:lastModifiedBy>Dr. Brenda Okware</cp:lastModifiedBy>
  <cp:revision>369</cp:revision>
  <cp:lastPrinted>2015-07-11T22:23:27Z</cp:lastPrinted>
  <dcterms:created xsi:type="dcterms:W3CDTF">2015-01-26T11:43:00Z</dcterms:created>
  <dcterms:modified xsi:type="dcterms:W3CDTF">2017-03-30T06:10:18Z</dcterms:modified>
</cp:coreProperties>
</file>