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1" r:id="rId2"/>
    <p:sldMasterId id="2147483673" r:id="rId3"/>
  </p:sldMasterIdLst>
  <p:notesMasterIdLst>
    <p:notesMasterId r:id="rId21"/>
  </p:notesMasterIdLst>
  <p:sldIdLst>
    <p:sldId id="256" r:id="rId4"/>
    <p:sldId id="277" r:id="rId5"/>
    <p:sldId id="278" r:id="rId6"/>
    <p:sldId id="279" r:id="rId7"/>
    <p:sldId id="281" r:id="rId8"/>
    <p:sldId id="283" r:id="rId9"/>
    <p:sldId id="284" r:id="rId10"/>
    <p:sldId id="285" r:id="rId11"/>
    <p:sldId id="286" r:id="rId12"/>
    <p:sldId id="287" r:id="rId13"/>
    <p:sldId id="288" r:id="rId14"/>
    <p:sldId id="289" r:id="rId15"/>
    <p:sldId id="290" r:id="rId16"/>
    <p:sldId id="291" r:id="rId17"/>
    <p:sldId id="292" r:id="rId18"/>
    <p:sldId id="293" r:id="rId19"/>
    <p:sldId id="294" r:id="rId20"/>
  </p:sldIdLst>
  <p:sldSz cx="9144000" cy="5143500" type="screen16x9"/>
  <p:notesSz cx="7315200" cy="9601200"/>
  <p:embeddedFontLst>
    <p:embeddedFont>
      <p:font typeface="Raleway" charset="0"/>
      <p:regular r:id="rId22"/>
      <p:bold r:id="rId23"/>
      <p:italic r:id="rId24"/>
      <p:boldItalic r:id="rId25"/>
    </p:embeddedFont>
    <p:embeddedFont>
      <p:font typeface="Lato" charset="0"/>
      <p:regular r:id="rId26"/>
      <p:bold r:id="rId27"/>
      <p:italic r:id="rId28"/>
      <p:boldItalic r:id="rId29"/>
    </p:embeddedFont>
    <p:embeddedFont>
      <p:font typeface="Calibri" pitchFamily="34" charset="0"/>
      <p:regular r:id="rId30"/>
      <p:bold r:id="rId31"/>
      <p:italic r:id="rId32"/>
      <p:boldItalic r:id="rId33"/>
    </p:embeddedFont>
    <p:embeddedFont>
      <p:font typeface="Corbel" pitchFamily="34" charset="0"/>
      <p:regular r:id="rId34"/>
      <p:bold r:id="rId35"/>
      <p:italic r:id="rId36"/>
      <p:boldItalic r:id="rId37"/>
    </p:embeddedFont>
    <p:embeddedFont>
      <p:font typeface="Wingdings 2" pitchFamily="18" charset="2"/>
      <p:regular r:id="rId38"/>
    </p:embeddedFont>
    <p:embeddedFont>
      <p:font typeface="Wingdings 3" pitchFamily="18" charset="2"/>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769C923B-5131-425A-86A3-C8B79C3B19E8}">
  <a:tblStyle styleId="{769C923B-5131-425A-86A3-C8B79C3B19E8}"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228"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Master" Target="slideMasters/slideMaster3.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8.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0.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31522" y="4560570"/>
            <a:ext cx="5852159" cy="4320540"/>
          </a:xfrm>
          <a:prstGeom prst="rect">
            <a:avLst/>
          </a:prstGeom>
          <a:noFill/>
          <a:ln>
            <a:noFill/>
          </a:ln>
        </p:spPr>
        <p:txBody>
          <a:bodyPr lIns="96637" tIns="96637" rIns="96637" bIns="96637"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731522" y="4560570"/>
            <a:ext cx="5852159" cy="4320540"/>
          </a:xfrm>
          <a:prstGeom prst="rect">
            <a:avLst/>
          </a:prstGeom>
        </p:spPr>
        <p:txBody>
          <a:bodyPr lIns="96637" tIns="96637" rIns="96637" bIns="96637" anchor="t" anchorCtr="0">
            <a:noAutofit/>
          </a:bodyPr>
          <a:lstStyle/>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pPr defTabSz="966526">
              <a:defRPr/>
            </a:pPr>
            <a:r>
              <a:rPr lang="en-US" sz="1300" dirty="0" smtClean="0"/>
              <a:t>FIGURE 1.4 Interrelationships between major types of global  environmental change, including climate change. Note that all impinge on human health and—though not shown here explicitly—there are various interactive effects between jointly acting environmental stresses. The diverse pathways by which climate change affects health are the subjects of much of the remainder of this volume. (</a:t>
            </a:r>
            <a:r>
              <a:rPr lang="en-US" sz="1300" dirty="0" err="1" smtClean="0"/>
              <a:t>modifié</a:t>
            </a:r>
            <a:r>
              <a:rPr lang="en-US" sz="1300" dirty="0" smtClean="0"/>
              <a:t> </a:t>
            </a:r>
            <a:r>
              <a:rPr lang="en-US" sz="1300" dirty="0" err="1" smtClean="0"/>
              <a:t>d’après</a:t>
            </a:r>
            <a:r>
              <a:rPr lang="en-US" sz="1300" dirty="0" smtClean="0"/>
              <a:t> WHO, 2003: Climate change and human health)</a:t>
            </a:r>
            <a:endParaRPr lang="fr-BE" sz="1300" dirty="0" smtClean="0"/>
          </a:p>
          <a:p>
            <a:endParaRPr lang="fr-BE" dirty="0"/>
          </a:p>
        </p:txBody>
      </p:sp>
      <p:sp>
        <p:nvSpPr>
          <p:cNvPr id="4" name="Slide Number Placeholder 3"/>
          <p:cNvSpPr>
            <a:spLocks noGrp="1"/>
          </p:cNvSpPr>
          <p:nvPr>
            <p:ph type="sldNum" sz="quarter" idx="10"/>
          </p:nvPr>
        </p:nvSpPr>
        <p:spPr>
          <a:xfrm>
            <a:off x="4143587" y="9119474"/>
            <a:ext cx="3169920" cy="480060"/>
          </a:xfrm>
          <a:prstGeom prst="rect">
            <a:avLst/>
          </a:prstGeom>
        </p:spPr>
        <p:txBody>
          <a:bodyPr lIns="96653" tIns="48326" rIns="96653" bIns="48326"/>
          <a:lstStyle/>
          <a:p>
            <a:fld id="{6B349929-A01B-4ADA-9038-3776985CE3C1}" type="slidenum">
              <a:rPr lang="fr-BE" smtClean="0"/>
              <a:pPr/>
              <a:t>2</a:t>
            </a:fld>
            <a:endParaRPr lang="fr-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fr-BE" dirty="0" smtClean="0"/>
              <a:t>Art 5: promotion of </a:t>
            </a:r>
            <a:r>
              <a:rPr lang="fr-BE" dirty="0" err="1" smtClean="0"/>
              <a:t>sustainable</a:t>
            </a:r>
            <a:r>
              <a:rPr lang="fr-BE" baseline="0" dirty="0" smtClean="0"/>
              <a:t> utilisation of </a:t>
            </a:r>
            <a:r>
              <a:rPr lang="fr-BE" baseline="0" dirty="0" err="1" smtClean="0"/>
              <a:t>natural</a:t>
            </a:r>
            <a:r>
              <a:rPr lang="fr-BE" baseline="0" dirty="0" smtClean="0"/>
              <a:t> </a:t>
            </a:r>
            <a:r>
              <a:rPr lang="fr-BE" baseline="0" dirty="0" err="1" smtClean="0"/>
              <a:t>resources</a:t>
            </a:r>
            <a:r>
              <a:rPr lang="fr-BE" baseline="0" dirty="0" smtClean="0"/>
              <a:t> of </a:t>
            </a:r>
            <a:r>
              <a:rPr lang="fr-BE" baseline="0" dirty="0" err="1" smtClean="0"/>
              <a:t>partner</a:t>
            </a:r>
            <a:r>
              <a:rPr lang="fr-BE" baseline="0" dirty="0" smtClean="0"/>
              <a:t> states and </a:t>
            </a:r>
            <a:r>
              <a:rPr lang="fr-BE" baseline="0" dirty="0" err="1" smtClean="0"/>
              <a:t>take</a:t>
            </a:r>
            <a:r>
              <a:rPr lang="fr-BE" baseline="0" dirty="0" smtClean="0"/>
              <a:t> </a:t>
            </a:r>
            <a:r>
              <a:rPr lang="fr-BE" baseline="0" dirty="0" err="1" smtClean="0"/>
              <a:t>measures</a:t>
            </a:r>
            <a:r>
              <a:rPr lang="fr-BE" baseline="0" dirty="0" smtClean="0"/>
              <a:t>… , </a:t>
            </a:r>
            <a:r>
              <a:rPr lang="fr-BE" baseline="0" dirty="0" err="1" smtClean="0"/>
              <a:t>chap</a:t>
            </a:r>
            <a:r>
              <a:rPr lang="fr-BE" baseline="0" dirty="0" smtClean="0"/>
              <a:t> 19. clarifies in relation to </a:t>
            </a:r>
            <a:r>
              <a:rPr lang="fr-BE" baseline="0" dirty="0" err="1" smtClean="0"/>
              <a:t>cooperation</a:t>
            </a:r>
            <a:endParaRPr lang="fr-BE" dirty="0"/>
          </a:p>
        </p:txBody>
      </p:sp>
      <p:sp>
        <p:nvSpPr>
          <p:cNvPr id="4" name="Slide Number Placeholder 3"/>
          <p:cNvSpPr>
            <a:spLocks noGrp="1"/>
          </p:cNvSpPr>
          <p:nvPr>
            <p:ph type="sldNum" sz="quarter" idx="10"/>
          </p:nvPr>
        </p:nvSpPr>
        <p:spPr>
          <a:xfrm>
            <a:off x="4143587" y="9119474"/>
            <a:ext cx="3169920" cy="480060"/>
          </a:xfrm>
          <a:prstGeom prst="rect">
            <a:avLst/>
          </a:prstGeom>
        </p:spPr>
        <p:txBody>
          <a:bodyPr lIns="96653" tIns="48326" rIns="96653" bIns="48326"/>
          <a:lstStyle/>
          <a:p>
            <a:fld id="{6B349929-A01B-4ADA-9038-3776985CE3C1}" type="slidenum">
              <a:rPr lang="fr-BE" smtClean="0"/>
              <a:pPr/>
              <a:t>14</a:t>
            </a:fld>
            <a:endParaRPr lang="fr-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dirty="0" smtClean="0"/>
              <a:t>Such models can serve as effective aids in developing strategies and mechanisms for </a:t>
            </a:r>
            <a:r>
              <a:rPr lang="en-US" dirty="0" err="1" smtClean="0"/>
              <a:t>minimising</a:t>
            </a:r>
            <a:r>
              <a:rPr lang="en-US" dirty="0" smtClean="0"/>
              <a:t> parasitic disease consequent to expected changes in the environment; they can provide insight into associations among ecological factors, entomological, genetic and </a:t>
            </a:r>
            <a:r>
              <a:rPr lang="en-US" dirty="0" err="1" smtClean="0"/>
              <a:t>behavioural</a:t>
            </a:r>
            <a:r>
              <a:rPr lang="en-US" dirty="0" smtClean="0"/>
              <a:t> characteristics of vectors and parasites, and human </a:t>
            </a:r>
            <a:r>
              <a:rPr lang="en-US" dirty="0" err="1" smtClean="0"/>
              <a:t>behaviour</a:t>
            </a:r>
            <a:r>
              <a:rPr lang="en-US" dirty="0" smtClean="0"/>
              <a:t> that are associated with disease transmission.</a:t>
            </a:r>
            <a:endParaRPr lang="fr-BE" dirty="0"/>
          </a:p>
        </p:txBody>
      </p:sp>
      <p:sp>
        <p:nvSpPr>
          <p:cNvPr id="4" name="Slide Number Placeholder 3"/>
          <p:cNvSpPr>
            <a:spLocks noGrp="1"/>
          </p:cNvSpPr>
          <p:nvPr>
            <p:ph type="sldNum" sz="quarter" idx="10"/>
          </p:nvPr>
        </p:nvSpPr>
        <p:spPr>
          <a:xfrm>
            <a:off x="4143587" y="9119474"/>
            <a:ext cx="3169920" cy="480060"/>
          </a:xfrm>
          <a:prstGeom prst="rect">
            <a:avLst/>
          </a:prstGeom>
        </p:spPr>
        <p:txBody>
          <a:bodyPr lIns="96653" tIns="48326" rIns="96653" bIns="48326"/>
          <a:lstStyle/>
          <a:p>
            <a:fld id="{6B349929-A01B-4ADA-9038-3776985CE3C1}" type="slidenum">
              <a:rPr lang="fr-BE" smtClean="0"/>
              <a:pPr/>
              <a:t>15</a:t>
            </a:fld>
            <a:endParaRPr lang="fr-B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Shape 10"/>
          <p:cNvCxnSpPr/>
          <p:nvPr/>
        </p:nvCxnSpPr>
        <p:spPr>
          <a:xfrm>
            <a:off x="2477739" y="415650"/>
            <a:ext cx="6244199" cy="0"/>
          </a:xfrm>
          <a:prstGeom prst="straightConnector1">
            <a:avLst/>
          </a:prstGeom>
          <a:noFill/>
          <a:ln w="38100" cap="flat" cmpd="sng">
            <a:solidFill>
              <a:schemeClr val="lt1"/>
            </a:solidFill>
            <a:prstDash val="solid"/>
            <a:round/>
            <a:headEnd type="none" w="med" len="med"/>
            <a:tailEnd type="none" w="med" len="med"/>
          </a:ln>
        </p:spPr>
      </p:cxnSp>
      <p:cxnSp>
        <p:nvCxnSpPr>
          <p:cNvPr id="11" name="Shape 11"/>
          <p:cNvCxnSpPr/>
          <p:nvPr/>
        </p:nvCxnSpPr>
        <p:spPr>
          <a:xfrm>
            <a:off x="2477739" y="4740000"/>
            <a:ext cx="6244199" cy="0"/>
          </a:xfrm>
          <a:prstGeom prst="straightConnector1">
            <a:avLst/>
          </a:prstGeom>
          <a:noFill/>
          <a:ln w="19050" cap="flat" cmpd="sng">
            <a:solidFill>
              <a:schemeClr val="lt1"/>
            </a:solidFill>
            <a:prstDash val="solid"/>
            <a:round/>
            <a:headEnd type="none" w="med" len="med"/>
            <a:tailEnd type="none" w="med" len="med"/>
          </a:ln>
        </p:spPr>
      </p:cxnSp>
      <p:cxnSp>
        <p:nvCxnSpPr>
          <p:cNvPr id="12" name="Shape 12"/>
          <p:cNvCxnSpPr/>
          <p:nvPr/>
        </p:nvCxnSpPr>
        <p:spPr>
          <a:xfrm>
            <a:off x="425217" y="415650"/>
            <a:ext cx="183299" cy="0"/>
          </a:xfrm>
          <a:prstGeom prst="straightConnector1">
            <a:avLst/>
          </a:prstGeom>
          <a:noFill/>
          <a:ln w="19050" cap="flat" cmpd="sng">
            <a:solidFill>
              <a:schemeClr val="lt1"/>
            </a:solidFill>
            <a:prstDash val="solid"/>
            <a:round/>
            <a:headEnd type="none" w="med" len="med"/>
            <a:tailEnd type="none" w="med" len="med"/>
          </a:ln>
        </p:spPr>
      </p:cxnSp>
      <p:sp>
        <p:nvSpPr>
          <p:cNvPr id="13" name="Shape 13"/>
          <p:cNvSpPr txBox="1">
            <a:spLocks noGrp="1"/>
          </p:cNvSpPr>
          <p:nvPr>
            <p:ph type="ctrTitle"/>
          </p:nvPr>
        </p:nvSpPr>
        <p:spPr>
          <a:xfrm>
            <a:off x="2371725" y="630234"/>
            <a:ext cx="6331500" cy="1541999"/>
          </a:xfrm>
          <a:prstGeom prst="rect">
            <a:avLst/>
          </a:prstGeom>
        </p:spPr>
        <p:txBody>
          <a:bodyPr lIns="91425" tIns="91425" rIns="91425" bIns="91425" anchor="t" anchorCtr="0"/>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a:endParaRPr/>
          </a:p>
        </p:txBody>
      </p:sp>
      <p:sp>
        <p:nvSpPr>
          <p:cNvPr id="14" name="Shape 14"/>
          <p:cNvSpPr txBox="1">
            <a:spLocks noGrp="1"/>
          </p:cNvSpPr>
          <p:nvPr>
            <p:ph type="subTitle" idx="1"/>
          </p:nvPr>
        </p:nvSpPr>
        <p:spPr>
          <a:xfrm>
            <a:off x="2390266" y="3238463"/>
            <a:ext cx="6331500" cy="1241699"/>
          </a:xfrm>
          <a:prstGeom prst="rect">
            <a:avLst/>
          </a:prstGeom>
        </p:spPr>
        <p:txBody>
          <a:bodyPr lIns="91425" tIns="91425" rIns="91425" bIns="91425" anchor="b" anchorCtr="0"/>
          <a:lstStyle>
            <a:lvl1pPr lvl="0" rtl="0">
              <a:lnSpc>
                <a:spcPct val="100000"/>
              </a:lnSpc>
              <a:spcBef>
                <a:spcPts val="0"/>
              </a:spcBef>
              <a:spcAft>
                <a:spcPts val="0"/>
              </a:spcAft>
              <a:buClr>
                <a:schemeClr val="lt1"/>
              </a:buClr>
              <a:buNone/>
              <a:defRPr>
                <a:solidFill>
                  <a:schemeClr val="lt1"/>
                </a:solidFill>
              </a:defRPr>
            </a:lvl1pPr>
            <a:lvl2pPr lvl="1" rtl="0">
              <a:lnSpc>
                <a:spcPct val="100000"/>
              </a:lnSpc>
              <a:spcBef>
                <a:spcPts val="0"/>
              </a:spcBef>
              <a:spcAft>
                <a:spcPts val="0"/>
              </a:spcAft>
              <a:buClr>
                <a:schemeClr val="lt1"/>
              </a:buClr>
              <a:buSzPct val="100000"/>
              <a:buNone/>
              <a:defRPr sz="1800">
                <a:solidFill>
                  <a:schemeClr val="lt1"/>
                </a:solidFill>
              </a:defRPr>
            </a:lvl2pPr>
            <a:lvl3pPr lvl="2" rtl="0">
              <a:lnSpc>
                <a:spcPct val="100000"/>
              </a:lnSpc>
              <a:spcBef>
                <a:spcPts val="0"/>
              </a:spcBef>
              <a:spcAft>
                <a:spcPts val="0"/>
              </a:spcAft>
              <a:buClr>
                <a:schemeClr val="lt1"/>
              </a:buClr>
              <a:buSzPct val="100000"/>
              <a:buNone/>
              <a:defRPr sz="1800">
                <a:solidFill>
                  <a:schemeClr val="lt1"/>
                </a:solidFill>
              </a:defRPr>
            </a:lvl3pPr>
            <a:lvl4pPr lvl="3" rtl="0">
              <a:lnSpc>
                <a:spcPct val="100000"/>
              </a:lnSpc>
              <a:spcBef>
                <a:spcPts val="0"/>
              </a:spcBef>
              <a:spcAft>
                <a:spcPts val="0"/>
              </a:spcAft>
              <a:buClr>
                <a:schemeClr val="lt1"/>
              </a:buClr>
              <a:buSzPct val="100000"/>
              <a:buNone/>
              <a:defRPr sz="1800">
                <a:solidFill>
                  <a:schemeClr val="lt1"/>
                </a:solidFill>
              </a:defRPr>
            </a:lvl4pPr>
            <a:lvl5pPr lvl="4" rtl="0">
              <a:lnSpc>
                <a:spcPct val="100000"/>
              </a:lnSpc>
              <a:spcBef>
                <a:spcPts val="0"/>
              </a:spcBef>
              <a:spcAft>
                <a:spcPts val="0"/>
              </a:spcAft>
              <a:buClr>
                <a:schemeClr val="lt1"/>
              </a:buClr>
              <a:buSzPct val="100000"/>
              <a:buNone/>
              <a:defRPr sz="1800">
                <a:solidFill>
                  <a:schemeClr val="lt1"/>
                </a:solidFill>
              </a:defRPr>
            </a:lvl5pPr>
            <a:lvl6pPr lvl="5" rtl="0">
              <a:lnSpc>
                <a:spcPct val="100000"/>
              </a:lnSpc>
              <a:spcBef>
                <a:spcPts val="0"/>
              </a:spcBef>
              <a:spcAft>
                <a:spcPts val="0"/>
              </a:spcAft>
              <a:buClr>
                <a:schemeClr val="lt1"/>
              </a:buClr>
              <a:buSzPct val="100000"/>
              <a:buNone/>
              <a:defRPr sz="1800">
                <a:solidFill>
                  <a:schemeClr val="lt1"/>
                </a:solidFill>
              </a:defRPr>
            </a:lvl6pPr>
            <a:lvl7pPr lvl="6" rtl="0">
              <a:lnSpc>
                <a:spcPct val="100000"/>
              </a:lnSpc>
              <a:spcBef>
                <a:spcPts val="0"/>
              </a:spcBef>
              <a:spcAft>
                <a:spcPts val="0"/>
              </a:spcAft>
              <a:buClr>
                <a:schemeClr val="lt1"/>
              </a:buClr>
              <a:buSzPct val="100000"/>
              <a:buNone/>
              <a:defRPr sz="1800">
                <a:solidFill>
                  <a:schemeClr val="lt1"/>
                </a:solidFill>
              </a:defRPr>
            </a:lvl7pPr>
            <a:lvl8pPr lvl="7" rtl="0">
              <a:lnSpc>
                <a:spcPct val="100000"/>
              </a:lnSpc>
              <a:spcBef>
                <a:spcPts val="0"/>
              </a:spcBef>
              <a:spcAft>
                <a:spcPts val="0"/>
              </a:spcAft>
              <a:buClr>
                <a:schemeClr val="lt1"/>
              </a:buClr>
              <a:buSzPct val="100000"/>
              <a:buNone/>
              <a:defRPr sz="1800">
                <a:solidFill>
                  <a:schemeClr val="lt1"/>
                </a:solidFill>
              </a:defRPr>
            </a:lvl8pPr>
            <a:lvl9pPr lvl="8" rtl="0">
              <a:lnSpc>
                <a:spcPct val="100000"/>
              </a:lnSpc>
              <a:spcBef>
                <a:spcPts val="0"/>
              </a:spcBef>
              <a:spcAft>
                <a:spcPts val="0"/>
              </a:spcAft>
              <a:buClr>
                <a:schemeClr val="lt1"/>
              </a:buClr>
              <a:buSzPct val="100000"/>
              <a:buNone/>
              <a:defRPr sz="1800">
                <a:solidFill>
                  <a:schemeClr val="lt1"/>
                </a:solidFill>
              </a:defRPr>
            </a:lvl9pPr>
          </a:lstStyle>
          <a:p>
            <a:endParaRPr/>
          </a:p>
        </p:txBody>
      </p:sp>
      <p:sp>
        <p:nvSpPr>
          <p:cNvPr id="15" name="Shape 15"/>
          <p:cNvSpPr txBox="1">
            <a:spLocks noGrp="1"/>
          </p:cNvSpPr>
          <p:nvPr>
            <p:ph type="sldNum" idx="12"/>
          </p:nvPr>
        </p:nvSpPr>
        <p:spPr>
          <a:xfrm>
            <a:off x="8498025"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pPr lvl="0" rtl="0">
                <a:spcBef>
                  <a:spcPts val="0"/>
                </a:spcBef>
                <a:buNone/>
              </a:p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FB71AB-12E3-49B4-817D-B131A29B4E70}" type="datetimeFigureOut">
              <a:rPr lang="fr-BE" smtClean="0">
                <a:solidFill>
                  <a:prstClr val="black">
                    <a:tint val="75000"/>
                  </a:prstClr>
                </a:solidFill>
              </a:rPr>
              <a:pPr/>
              <a:t>31-03-17</a:t>
            </a:fld>
            <a:endParaRPr lang="fr-BE">
              <a:solidFill>
                <a:prstClr val="black">
                  <a:tint val="75000"/>
                </a:prstClr>
              </a:solidFill>
            </a:endParaRPr>
          </a:p>
        </p:txBody>
      </p:sp>
      <p:sp>
        <p:nvSpPr>
          <p:cNvPr id="5" name="Footer Placeholder 4"/>
          <p:cNvSpPr>
            <a:spLocks noGrp="1"/>
          </p:cNvSpPr>
          <p:nvPr>
            <p:ph type="ftr" sz="quarter" idx="11"/>
          </p:nvPr>
        </p:nvSpPr>
        <p:spPr/>
        <p:txBody>
          <a:bodyPr/>
          <a:lstStyle/>
          <a:p>
            <a:endParaRPr lang="fr-BE">
              <a:solidFill>
                <a:prstClr val="black">
                  <a:tint val="75000"/>
                </a:prstClr>
              </a:solidFill>
            </a:endParaRPr>
          </a:p>
        </p:txBody>
      </p:sp>
      <p:sp>
        <p:nvSpPr>
          <p:cNvPr id="6" name="Slide Number Placeholder 5"/>
          <p:cNvSpPr>
            <a:spLocks noGrp="1"/>
          </p:cNvSpPr>
          <p:nvPr>
            <p:ph type="sldNum" sz="quarter" idx="12"/>
          </p:nvPr>
        </p:nvSpPr>
        <p:spPr/>
        <p:txBody>
          <a:bodyPr/>
          <a:lstStyle/>
          <a:p>
            <a:fld id="{2A0167EF-87AA-4984-BB95-41C850B34994}" type="slidenum">
              <a:rPr lang="fr-BE" smtClean="0">
                <a:solidFill>
                  <a:prstClr val="black">
                    <a:tint val="75000"/>
                  </a:prstClr>
                </a:solidFill>
              </a:rPr>
              <a:pPr/>
              <a:t>‹#›</a:t>
            </a:fld>
            <a:endParaRPr lang="fr-BE">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Date Placeholder 4"/>
          <p:cNvSpPr>
            <a:spLocks noGrp="1"/>
          </p:cNvSpPr>
          <p:nvPr>
            <p:ph type="dt" sz="half" idx="10"/>
          </p:nvPr>
        </p:nvSpPr>
        <p:spPr/>
        <p:txBody>
          <a:bodyPr/>
          <a:lstStyle/>
          <a:p>
            <a:fld id="{4FFB71AB-12E3-49B4-817D-B131A29B4E70}" type="datetimeFigureOut">
              <a:rPr lang="fr-BE" smtClean="0">
                <a:solidFill>
                  <a:prstClr val="black">
                    <a:tint val="75000"/>
                  </a:prstClr>
                </a:solidFill>
              </a:rPr>
              <a:pPr/>
              <a:t>31-03-17</a:t>
            </a:fld>
            <a:endParaRPr lang="fr-BE">
              <a:solidFill>
                <a:prstClr val="black">
                  <a:tint val="75000"/>
                </a:prstClr>
              </a:solidFill>
            </a:endParaRPr>
          </a:p>
        </p:txBody>
      </p:sp>
      <p:sp>
        <p:nvSpPr>
          <p:cNvPr id="6" name="Footer Placeholder 5"/>
          <p:cNvSpPr>
            <a:spLocks noGrp="1"/>
          </p:cNvSpPr>
          <p:nvPr>
            <p:ph type="ftr" sz="quarter" idx="11"/>
          </p:nvPr>
        </p:nvSpPr>
        <p:spPr/>
        <p:txBody>
          <a:bodyPr/>
          <a:lstStyle/>
          <a:p>
            <a:endParaRPr lang="fr-BE">
              <a:solidFill>
                <a:prstClr val="black">
                  <a:tint val="75000"/>
                </a:prstClr>
              </a:solidFill>
            </a:endParaRPr>
          </a:p>
        </p:txBody>
      </p:sp>
      <p:sp>
        <p:nvSpPr>
          <p:cNvPr id="7" name="Slide Number Placeholder 6"/>
          <p:cNvSpPr>
            <a:spLocks noGrp="1"/>
          </p:cNvSpPr>
          <p:nvPr>
            <p:ph type="sldNum" sz="quarter" idx="12"/>
          </p:nvPr>
        </p:nvSpPr>
        <p:spPr/>
        <p:txBody>
          <a:bodyPr/>
          <a:lstStyle/>
          <a:p>
            <a:fld id="{2A0167EF-87AA-4984-BB95-41C850B34994}" type="slidenum">
              <a:rPr lang="fr-BE" smtClean="0">
                <a:solidFill>
                  <a:prstClr val="black">
                    <a:tint val="75000"/>
                  </a:prstClr>
                </a:solidFill>
              </a:rPr>
              <a:pPr/>
              <a:t>‹#›</a:t>
            </a:fld>
            <a:endParaRPr lang="fr-BE">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7" name="Date Placeholder 6"/>
          <p:cNvSpPr>
            <a:spLocks noGrp="1"/>
          </p:cNvSpPr>
          <p:nvPr>
            <p:ph type="dt" sz="half" idx="10"/>
          </p:nvPr>
        </p:nvSpPr>
        <p:spPr/>
        <p:txBody>
          <a:bodyPr/>
          <a:lstStyle/>
          <a:p>
            <a:fld id="{4FFB71AB-12E3-49B4-817D-B131A29B4E70}" type="datetimeFigureOut">
              <a:rPr lang="fr-BE" smtClean="0">
                <a:solidFill>
                  <a:prstClr val="black">
                    <a:tint val="75000"/>
                  </a:prstClr>
                </a:solidFill>
              </a:rPr>
              <a:pPr/>
              <a:t>31-03-17</a:t>
            </a:fld>
            <a:endParaRPr lang="fr-BE">
              <a:solidFill>
                <a:prstClr val="black">
                  <a:tint val="75000"/>
                </a:prstClr>
              </a:solidFill>
            </a:endParaRPr>
          </a:p>
        </p:txBody>
      </p:sp>
      <p:sp>
        <p:nvSpPr>
          <p:cNvPr id="8" name="Footer Placeholder 7"/>
          <p:cNvSpPr>
            <a:spLocks noGrp="1"/>
          </p:cNvSpPr>
          <p:nvPr>
            <p:ph type="ftr" sz="quarter" idx="11"/>
          </p:nvPr>
        </p:nvSpPr>
        <p:spPr/>
        <p:txBody>
          <a:bodyPr/>
          <a:lstStyle/>
          <a:p>
            <a:endParaRPr lang="fr-BE">
              <a:solidFill>
                <a:prstClr val="black">
                  <a:tint val="75000"/>
                </a:prstClr>
              </a:solidFill>
            </a:endParaRPr>
          </a:p>
        </p:txBody>
      </p:sp>
      <p:sp>
        <p:nvSpPr>
          <p:cNvPr id="9" name="Slide Number Placeholder 8"/>
          <p:cNvSpPr>
            <a:spLocks noGrp="1"/>
          </p:cNvSpPr>
          <p:nvPr>
            <p:ph type="sldNum" sz="quarter" idx="12"/>
          </p:nvPr>
        </p:nvSpPr>
        <p:spPr/>
        <p:txBody>
          <a:bodyPr/>
          <a:lstStyle/>
          <a:p>
            <a:fld id="{2A0167EF-87AA-4984-BB95-41C850B34994}" type="slidenum">
              <a:rPr lang="fr-BE" smtClean="0">
                <a:solidFill>
                  <a:prstClr val="black">
                    <a:tint val="75000"/>
                  </a:prstClr>
                </a:solidFill>
              </a:rPr>
              <a:pPr/>
              <a:t>‹#›</a:t>
            </a:fld>
            <a:endParaRPr lang="fr-BE">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Date Placeholder 2"/>
          <p:cNvSpPr>
            <a:spLocks noGrp="1"/>
          </p:cNvSpPr>
          <p:nvPr>
            <p:ph type="dt" sz="half" idx="10"/>
          </p:nvPr>
        </p:nvSpPr>
        <p:spPr/>
        <p:txBody>
          <a:bodyPr/>
          <a:lstStyle/>
          <a:p>
            <a:fld id="{4FFB71AB-12E3-49B4-817D-B131A29B4E70}" type="datetimeFigureOut">
              <a:rPr lang="fr-BE" smtClean="0">
                <a:solidFill>
                  <a:prstClr val="black">
                    <a:tint val="75000"/>
                  </a:prstClr>
                </a:solidFill>
              </a:rPr>
              <a:pPr/>
              <a:t>31-03-17</a:t>
            </a:fld>
            <a:endParaRPr lang="fr-BE">
              <a:solidFill>
                <a:prstClr val="black">
                  <a:tint val="75000"/>
                </a:prstClr>
              </a:solidFill>
            </a:endParaRPr>
          </a:p>
        </p:txBody>
      </p:sp>
      <p:sp>
        <p:nvSpPr>
          <p:cNvPr id="4" name="Footer Placeholder 3"/>
          <p:cNvSpPr>
            <a:spLocks noGrp="1"/>
          </p:cNvSpPr>
          <p:nvPr>
            <p:ph type="ftr" sz="quarter" idx="11"/>
          </p:nvPr>
        </p:nvSpPr>
        <p:spPr/>
        <p:txBody>
          <a:bodyPr/>
          <a:lstStyle/>
          <a:p>
            <a:endParaRPr lang="fr-BE">
              <a:solidFill>
                <a:prstClr val="black">
                  <a:tint val="75000"/>
                </a:prstClr>
              </a:solidFill>
            </a:endParaRPr>
          </a:p>
        </p:txBody>
      </p:sp>
      <p:sp>
        <p:nvSpPr>
          <p:cNvPr id="5" name="Slide Number Placeholder 4"/>
          <p:cNvSpPr>
            <a:spLocks noGrp="1"/>
          </p:cNvSpPr>
          <p:nvPr>
            <p:ph type="sldNum" sz="quarter" idx="12"/>
          </p:nvPr>
        </p:nvSpPr>
        <p:spPr/>
        <p:txBody>
          <a:bodyPr/>
          <a:lstStyle/>
          <a:p>
            <a:fld id="{2A0167EF-87AA-4984-BB95-41C850B34994}" type="slidenum">
              <a:rPr lang="fr-BE" smtClean="0">
                <a:solidFill>
                  <a:prstClr val="black">
                    <a:tint val="75000"/>
                  </a:prstClr>
                </a:solidFill>
              </a:rPr>
              <a:pPr/>
              <a:t>‹#›</a:t>
            </a:fld>
            <a:endParaRPr lang="fr-BE">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FB71AB-12E3-49B4-817D-B131A29B4E70}" type="datetimeFigureOut">
              <a:rPr lang="fr-BE" smtClean="0">
                <a:solidFill>
                  <a:prstClr val="black">
                    <a:tint val="75000"/>
                  </a:prstClr>
                </a:solidFill>
              </a:rPr>
              <a:pPr/>
              <a:t>31-03-17</a:t>
            </a:fld>
            <a:endParaRPr lang="fr-BE">
              <a:solidFill>
                <a:prstClr val="black">
                  <a:tint val="75000"/>
                </a:prstClr>
              </a:solidFill>
            </a:endParaRPr>
          </a:p>
        </p:txBody>
      </p:sp>
      <p:sp>
        <p:nvSpPr>
          <p:cNvPr id="3" name="Footer Placeholder 2"/>
          <p:cNvSpPr>
            <a:spLocks noGrp="1"/>
          </p:cNvSpPr>
          <p:nvPr>
            <p:ph type="ftr" sz="quarter" idx="11"/>
          </p:nvPr>
        </p:nvSpPr>
        <p:spPr/>
        <p:txBody>
          <a:bodyPr/>
          <a:lstStyle/>
          <a:p>
            <a:endParaRPr lang="fr-BE">
              <a:solidFill>
                <a:prstClr val="black">
                  <a:tint val="75000"/>
                </a:prstClr>
              </a:solidFill>
            </a:endParaRPr>
          </a:p>
        </p:txBody>
      </p:sp>
      <p:sp>
        <p:nvSpPr>
          <p:cNvPr id="4" name="Slide Number Placeholder 3"/>
          <p:cNvSpPr>
            <a:spLocks noGrp="1"/>
          </p:cNvSpPr>
          <p:nvPr>
            <p:ph type="sldNum" sz="quarter" idx="12"/>
          </p:nvPr>
        </p:nvSpPr>
        <p:spPr/>
        <p:txBody>
          <a:bodyPr/>
          <a:lstStyle/>
          <a:p>
            <a:fld id="{2A0167EF-87AA-4984-BB95-41C850B34994}" type="slidenum">
              <a:rPr lang="fr-BE" smtClean="0">
                <a:solidFill>
                  <a:prstClr val="black">
                    <a:tint val="75000"/>
                  </a:prstClr>
                </a:solidFill>
              </a:rPr>
              <a:pPr/>
              <a:t>‹#›</a:t>
            </a:fld>
            <a:endParaRPr lang="fr-BE">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0480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FB71AB-12E3-49B4-817D-B131A29B4E70}" type="datetimeFigureOut">
              <a:rPr lang="fr-BE" smtClean="0">
                <a:solidFill>
                  <a:prstClr val="black">
                    <a:tint val="75000"/>
                  </a:prstClr>
                </a:solidFill>
              </a:rPr>
              <a:pPr/>
              <a:t>31-03-17</a:t>
            </a:fld>
            <a:endParaRPr lang="fr-BE">
              <a:solidFill>
                <a:prstClr val="black">
                  <a:tint val="75000"/>
                </a:prstClr>
              </a:solidFill>
            </a:endParaRPr>
          </a:p>
        </p:txBody>
      </p:sp>
      <p:sp>
        <p:nvSpPr>
          <p:cNvPr id="6" name="Footer Placeholder 5"/>
          <p:cNvSpPr>
            <a:spLocks noGrp="1"/>
          </p:cNvSpPr>
          <p:nvPr>
            <p:ph type="ftr" sz="quarter" idx="11"/>
          </p:nvPr>
        </p:nvSpPr>
        <p:spPr/>
        <p:txBody>
          <a:bodyPr/>
          <a:lstStyle/>
          <a:p>
            <a:endParaRPr lang="fr-BE">
              <a:solidFill>
                <a:prstClr val="black">
                  <a:tint val="75000"/>
                </a:prstClr>
              </a:solidFill>
            </a:endParaRPr>
          </a:p>
        </p:txBody>
      </p:sp>
      <p:sp>
        <p:nvSpPr>
          <p:cNvPr id="7" name="Slide Number Placeholder 6"/>
          <p:cNvSpPr>
            <a:spLocks noGrp="1"/>
          </p:cNvSpPr>
          <p:nvPr>
            <p:ph type="sldNum" sz="quarter" idx="12"/>
          </p:nvPr>
        </p:nvSpPr>
        <p:spPr/>
        <p:txBody>
          <a:bodyPr/>
          <a:lstStyle/>
          <a:p>
            <a:fld id="{2A0167EF-87AA-4984-BB95-41C850B34994}" type="slidenum">
              <a:rPr lang="fr-BE" smtClean="0">
                <a:solidFill>
                  <a:prstClr val="black">
                    <a:tint val="75000"/>
                  </a:prstClr>
                </a:solidFill>
              </a:rPr>
              <a:pPr/>
              <a:t>‹#›</a:t>
            </a:fld>
            <a:endParaRPr lang="fr-BE">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1792288" y="402551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FB71AB-12E3-49B4-817D-B131A29B4E70}" type="datetimeFigureOut">
              <a:rPr lang="fr-BE" smtClean="0">
                <a:solidFill>
                  <a:prstClr val="black">
                    <a:tint val="75000"/>
                  </a:prstClr>
                </a:solidFill>
              </a:rPr>
              <a:pPr/>
              <a:t>31-03-17</a:t>
            </a:fld>
            <a:endParaRPr lang="fr-BE">
              <a:solidFill>
                <a:prstClr val="black">
                  <a:tint val="75000"/>
                </a:prstClr>
              </a:solidFill>
            </a:endParaRPr>
          </a:p>
        </p:txBody>
      </p:sp>
      <p:sp>
        <p:nvSpPr>
          <p:cNvPr id="6" name="Footer Placeholder 5"/>
          <p:cNvSpPr>
            <a:spLocks noGrp="1"/>
          </p:cNvSpPr>
          <p:nvPr>
            <p:ph type="ftr" sz="quarter" idx="11"/>
          </p:nvPr>
        </p:nvSpPr>
        <p:spPr/>
        <p:txBody>
          <a:bodyPr/>
          <a:lstStyle/>
          <a:p>
            <a:endParaRPr lang="fr-BE">
              <a:solidFill>
                <a:prstClr val="black">
                  <a:tint val="75000"/>
                </a:prstClr>
              </a:solidFill>
            </a:endParaRPr>
          </a:p>
        </p:txBody>
      </p:sp>
      <p:sp>
        <p:nvSpPr>
          <p:cNvPr id="7" name="Slide Number Placeholder 6"/>
          <p:cNvSpPr>
            <a:spLocks noGrp="1"/>
          </p:cNvSpPr>
          <p:nvPr>
            <p:ph type="sldNum" sz="quarter" idx="12"/>
          </p:nvPr>
        </p:nvSpPr>
        <p:spPr/>
        <p:txBody>
          <a:bodyPr/>
          <a:lstStyle/>
          <a:p>
            <a:fld id="{2A0167EF-87AA-4984-BB95-41C850B34994}" type="slidenum">
              <a:rPr lang="fr-BE" smtClean="0">
                <a:solidFill>
                  <a:prstClr val="black">
                    <a:tint val="75000"/>
                  </a:prstClr>
                </a:solidFill>
              </a:rPr>
              <a:pPr/>
              <a:t>‹#›</a:t>
            </a:fld>
            <a:endParaRPr lang="fr-BE">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p>
            <a:fld id="{4FFB71AB-12E3-49B4-817D-B131A29B4E70}" type="datetimeFigureOut">
              <a:rPr lang="fr-BE" smtClean="0">
                <a:solidFill>
                  <a:prstClr val="black">
                    <a:tint val="75000"/>
                  </a:prstClr>
                </a:solidFill>
              </a:rPr>
              <a:pPr/>
              <a:t>31-03-17</a:t>
            </a:fld>
            <a:endParaRPr lang="fr-BE">
              <a:solidFill>
                <a:prstClr val="black">
                  <a:tint val="75000"/>
                </a:prstClr>
              </a:solidFill>
            </a:endParaRPr>
          </a:p>
        </p:txBody>
      </p:sp>
      <p:sp>
        <p:nvSpPr>
          <p:cNvPr id="5" name="Footer Placeholder 4"/>
          <p:cNvSpPr>
            <a:spLocks noGrp="1"/>
          </p:cNvSpPr>
          <p:nvPr>
            <p:ph type="ftr" sz="quarter" idx="11"/>
          </p:nvPr>
        </p:nvSpPr>
        <p:spPr/>
        <p:txBody>
          <a:bodyPr/>
          <a:lstStyle/>
          <a:p>
            <a:endParaRPr lang="fr-BE">
              <a:solidFill>
                <a:prstClr val="black">
                  <a:tint val="75000"/>
                </a:prstClr>
              </a:solidFill>
            </a:endParaRPr>
          </a:p>
        </p:txBody>
      </p:sp>
      <p:sp>
        <p:nvSpPr>
          <p:cNvPr id="6" name="Slide Number Placeholder 5"/>
          <p:cNvSpPr>
            <a:spLocks noGrp="1"/>
          </p:cNvSpPr>
          <p:nvPr>
            <p:ph type="sldNum" sz="quarter" idx="12"/>
          </p:nvPr>
        </p:nvSpPr>
        <p:spPr/>
        <p:txBody>
          <a:bodyPr/>
          <a:lstStyle/>
          <a:p>
            <a:fld id="{2A0167EF-87AA-4984-BB95-41C850B34994}" type="slidenum">
              <a:rPr lang="fr-BE" smtClean="0">
                <a:solidFill>
                  <a:prstClr val="black">
                    <a:tint val="75000"/>
                  </a:prstClr>
                </a:solidFill>
              </a:rPr>
              <a:pPr/>
              <a:t>‹#›</a:t>
            </a:fld>
            <a:endParaRPr lang="fr-BE">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p>
            <a:fld id="{4FFB71AB-12E3-49B4-817D-B131A29B4E70}" type="datetimeFigureOut">
              <a:rPr lang="fr-BE" smtClean="0">
                <a:solidFill>
                  <a:prstClr val="black">
                    <a:tint val="75000"/>
                  </a:prstClr>
                </a:solidFill>
              </a:rPr>
              <a:pPr/>
              <a:t>31-03-17</a:t>
            </a:fld>
            <a:endParaRPr lang="fr-BE">
              <a:solidFill>
                <a:prstClr val="black">
                  <a:tint val="75000"/>
                </a:prstClr>
              </a:solidFill>
            </a:endParaRPr>
          </a:p>
        </p:txBody>
      </p:sp>
      <p:sp>
        <p:nvSpPr>
          <p:cNvPr id="5" name="Footer Placeholder 4"/>
          <p:cNvSpPr>
            <a:spLocks noGrp="1"/>
          </p:cNvSpPr>
          <p:nvPr>
            <p:ph type="ftr" sz="quarter" idx="11"/>
          </p:nvPr>
        </p:nvSpPr>
        <p:spPr/>
        <p:txBody>
          <a:bodyPr/>
          <a:lstStyle/>
          <a:p>
            <a:endParaRPr lang="fr-BE">
              <a:solidFill>
                <a:prstClr val="black">
                  <a:tint val="75000"/>
                </a:prstClr>
              </a:solidFill>
            </a:endParaRPr>
          </a:p>
        </p:txBody>
      </p:sp>
      <p:sp>
        <p:nvSpPr>
          <p:cNvPr id="6" name="Slide Number Placeholder 5"/>
          <p:cNvSpPr>
            <a:spLocks noGrp="1"/>
          </p:cNvSpPr>
          <p:nvPr>
            <p:ph type="sldNum" sz="quarter" idx="12"/>
          </p:nvPr>
        </p:nvSpPr>
        <p:spPr/>
        <p:txBody>
          <a:bodyPr/>
          <a:lstStyle/>
          <a:p>
            <a:fld id="{2A0167EF-87AA-4984-BB95-41C850B34994}" type="slidenum">
              <a:rPr lang="fr-BE" smtClean="0">
                <a:solidFill>
                  <a:prstClr val="black">
                    <a:tint val="75000"/>
                  </a:prstClr>
                </a:solidFill>
              </a:rPr>
              <a:pPr/>
              <a:t>‹#›</a:t>
            </a:fld>
            <a:endParaRPr lang="fr-BE">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9143999" cy="385157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2516886"/>
            <a:ext cx="8077200" cy="1255014"/>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371600"/>
            <a:ext cx="8077200" cy="1124712"/>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4FFB71AB-12E3-49B4-817D-B131A29B4E70}" type="datetimeFigureOut">
              <a:rPr lang="fr-BE" smtClean="0">
                <a:solidFill>
                  <a:prstClr val="black">
                    <a:tint val="75000"/>
                  </a:prstClr>
                </a:solidFill>
              </a:rPr>
              <a:pPr/>
              <a:t>31-03-17</a:t>
            </a:fld>
            <a:endParaRPr lang="fr-BE">
              <a:solidFill>
                <a:prstClr val="black">
                  <a:tint val="75000"/>
                </a:prstClr>
              </a:solidFill>
            </a:endParaRPr>
          </a:p>
        </p:txBody>
      </p:sp>
      <p:sp>
        <p:nvSpPr>
          <p:cNvPr id="5" name="Footer Placeholder 4"/>
          <p:cNvSpPr>
            <a:spLocks noGrp="1"/>
          </p:cNvSpPr>
          <p:nvPr>
            <p:ph type="ftr" sz="quarter" idx="11"/>
          </p:nvPr>
        </p:nvSpPr>
        <p:spPr/>
        <p:txBody>
          <a:bodyPr/>
          <a:lstStyle/>
          <a:p>
            <a:endParaRPr lang="fr-BE">
              <a:solidFill>
                <a:prstClr val="black">
                  <a:tint val="75000"/>
                </a:prstClr>
              </a:solidFill>
            </a:endParaRPr>
          </a:p>
        </p:txBody>
      </p:sp>
      <p:sp>
        <p:nvSpPr>
          <p:cNvPr id="6" name="Slide Number Placeholder 5"/>
          <p:cNvSpPr>
            <a:spLocks noGrp="1"/>
          </p:cNvSpPr>
          <p:nvPr>
            <p:ph type="sldNum" sz="quarter" idx="12"/>
          </p:nvPr>
        </p:nvSpPr>
        <p:spPr/>
        <p:txBody>
          <a:bodyPr/>
          <a:lstStyle/>
          <a:p>
            <a:fld id="{2A0167EF-87AA-4984-BB95-41C850B34994}" type="slidenum">
              <a:rPr lang="fr-BE" smtClean="0">
                <a:solidFill>
                  <a:prstClr val="black">
                    <a:tint val="75000"/>
                  </a:prstClr>
                </a:solidFill>
              </a:rPr>
              <a:pPr/>
              <a:t>‹#›</a:t>
            </a:fld>
            <a:endParaRPr lang="fr-BE">
              <a:solidFill>
                <a:prstClr val="black">
                  <a:tint val="75000"/>
                </a:prstClr>
              </a:solidFill>
            </a:endParaRPr>
          </a:p>
        </p:txBody>
      </p:sp>
      <p:sp>
        <p:nvSpPr>
          <p:cNvPr id="10" name="Rectangle 9"/>
          <p:cNvSpPr/>
          <p:nvPr/>
        </p:nvSpPr>
        <p:spPr bwMode="invGray">
          <a:xfrm>
            <a:off x="0" y="3846251"/>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6"/>
        <p:cNvGrpSpPr/>
        <p:nvPr/>
      </p:nvGrpSpPr>
      <p:grpSpPr>
        <a:xfrm>
          <a:off x="0" y="0"/>
          <a:ext cx="0" cy="0"/>
          <a:chOff x="0" y="0"/>
          <a:chExt cx="0" cy="0"/>
        </a:xfrm>
      </p:grpSpPr>
      <p:cxnSp>
        <p:nvCxnSpPr>
          <p:cNvPr id="17" name="Shape 17"/>
          <p:cNvCxnSpPr/>
          <p:nvPr/>
        </p:nvCxnSpPr>
        <p:spPr>
          <a:xfrm>
            <a:off x="425220" y="415650"/>
            <a:ext cx="8296799" cy="0"/>
          </a:xfrm>
          <a:prstGeom prst="straightConnector1">
            <a:avLst/>
          </a:prstGeom>
          <a:noFill/>
          <a:ln w="38100" cap="flat" cmpd="sng">
            <a:solidFill>
              <a:schemeClr val="lt1"/>
            </a:solidFill>
            <a:prstDash val="solid"/>
            <a:round/>
            <a:headEnd type="none" w="med" len="med"/>
            <a:tailEnd type="none" w="med" len="med"/>
          </a:ln>
        </p:spPr>
      </p:cxnSp>
      <p:cxnSp>
        <p:nvCxnSpPr>
          <p:cNvPr id="18" name="Shape 18"/>
          <p:cNvCxnSpPr/>
          <p:nvPr/>
        </p:nvCxnSpPr>
        <p:spPr>
          <a:xfrm>
            <a:off x="425220" y="4740000"/>
            <a:ext cx="8296799" cy="0"/>
          </a:xfrm>
          <a:prstGeom prst="straightConnector1">
            <a:avLst/>
          </a:prstGeom>
          <a:noFill/>
          <a:ln w="19050" cap="flat" cmpd="sng">
            <a:solidFill>
              <a:schemeClr val="lt1"/>
            </a:solidFill>
            <a:prstDash val="solid"/>
            <a:round/>
            <a:headEnd type="none" w="med" len="med"/>
            <a:tailEnd type="none" w="med" len="med"/>
          </a:ln>
        </p:spPr>
      </p:cxnSp>
      <p:sp>
        <p:nvSpPr>
          <p:cNvPr id="19" name="Shape 19"/>
          <p:cNvSpPr txBox="1">
            <a:spLocks noGrp="1"/>
          </p:cNvSpPr>
          <p:nvPr>
            <p:ph type="title"/>
          </p:nvPr>
        </p:nvSpPr>
        <p:spPr>
          <a:xfrm>
            <a:off x="406451" y="1806834"/>
            <a:ext cx="8296799" cy="1541999"/>
          </a:xfrm>
          <a:prstGeom prst="rect">
            <a:avLst/>
          </a:prstGeom>
        </p:spPr>
        <p:txBody>
          <a:bodyPr lIns="91425" tIns="91425" rIns="91425" bIns="91425" anchor="ctr" anchorCtr="0"/>
          <a:lstStyle>
            <a:lvl1pPr lvl="0" algn="ctr" rtl="0">
              <a:spcBef>
                <a:spcPts val="0"/>
              </a:spcBef>
              <a:buClr>
                <a:schemeClr val="lt1"/>
              </a:buClr>
              <a:buSzPct val="100000"/>
              <a:defRPr sz="4800">
                <a:solidFill>
                  <a:schemeClr val="lt1"/>
                </a:solidFill>
              </a:defRPr>
            </a:lvl1pPr>
            <a:lvl2pPr lvl="1" algn="ctr" rtl="0">
              <a:spcBef>
                <a:spcPts val="0"/>
              </a:spcBef>
              <a:buClr>
                <a:schemeClr val="lt1"/>
              </a:buClr>
              <a:buSzPct val="100000"/>
              <a:defRPr sz="4800">
                <a:solidFill>
                  <a:schemeClr val="lt1"/>
                </a:solidFill>
              </a:defRPr>
            </a:lvl2pPr>
            <a:lvl3pPr lvl="2" algn="ctr" rtl="0">
              <a:spcBef>
                <a:spcPts val="0"/>
              </a:spcBef>
              <a:buClr>
                <a:schemeClr val="lt1"/>
              </a:buClr>
              <a:buSzPct val="100000"/>
              <a:defRPr sz="4800">
                <a:solidFill>
                  <a:schemeClr val="lt1"/>
                </a:solidFill>
              </a:defRPr>
            </a:lvl3pPr>
            <a:lvl4pPr lvl="3" algn="ctr" rtl="0">
              <a:spcBef>
                <a:spcPts val="0"/>
              </a:spcBef>
              <a:buClr>
                <a:schemeClr val="lt1"/>
              </a:buClr>
              <a:buSzPct val="100000"/>
              <a:defRPr sz="4800">
                <a:solidFill>
                  <a:schemeClr val="lt1"/>
                </a:solidFill>
              </a:defRPr>
            </a:lvl4pPr>
            <a:lvl5pPr lvl="4" algn="ctr" rtl="0">
              <a:spcBef>
                <a:spcPts val="0"/>
              </a:spcBef>
              <a:buClr>
                <a:schemeClr val="lt1"/>
              </a:buClr>
              <a:buSzPct val="100000"/>
              <a:defRPr sz="4800">
                <a:solidFill>
                  <a:schemeClr val="lt1"/>
                </a:solidFill>
              </a:defRPr>
            </a:lvl5pPr>
            <a:lvl6pPr lvl="5" algn="ctr" rtl="0">
              <a:spcBef>
                <a:spcPts val="0"/>
              </a:spcBef>
              <a:buClr>
                <a:schemeClr val="lt1"/>
              </a:buClr>
              <a:buSzPct val="100000"/>
              <a:defRPr sz="4800">
                <a:solidFill>
                  <a:schemeClr val="lt1"/>
                </a:solidFill>
              </a:defRPr>
            </a:lvl6pPr>
            <a:lvl7pPr lvl="6" algn="ctr" rtl="0">
              <a:spcBef>
                <a:spcPts val="0"/>
              </a:spcBef>
              <a:buClr>
                <a:schemeClr val="lt1"/>
              </a:buClr>
              <a:buSzPct val="100000"/>
              <a:defRPr sz="4800">
                <a:solidFill>
                  <a:schemeClr val="lt1"/>
                </a:solidFill>
              </a:defRPr>
            </a:lvl7pPr>
            <a:lvl8pPr lvl="7" algn="ctr" rtl="0">
              <a:spcBef>
                <a:spcPts val="0"/>
              </a:spcBef>
              <a:buClr>
                <a:schemeClr val="lt1"/>
              </a:buClr>
              <a:buSzPct val="100000"/>
              <a:defRPr sz="4800">
                <a:solidFill>
                  <a:schemeClr val="lt1"/>
                </a:solidFill>
              </a:defRPr>
            </a:lvl8pPr>
            <a:lvl9pPr lvl="8" algn="ctr" rtl="0">
              <a:spcBef>
                <a:spcPts val="0"/>
              </a:spcBef>
              <a:buClr>
                <a:schemeClr val="lt1"/>
              </a:buClr>
              <a:buSzPct val="100000"/>
              <a:defRPr sz="4800">
                <a:solidFill>
                  <a:schemeClr val="lt1"/>
                </a:solidFill>
              </a:defRPr>
            </a:lvl9pPr>
          </a:lstStyle>
          <a:p>
            <a:endParaRPr/>
          </a:p>
        </p:txBody>
      </p:sp>
      <p:sp>
        <p:nvSpPr>
          <p:cNvPr id="20" name="Shape 20"/>
          <p:cNvSpPr txBox="1">
            <a:spLocks noGrp="1"/>
          </p:cNvSpPr>
          <p:nvPr>
            <p:ph type="sldNum" idx="12"/>
          </p:nvPr>
        </p:nvSpPr>
        <p:spPr>
          <a:xfrm>
            <a:off x="8498025"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pPr lvl="0" rtl="0">
                <a:spcBef>
                  <a:spcPts val="0"/>
                </a:spcBef>
                <a:buNone/>
              </a:pPr>
              <a:t>‹#›</a:t>
            </a:fld>
            <a:endParaRPr lang="en">
              <a:solidFill>
                <a:schemeClr val="lt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6586"/>
            <a:ext cx="8229600" cy="939546"/>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FB71AB-12E3-49B4-817D-B131A29B4E70}" type="datetimeFigureOut">
              <a:rPr lang="fr-BE" smtClean="0">
                <a:solidFill>
                  <a:prstClr val="black">
                    <a:tint val="75000"/>
                  </a:prstClr>
                </a:solidFill>
              </a:rPr>
              <a:pPr/>
              <a:t>31-03-17</a:t>
            </a:fld>
            <a:endParaRPr lang="fr-BE">
              <a:solidFill>
                <a:prstClr val="black">
                  <a:tint val="75000"/>
                </a:prstClr>
              </a:solidFill>
            </a:endParaRPr>
          </a:p>
        </p:txBody>
      </p:sp>
      <p:sp>
        <p:nvSpPr>
          <p:cNvPr id="5" name="Footer Placeholder 4"/>
          <p:cNvSpPr>
            <a:spLocks noGrp="1"/>
          </p:cNvSpPr>
          <p:nvPr>
            <p:ph type="ftr" sz="quarter" idx="11"/>
          </p:nvPr>
        </p:nvSpPr>
        <p:spPr/>
        <p:txBody>
          <a:bodyPr/>
          <a:lstStyle/>
          <a:p>
            <a:endParaRPr lang="fr-BE">
              <a:solidFill>
                <a:prstClr val="black">
                  <a:tint val="75000"/>
                </a:prstClr>
              </a:solidFill>
            </a:endParaRPr>
          </a:p>
        </p:txBody>
      </p:sp>
      <p:sp>
        <p:nvSpPr>
          <p:cNvPr id="6" name="Slide Number Placeholder 5"/>
          <p:cNvSpPr>
            <a:spLocks noGrp="1"/>
          </p:cNvSpPr>
          <p:nvPr>
            <p:ph type="sldNum" sz="quarter" idx="12"/>
          </p:nvPr>
        </p:nvSpPr>
        <p:spPr/>
        <p:txBody>
          <a:bodyPr/>
          <a:lstStyle/>
          <a:p>
            <a:fld id="{2A0167EF-87AA-4984-BB95-41C850B34994}" type="slidenum">
              <a:rPr lang="fr-BE" smtClean="0">
                <a:solidFill>
                  <a:prstClr val="black">
                    <a:tint val="75000"/>
                  </a:prstClr>
                </a:solidFill>
              </a:rPr>
              <a:pPr/>
              <a:t>‹#›</a:t>
            </a:fld>
            <a:endParaRPr lang="fr-BE">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195189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1951890"/>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89154"/>
            <a:ext cx="8013192" cy="1227582"/>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371600"/>
            <a:ext cx="8022336" cy="51435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FFB71AB-12E3-49B4-817D-B131A29B4E70}" type="datetimeFigureOut">
              <a:rPr lang="fr-BE" smtClean="0">
                <a:solidFill>
                  <a:prstClr val="black">
                    <a:tint val="75000"/>
                  </a:prstClr>
                </a:solidFill>
              </a:rPr>
              <a:pPr/>
              <a:t>31-03-17</a:t>
            </a:fld>
            <a:endParaRPr lang="fr-BE">
              <a:solidFill>
                <a:prstClr val="black">
                  <a:tint val="75000"/>
                </a:prstClr>
              </a:solidFill>
            </a:endParaRPr>
          </a:p>
        </p:txBody>
      </p:sp>
      <p:sp>
        <p:nvSpPr>
          <p:cNvPr id="5" name="Footer Placeholder 4"/>
          <p:cNvSpPr>
            <a:spLocks noGrp="1"/>
          </p:cNvSpPr>
          <p:nvPr>
            <p:ph type="ftr" sz="quarter" idx="11"/>
          </p:nvPr>
        </p:nvSpPr>
        <p:spPr/>
        <p:txBody>
          <a:bodyPr/>
          <a:lstStyle/>
          <a:p>
            <a:endParaRPr lang="fr-BE">
              <a:solidFill>
                <a:prstClr val="black">
                  <a:tint val="75000"/>
                </a:prstClr>
              </a:solidFill>
            </a:endParaRPr>
          </a:p>
        </p:txBody>
      </p:sp>
      <p:sp>
        <p:nvSpPr>
          <p:cNvPr id="6" name="Slide Number Placeholder 5"/>
          <p:cNvSpPr>
            <a:spLocks noGrp="1"/>
          </p:cNvSpPr>
          <p:nvPr>
            <p:ph type="sldNum" sz="quarter" idx="12"/>
          </p:nvPr>
        </p:nvSpPr>
        <p:spPr/>
        <p:txBody>
          <a:bodyPr/>
          <a:lstStyle/>
          <a:p>
            <a:fld id="{2A0167EF-87AA-4984-BB95-41C850B34994}" type="slidenum">
              <a:rPr lang="fr-BE" smtClean="0">
                <a:solidFill>
                  <a:prstClr val="black">
                    <a:tint val="75000"/>
                  </a:prstClr>
                </a:solidFill>
              </a:rPr>
              <a:pPr/>
              <a:t>‹#›</a:t>
            </a:fld>
            <a:endParaRPr lang="fr-BE">
              <a:solidFill>
                <a:prstClr val="black">
                  <a:tint val="7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330452"/>
            <a:ext cx="4038600" cy="3467862"/>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330452"/>
            <a:ext cx="4038600" cy="3467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FFB71AB-12E3-49B4-817D-B131A29B4E70}" type="datetimeFigureOut">
              <a:rPr lang="fr-BE" smtClean="0">
                <a:solidFill>
                  <a:prstClr val="black">
                    <a:tint val="75000"/>
                  </a:prstClr>
                </a:solidFill>
              </a:rPr>
              <a:pPr/>
              <a:t>31-03-17</a:t>
            </a:fld>
            <a:endParaRPr lang="fr-BE">
              <a:solidFill>
                <a:prstClr val="black">
                  <a:tint val="75000"/>
                </a:prstClr>
              </a:solidFill>
            </a:endParaRPr>
          </a:p>
        </p:txBody>
      </p:sp>
      <p:sp>
        <p:nvSpPr>
          <p:cNvPr id="6" name="Footer Placeholder 5"/>
          <p:cNvSpPr>
            <a:spLocks noGrp="1"/>
          </p:cNvSpPr>
          <p:nvPr>
            <p:ph type="ftr" sz="quarter" idx="11"/>
          </p:nvPr>
        </p:nvSpPr>
        <p:spPr/>
        <p:txBody>
          <a:bodyPr/>
          <a:lstStyle/>
          <a:p>
            <a:endParaRPr lang="fr-BE">
              <a:solidFill>
                <a:prstClr val="black">
                  <a:tint val="75000"/>
                </a:prstClr>
              </a:solidFill>
            </a:endParaRPr>
          </a:p>
        </p:txBody>
      </p:sp>
      <p:sp>
        <p:nvSpPr>
          <p:cNvPr id="7" name="Slide Number Placeholder 6"/>
          <p:cNvSpPr>
            <a:spLocks noGrp="1"/>
          </p:cNvSpPr>
          <p:nvPr>
            <p:ph type="sldNum" sz="quarter" idx="12"/>
          </p:nvPr>
        </p:nvSpPr>
        <p:spPr/>
        <p:txBody>
          <a:bodyPr/>
          <a:lstStyle/>
          <a:p>
            <a:fld id="{2A0167EF-87AA-4984-BB95-41C850B34994}" type="slidenum">
              <a:rPr lang="fr-BE" smtClean="0">
                <a:solidFill>
                  <a:prstClr val="black">
                    <a:tint val="75000"/>
                  </a:prstClr>
                </a:solidFill>
              </a:rPr>
              <a:pPr/>
              <a:t>‹#›</a:t>
            </a:fld>
            <a:endParaRPr lang="fr-BE">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74241"/>
            <a:ext cx="4040188" cy="536516"/>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1837134"/>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6" y="1274241"/>
            <a:ext cx="4041775" cy="536516"/>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6" y="1837134"/>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FFB71AB-12E3-49B4-817D-B131A29B4E70}" type="datetimeFigureOut">
              <a:rPr lang="fr-BE" smtClean="0">
                <a:solidFill>
                  <a:prstClr val="black">
                    <a:tint val="75000"/>
                  </a:prstClr>
                </a:solidFill>
              </a:rPr>
              <a:pPr/>
              <a:t>31-03-17</a:t>
            </a:fld>
            <a:endParaRPr lang="fr-BE">
              <a:solidFill>
                <a:prstClr val="black">
                  <a:tint val="75000"/>
                </a:prstClr>
              </a:solidFill>
            </a:endParaRPr>
          </a:p>
        </p:txBody>
      </p:sp>
      <p:sp>
        <p:nvSpPr>
          <p:cNvPr id="8" name="Footer Placeholder 7"/>
          <p:cNvSpPr>
            <a:spLocks noGrp="1"/>
          </p:cNvSpPr>
          <p:nvPr>
            <p:ph type="ftr" sz="quarter" idx="11"/>
          </p:nvPr>
        </p:nvSpPr>
        <p:spPr/>
        <p:txBody>
          <a:bodyPr/>
          <a:lstStyle/>
          <a:p>
            <a:endParaRPr lang="fr-BE">
              <a:solidFill>
                <a:prstClr val="black">
                  <a:tint val="75000"/>
                </a:prstClr>
              </a:solidFill>
            </a:endParaRPr>
          </a:p>
        </p:txBody>
      </p:sp>
      <p:sp>
        <p:nvSpPr>
          <p:cNvPr id="9" name="Slide Number Placeholder 8"/>
          <p:cNvSpPr>
            <a:spLocks noGrp="1"/>
          </p:cNvSpPr>
          <p:nvPr>
            <p:ph type="sldNum" sz="quarter" idx="12"/>
          </p:nvPr>
        </p:nvSpPr>
        <p:spPr/>
        <p:txBody>
          <a:bodyPr/>
          <a:lstStyle/>
          <a:p>
            <a:fld id="{2A0167EF-87AA-4984-BB95-41C850B34994}" type="slidenum">
              <a:rPr lang="fr-BE" smtClean="0">
                <a:solidFill>
                  <a:prstClr val="black">
                    <a:tint val="75000"/>
                  </a:prstClr>
                </a:solidFill>
              </a:rPr>
              <a:pPr/>
              <a:t>‹#›</a:t>
            </a:fld>
            <a:endParaRPr lang="fr-BE">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FFB71AB-12E3-49B4-817D-B131A29B4E70}" type="datetimeFigureOut">
              <a:rPr lang="fr-BE" smtClean="0">
                <a:solidFill>
                  <a:prstClr val="black">
                    <a:tint val="75000"/>
                  </a:prstClr>
                </a:solidFill>
              </a:rPr>
              <a:pPr/>
              <a:t>31-03-17</a:t>
            </a:fld>
            <a:endParaRPr lang="fr-BE">
              <a:solidFill>
                <a:prstClr val="black">
                  <a:tint val="75000"/>
                </a:prstClr>
              </a:solidFill>
            </a:endParaRPr>
          </a:p>
        </p:txBody>
      </p:sp>
      <p:sp>
        <p:nvSpPr>
          <p:cNvPr id="4" name="Footer Placeholder 3"/>
          <p:cNvSpPr>
            <a:spLocks noGrp="1"/>
          </p:cNvSpPr>
          <p:nvPr>
            <p:ph type="ftr" sz="quarter" idx="11"/>
          </p:nvPr>
        </p:nvSpPr>
        <p:spPr/>
        <p:txBody>
          <a:bodyPr/>
          <a:lstStyle/>
          <a:p>
            <a:endParaRPr lang="fr-BE">
              <a:solidFill>
                <a:prstClr val="black">
                  <a:tint val="75000"/>
                </a:prstClr>
              </a:solidFill>
            </a:endParaRPr>
          </a:p>
        </p:txBody>
      </p:sp>
      <p:sp>
        <p:nvSpPr>
          <p:cNvPr id="5" name="Slide Number Placeholder 4"/>
          <p:cNvSpPr>
            <a:spLocks noGrp="1"/>
          </p:cNvSpPr>
          <p:nvPr>
            <p:ph type="sldNum" sz="quarter" idx="12"/>
          </p:nvPr>
        </p:nvSpPr>
        <p:spPr/>
        <p:txBody>
          <a:bodyPr/>
          <a:lstStyle/>
          <a:p>
            <a:fld id="{2A0167EF-87AA-4984-BB95-41C850B34994}" type="slidenum">
              <a:rPr lang="fr-BE" smtClean="0">
                <a:solidFill>
                  <a:prstClr val="black">
                    <a:tint val="75000"/>
                  </a:prstClr>
                </a:solidFill>
              </a:rPr>
              <a:pPr/>
              <a:t>‹#›</a:t>
            </a:fld>
            <a:endParaRPr lang="fr-BE">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FB71AB-12E3-49B4-817D-B131A29B4E70}" type="datetimeFigureOut">
              <a:rPr lang="fr-BE" smtClean="0">
                <a:solidFill>
                  <a:prstClr val="black">
                    <a:tint val="75000"/>
                  </a:prstClr>
                </a:solidFill>
              </a:rPr>
              <a:pPr/>
              <a:t>31-03-17</a:t>
            </a:fld>
            <a:endParaRPr lang="fr-BE">
              <a:solidFill>
                <a:prstClr val="black">
                  <a:tint val="75000"/>
                </a:prstClr>
              </a:solidFill>
            </a:endParaRPr>
          </a:p>
        </p:txBody>
      </p:sp>
      <p:sp>
        <p:nvSpPr>
          <p:cNvPr id="3" name="Footer Placeholder 2"/>
          <p:cNvSpPr>
            <a:spLocks noGrp="1"/>
          </p:cNvSpPr>
          <p:nvPr>
            <p:ph type="ftr" sz="quarter" idx="11"/>
          </p:nvPr>
        </p:nvSpPr>
        <p:spPr/>
        <p:txBody>
          <a:bodyPr/>
          <a:lstStyle/>
          <a:p>
            <a:endParaRPr lang="fr-BE">
              <a:solidFill>
                <a:prstClr val="black">
                  <a:tint val="75000"/>
                </a:prstClr>
              </a:solidFill>
            </a:endParaRPr>
          </a:p>
        </p:txBody>
      </p:sp>
      <p:sp>
        <p:nvSpPr>
          <p:cNvPr id="4" name="Slide Number Placeholder 3"/>
          <p:cNvSpPr>
            <a:spLocks noGrp="1"/>
          </p:cNvSpPr>
          <p:nvPr>
            <p:ph type="sldNum" sz="quarter" idx="12"/>
          </p:nvPr>
        </p:nvSpPr>
        <p:spPr/>
        <p:txBody>
          <a:bodyPr/>
          <a:lstStyle/>
          <a:p>
            <a:fld id="{2A0167EF-87AA-4984-BB95-41C850B34994}" type="slidenum">
              <a:rPr lang="fr-BE" smtClean="0">
                <a:solidFill>
                  <a:prstClr val="black">
                    <a:tint val="75000"/>
                  </a:prstClr>
                </a:solidFill>
              </a:rPr>
              <a:pPr/>
              <a:t>‹#›</a:t>
            </a:fld>
            <a:endParaRPr lang="fr-BE">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14300"/>
            <a:ext cx="2523744" cy="733806"/>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8" y="1307350"/>
            <a:ext cx="5920641" cy="34191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297514"/>
            <a:ext cx="2468880" cy="342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FFB71AB-12E3-49B4-817D-B131A29B4E70}" type="datetimeFigureOut">
              <a:rPr lang="fr-BE" smtClean="0">
                <a:solidFill>
                  <a:prstClr val="black">
                    <a:tint val="75000"/>
                  </a:prstClr>
                </a:solidFill>
              </a:rPr>
              <a:pPr/>
              <a:t>31-03-17</a:t>
            </a:fld>
            <a:endParaRPr lang="fr-BE">
              <a:solidFill>
                <a:prstClr val="black">
                  <a:tint val="75000"/>
                </a:prstClr>
              </a:solidFill>
            </a:endParaRPr>
          </a:p>
        </p:txBody>
      </p:sp>
      <p:sp>
        <p:nvSpPr>
          <p:cNvPr id="6" name="Footer Placeholder 5"/>
          <p:cNvSpPr>
            <a:spLocks noGrp="1"/>
          </p:cNvSpPr>
          <p:nvPr>
            <p:ph type="ftr" sz="quarter" idx="11"/>
          </p:nvPr>
        </p:nvSpPr>
        <p:spPr/>
        <p:txBody>
          <a:bodyPr/>
          <a:lstStyle/>
          <a:p>
            <a:endParaRPr lang="fr-BE">
              <a:solidFill>
                <a:prstClr val="black">
                  <a:tint val="75000"/>
                </a:prstClr>
              </a:solidFill>
            </a:endParaRPr>
          </a:p>
        </p:txBody>
      </p:sp>
      <p:sp>
        <p:nvSpPr>
          <p:cNvPr id="7" name="Slide Number Placeholder 6"/>
          <p:cNvSpPr>
            <a:spLocks noGrp="1"/>
          </p:cNvSpPr>
          <p:nvPr>
            <p:ph type="sldNum" sz="quarter" idx="12"/>
          </p:nvPr>
        </p:nvSpPr>
        <p:spPr/>
        <p:txBody>
          <a:bodyPr/>
          <a:lstStyle/>
          <a:p>
            <a:fld id="{2A0167EF-87AA-4984-BB95-41C850B34994}" type="slidenum">
              <a:rPr lang="fr-BE" smtClean="0">
                <a:solidFill>
                  <a:prstClr val="black">
                    <a:tint val="75000"/>
                  </a:prstClr>
                </a:solidFill>
              </a:rPr>
              <a:pPr/>
              <a:t>‹#›</a:t>
            </a:fld>
            <a:endParaRPr lang="fr-BE">
              <a:solidFill>
                <a:prstClr val="black">
                  <a:tint val="75000"/>
                </a:prstClr>
              </a:solidFill>
            </a:endParaRPr>
          </a:p>
        </p:txBody>
      </p:sp>
      <p:sp>
        <p:nvSpPr>
          <p:cNvPr id="12" name="Rectangle 11"/>
          <p:cNvSpPr/>
          <p:nvPr/>
        </p:nvSpPr>
        <p:spPr bwMode="invGray">
          <a:xfrm>
            <a:off x="2855737" y="0"/>
            <a:ext cx="45720" cy="1090422"/>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090422"/>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16586"/>
            <a:ext cx="2525150" cy="733806"/>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6" y="1113606"/>
            <a:ext cx="6247397" cy="4029894"/>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296162"/>
            <a:ext cx="2468880" cy="342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877824"/>
            <a:ext cx="2523744" cy="150876"/>
          </a:xfrm>
        </p:spPr>
        <p:txBody>
          <a:bodyPr/>
          <a:lstStyle/>
          <a:p>
            <a:fld id="{4FFB71AB-12E3-49B4-817D-B131A29B4E70}" type="datetimeFigureOut">
              <a:rPr lang="fr-BE" smtClean="0">
                <a:solidFill>
                  <a:prstClr val="black">
                    <a:tint val="75000"/>
                  </a:prstClr>
                </a:solidFill>
              </a:rPr>
              <a:pPr/>
              <a:t>31-03-17</a:t>
            </a:fld>
            <a:endParaRPr lang="fr-BE">
              <a:solidFill>
                <a:prstClr val="black">
                  <a:tint val="75000"/>
                </a:prstClr>
              </a:solidFill>
            </a:endParaRPr>
          </a:p>
        </p:txBody>
      </p:sp>
      <p:sp>
        <p:nvSpPr>
          <p:cNvPr id="11" name="Rectangle 10"/>
          <p:cNvSpPr/>
          <p:nvPr/>
        </p:nvSpPr>
        <p:spPr>
          <a:xfrm>
            <a:off x="2855737" y="0"/>
            <a:ext cx="45720" cy="51435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51435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877824"/>
            <a:ext cx="5193792" cy="150876"/>
          </a:xfrm>
        </p:spPr>
        <p:txBody>
          <a:bodyPr/>
          <a:lstStyle>
            <a:lvl1pPr>
              <a:defRPr>
                <a:solidFill>
                  <a:schemeClr val="bg1">
                    <a:shade val="50000"/>
                  </a:schemeClr>
                </a:solidFill>
              </a:defRPr>
            </a:lvl1pPr>
          </a:lstStyle>
          <a:p>
            <a:endParaRPr lang="fr-BE">
              <a:solidFill>
                <a:prstClr val="black">
                  <a:tint val="75000"/>
                </a:prstClr>
              </a:solidFill>
            </a:endParaRPr>
          </a:p>
        </p:txBody>
      </p:sp>
      <p:sp>
        <p:nvSpPr>
          <p:cNvPr id="7" name="Slide Number Placeholder 6"/>
          <p:cNvSpPr>
            <a:spLocks noGrp="1"/>
          </p:cNvSpPr>
          <p:nvPr>
            <p:ph type="sldNum" sz="quarter" idx="12"/>
          </p:nvPr>
        </p:nvSpPr>
        <p:spPr>
          <a:xfrm>
            <a:off x="8339328" y="877824"/>
            <a:ext cx="733864" cy="150876"/>
          </a:xfrm>
        </p:spPr>
        <p:txBody>
          <a:bodyPr/>
          <a:lstStyle/>
          <a:p>
            <a:fld id="{2A0167EF-87AA-4984-BB95-41C850B34994}" type="slidenum">
              <a:rPr lang="fr-BE" smtClean="0">
                <a:solidFill>
                  <a:prstClr val="black">
                    <a:tint val="75000"/>
                  </a:prstClr>
                </a:solidFill>
              </a:rPr>
              <a:pPr/>
              <a:t>‹#›</a:t>
            </a:fld>
            <a:endParaRPr lang="fr-BE">
              <a:solidFill>
                <a:prstClr val="black">
                  <a:tint val="7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FB71AB-12E3-49B4-817D-B131A29B4E70}" type="datetimeFigureOut">
              <a:rPr lang="fr-BE" smtClean="0">
                <a:solidFill>
                  <a:prstClr val="black">
                    <a:tint val="75000"/>
                  </a:prstClr>
                </a:solidFill>
              </a:rPr>
              <a:pPr/>
              <a:t>31-03-17</a:t>
            </a:fld>
            <a:endParaRPr lang="fr-BE">
              <a:solidFill>
                <a:prstClr val="black">
                  <a:tint val="75000"/>
                </a:prstClr>
              </a:solidFill>
            </a:endParaRPr>
          </a:p>
        </p:txBody>
      </p:sp>
      <p:sp>
        <p:nvSpPr>
          <p:cNvPr id="5" name="Footer Placeholder 4"/>
          <p:cNvSpPr>
            <a:spLocks noGrp="1"/>
          </p:cNvSpPr>
          <p:nvPr>
            <p:ph type="ftr" sz="quarter" idx="11"/>
          </p:nvPr>
        </p:nvSpPr>
        <p:spPr/>
        <p:txBody>
          <a:bodyPr/>
          <a:lstStyle/>
          <a:p>
            <a:endParaRPr lang="fr-BE">
              <a:solidFill>
                <a:prstClr val="black">
                  <a:tint val="75000"/>
                </a:prstClr>
              </a:solidFill>
            </a:endParaRPr>
          </a:p>
        </p:txBody>
      </p:sp>
      <p:sp>
        <p:nvSpPr>
          <p:cNvPr id="6" name="Slide Number Placeholder 5"/>
          <p:cNvSpPr>
            <a:spLocks noGrp="1"/>
          </p:cNvSpPr>
          <p:nvPr>
            <p:ph type="sldNum" sz="quarter" idx="12"/>
          </p:nvPr>
        </p:nvSpPr>
        <p:spPr/>
        <p:txBody>
          <a:bodyPr/>
          <a:lstStyle/>
          <a:p>
            <a:fld id="{2A0167EF-87AA-4984-BB95-41C850B34994}" type="slidenum">
              <a:rPr lang="fr-BE" smtClean="0">
                <a:solidFill>
                  <a:prstClr val="black">
                    <a:tint val="75000"/>
                  </a:prstClr>
                </a:solidFill>
              </a:rPr>
              <a:pPr/>
              <a:t>‹#›</a:t>
            </a:fld>
            <a:endParaRPr lang="fr-BE">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51435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8" y="0"/>
            <a:ext cx="2514601" cy="51435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05980"/>
            <a:ext cx="1905000" cy="4388644"/>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28600"/>
            <a:ext cx="6019800" cy="4388644"/>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FB71AB-12E3-49B4-817D-B131A29B4E70}" type="datetimeFigureOut">
              <a:rPr lang="fr-BE" smtClean="0">
                <a:solidFill>
                  <a:prstClr val="black">
                    <a:tint val="75000"/>
                  </a:prstClr>
                </a:solidFill>
              </a:rPr>
              <a:pPr/>
              <a:t>31-03-17</a:t>
            </a:fld>
            <a:endParaRPr lang="fr-BE">
              <a:solidFill>
                <a:prstClr val="black">
                  <a:tint val="75000"/>
                </a:prstClr>
              </a:solidFill>
            </a:endParaRPr>
          </a:p>
        </p:txBody>
      </p:sp>
      <p:sp>
        <p:nvSpPr>
          <p:cNvPr id="5" name="Footer Placeholder 4"/>
          <p:cNvSpPr>
            <a:spLocks noGrp="1"/>
          </p:cNvSpPr>
          <p:nvPr>
            <p:ph type="ftr" sz="quarter" idx="11"/>
          </p:nvPr>
        </p:nvSpPr>
        <p:spPr>
          <a:xfrm>
            <a:off x="2640597" y="4783095"/>
            <a:ext cx="3836404" cy="273844"/>
          </a:xfrm>
        </p:spPr>
        <p:txBody>
          <a:bodyPr/>
          <a:lstStyle/>
          <a:p>
            <a:endParaRPr lang="fr-BE">
              <a:solidFill>
                <a:prstClr val="black">
                  <a:tint val="75000"/>
                </a:prstClr>
              </a:solidFill>
            </a:endParaRPr>
          </a:p>
        </p:txBody>
      </p:sp>
      <p:sp>
        <p:nvSpPr>
          <p:cNvPr id="6" name="Slide Number Placeholder 5"/>
          <p:cNvSpPr>
            <a:spLocks noGrp="1"/>
          </p:cNvSpPr>
          <p:nvPr>
            <p:ph type="sldNum" sz="quarter" idx="12"/>
          </p:nvPr>
        </p:nvSpPr>
        <p:spPr/>
        <p:txBody>
          <a:bodyPr/>
          <a:lstStyle/>
          <a:p>
            <a:fld id="{2A0167EF-87AA-4984-BB95-41C850B34994}" type="slidenum">
              <a:rPr lang="fr-BE" smtClean="0">
                <a:solidFill>
                  <a:prstClr val="black">
                    <a:tint val="75000"/>
                  </a:prstClr>
                </a:solidFill>
              </a:rPr>
              <a:pPr/>
              <a:t>‹#›</a:t>
            </a:fld>
            <a:endParaRPr lang="fr-BE">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1"/>
        <p:cNvGrpSpPr/>
        <p:nvPr/>
      </p:nvGrpSpPr>
      <p:grpSpPr>
        <a:xfrm>
          <a:off x="0" y="0"/>
          <a:ext cx="0" cy="0"/>
          <a:chOff x="0" y="0"/>
          <a:chExt cx="0" cy="0"/>
        </a:xfrm>
      </p:grpSpPr>
      <p:cxnSp>
        <p:nvCxnSpPr>
          <p:cNvPr id="22" name="Shape 22"/>
          <p:cNvCxnSpPr/>
          <p:nvPr/>
        </p:nvCxnSpPr>
        <p:spPr>
          <a:xfrm>
            <a:off x="2477739" y="415650"/>
            <a:ext cx="6244199" cy="0"/>
          </a:xfrm>
          <a:prstGeom prst="straightConnector1">
            <a:avLst/>
          </a:prstGeom>
          <a:noFill/>
          <a:ln w="38100" cap="flat" cmpd="sng">
            <a:solidFill>
              <a:schemeClr val="dk2"/>
            </a:solidFill>
            <a:prstDash val="solid"/>
            <a:round/>
            <a:headEnd type="none" w="med" len="med"/>
            <a:tailEnd type="none" w="med" len="med"/>
          </a:ln>
        </p:spPr>
      </p:cxnSp>
      <p:cxnSp>
        <p:nvCxnSpPr>
          <p:cNvPr id="23" name="Shape 23"/>
          <p:cNvCxnSpPr/>
          <p:nvPr/>
        </p:nvCxnSpPr>
        <p:spPr>
          <a:xfrm>
            <a:off x="2477739" y="4740000"/>
            <a:ext cx="6244199" cy="0"/>
          </a:xfrm>
          <a:prstGeom prst="straightConnector1">
            <a:avLst/>
          </a:prstGeom>
          <a:noFill/>
          <a:ln w="19050" cap="flat" cmpd="sng">
            <a:solidFill>
              <a:schemeClr val="dk2"/>
            </a:solidFill>
            <a:prstDash val="solid"/>
            <a:round/>
            <a:headEnd type="none" w="med" len="med"/>
            <a:tailEnd type="none" w="med" len="med"/>
          </a:ln>
        </p:spPr>
      </p:cxnSp>
      <p:cxnSp>
        <p:nvCxnSpPr>
          <p:cNvPr id="24" name="Shape 24"/>
          <p:cNvCxnSpPr/>
          <p:nvPr/>
        </p:nvCxnSpPr>
        <p:spPr>
          <a:xfrm>
            <a:off x="425217" y="415650"/>
            <a:ext cx="183299" cy="0"/>
          </a:xfrm>
          <a:prstGeom prst="straightConnector1">
            <a:avLst/>
          </a:prstGeom>
          <a:noFill/>
          <a:ln w="19050" cap="flat" cmpd="sng">
            <a:solidFill>
              <a:schemeClr val="dk2"/>
            </a:solidFill>
            <a:prstDash val="solid"/>
            <a:round/>
            <a:headEnd type="none" w="med" len="med"/>
            <a:tailEnd type="none" w="med" len="med"/>
          </a:ln>
        </p:spPr>
      </p:cxnSp>
      <p:sp>
        <p:nvSpPr>
          <p:cNvPr id="25" name="Shape 25"/>
          <p:cNvSpPr txBox="1">
            <a:spLocks noGrp="1"/>
          </p:cNvSpPr>
          <p:nvPr>
            <p:ph type="title"/>
          </p:nvPr>
        </p:nvSpPr>
        <p:spPr>
          <a:xfrm>
            <a:off x="2400252" y="575963"/>
            <a:ext cx="6321599" cy="6353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6" name="Shape 26"/>
          <p:cNvSpPr txBox="1">
            <a:spLocks noGrp="1"/>
          </p:cNvSpPr>
          <p:nvPr>
            <p:ph type="body" idx="1"/>
          </p:nvPr>
        </p:nvSpPr>
        <p:spPr>
          <a:xfrm>
            <a:off x="2410118" y="1595775"/>
            <a:ext cx="6321599" cy="30024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7" name="Shape 27"/>
          <p:cNvSpPr txBox="1">
            <a:spLocks noGrp="1"/>
          </p:cNvSpPr>
          <p:nvPr>
            <p:ph type="sldNum" idx="12"/>
          </p:nvPr>
        </p:nvSpPr>
        <p:spPr>
          <a:xfrm>
            <a:off x="8498025"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8"/>
        <p:cNvGrpSpPr/>
        <p:nvPr/>
      </p:nvGrpSpPr>
      <p:grpSpPr>
        <a:xfrm>
          <a:off x="0" y="0"/>
          <a:ext cx="0" cy="0"/>
          <a:chOff x="0" y="0"/>
          <a:chExt cx="0" cy="0"/>
        </a:xfrm>
      </p:grpSpPr>
      <p:cxnSp>
        <p:nvCxnSpPr>
          <p:cNvPr id="29" name="Shape 29"/>
          <p:cNvCxnSpPr/>
          <p:nvPr/>
        </p:nvCxnSpPr>
        <p:spPr>
          <a:xfrm>
            <a:off x="2477739" y="415650"/>
            <a:ext cx="6244199" cy="0"/>
          </a:xfrm>
          <a:prstGeom prst="straightConnector1">
            <a:avLst/>
          </a:prstGeom>
          <a:noFill/>
          <a:ln w="38100" cap="flat" cmpd="sng">
            <a:solidFill>
              <a:schemeClr val="dk2"/>
            </a:solidFill>
            <a:prstDash val="solid"/>
            <a:round/>
            <a:headEnd type="none" w="med" len="med"/>
            <a:tailEnd type="none" w="med" len="med"/>
          </a:ln>
        </p:spPr>
      </p:cxnSp>
      <p:cxnSp>
        <p:nvCxnSpPr>
          <p:cNvPr id="30" name="Shape 30"/>
          <p:cNvCxnSpPr/>
          <p:nvPr/>
        </p:nvCxnSpPr>
        <p:spPr>
          <a:xfrm>
            <a:off x="2477739" y="4740000"/>
            <a:ext cx="6244199" cy="0"/>
          </a:xfrm>
          <a:prstGeom prst="straightConnector1">
            <a:avLst/>
          </a:prstGeom>
          <a:noFill/>
          <a:ln w="19050" cap="flat" cmpd="sng">
            <a:solidFill>
              <a:schemeClr val="dk2"/>
            </a:solidFill>
            <a:prstDash val="solid"/>
            <a:round/>
            <a:headEnd type="none" w="med" len="med"/>
            <a:tailEnd type="none" w="med" len="med"/>
          </a:ln>
        </p:spPr>
      </p:cxnSp>
      <p:cxnSp>
        <p:nvCxnSpPr>
          <p:cNvPr id="31" name="Shape 31"/>
          <p:cNvCxnSpPr/>
          <p:nvPr/>
        </p:nvCxnSpPr>
        <p:spPr>
          <a:xfrm>
            <a:off x="425217" y="415650"/>
            <a:ext cx="183299" cy="0"/>
          </a:xfrm>
          <a:prstGeom prst="straightConnector1">
            <a:avLst/>
          </a:prstGeom>
          <a:noFill/>
          <a:ln w="19050" cap="flat" cmpd="sng">
            <a:solidFill>
              <a:schemeClr val="dk2"/>
            </a:solidFill>
            <a:prstDash val="solid"/>
            <a:round/>
            <a:headEnd type="none" w="med" len="med"/>
            <a:tailEnd type="none" w="med" len="med"/>
          </a:ln>
        </p:spPr>
      </p:cxnSp>
      <p:sp>
        <p:nvSpPr>
          <p:cNvPr id="32" name="Shape 32"/>
          <p:cNvSpPr txBox="1">
            <a:spLocks noGrp="1"/>
          </p:cNvSpPr>
          <p:nvPr>
            <p:ph type="title"/>
          </p:nvPr>
        </p:nvSpPr>
        <p:spPr>
          <a:xfrm>
            <a:off x="2400252" y="575963"/>
            <a:ext cx="6321599" cy="6353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3" name="Shape 33"/>
          <p:cNvSpPr txBox="1">
            <a:spLocks noGrp="1"/>
          </p:cNvSpPr>
          <p:nvPr>
            <p:ph type="body" idx="1"/>
          </p:nvPr>
        </p:nvSpPr>
        <p:spPr>
          <a:xfrm>
            <a:off x="2400302" y="1602675"/>
            <a:ext cx="3071400" cy="3002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34" name="Shape 34"/>
          <p:cNvSpPr txBox="1">
            <a:spLocks noGrp="1"/>
          </p:cNvSpPr>
          <p:nvPr>
            <p:ph type="body" idx="2"/>
          </p:nvPr>
        </p:nvSpPr>
        <p:spPr>
          <a:xfrm>
            <a:off x="5650571" y="1602675"/>
            <a:ext cx="3071400" cy="3002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35" name="Shape 35"/>
          <p:cNvSpPr txBox="1">
            <a:spLocks noGrp="1"/>
          </p:cNvSpPr>
          <p:nvPr>
            <p:ph type="sldNum" idx="12"/>
          </p:nvPr>
        </p:nvSpPr>
        <p:spPr>
          <a:xfrm>
            <a:off x="8498025"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55"/>
        <p:cNvGrpSpPr/>
        <p:nvPr/>
      </p:nvGrpSpPr>
      <p:grpSpPr>
        <a:xfrm>
          <a:off x="0" y="0"/>
          <a:ext cx="0" cy="0"/>
          <a:chOff x="0" y="0"/>
          <a:chExt cx="0" cy="0"/>
        </a:xfrm>
      </p:grpSpPr>
      <p:cxnSp>
        <p:nvCxnSpPr>
          <p:cNvPr id="56" name="Shape 56"/>
          <p:cNvCxnSpPr/>
          <p:nvPr/>
        </p:nvCxnSpPr>
        <p:spPr>
          <a:xfrm>
            <a:off x="425220" y="4740000"/>
            <a:ext cx="8296799" cy="0"/>
          </a:xfrm>
          <a:prstGeom prst="straightConnector1">
            <a:avLst/>
          </a:prstGeom>
          <a:noFill/>
          <a:ln w="19050" cap="flat" cmpd="sng">
            <a:solidFill>
              <a:schemeClr val="dk2"/>
            </a:solidFill>
            <a:prstDash val="solid"/>
            <a:round/>
            <a:headEnd type="none" w="med" len="med"/>
            <a:tailEnd type="none" w="med" len="med"/>
          </a:ln>
        </p:spPr>
      </p:cxnSp>
      <p:cxnSp>
        <p:nvCxnSpPr>
          <p:cNvPr id="57" name="Shape 57"/>
          <p:cNvCxnSpPr/>
          <p:nvPr/>
        </p:nvCxnSpPr>
        <p:spPr>
          <a:xfrm>
            <a:off x="425217" y="415650"/>
            <a:ext cx="183299" cy="0"/>
          </a:xfrm>
          <a:prstGeom prst="straightConnector1">
            <a:avLst/>
          </a:prstGeom>
          <a:noFill/>
          <a:ln w="19050" cap="flat" cmpd="sng">
            <a:solidFill>
              <a:schemeClr val="dk2"/>
            </a:solidFill>
            <a:prstDash val="solid"/>
            <a:round/>
            <a:headEnd type="none" w="med" len="med"/>
            <a:tailEnd type="none" w="med" len="med"/>
          </a:ln>
        </p:spPr>
      </p:cxnSp>
      <p:sp>
        <p:nvSpPr>
          <p:cNvPr id="58" name="Shape 58"/>
          <p:cNvSpPr txBox="1">
            <a:spLocks noGrp="1"/>
          </p:cNvSpPr>
          <p:nvPr>
            <p:ph type="body" idx="1"/>
          </p:nvPr>
        </p:nvSpPr>
        <p:spPr>
          <a:xfrm>
            <a:off x="328017" y="4226025"/>
            <a:ext cx="8388600" cy="393600"/>
          </a:xfrm>
          <a:prstGeom prst="rect">
            <a:avLst/>
          </a:prstGeom>
        </p:spPr>
        <p:txBody>
          <a:bodyPr lIns="91425" tIns="91425" rIns="91425" bIns="91425" anchor="ctr" anchorCtr="0"/>
          <a:lstStyle>
            <a:lvl1pPr lvl="0" rtl="0">
              <a:lnSpc>
                <a:spcPct val="100000"/>
              </a:lnSpc>
              <a:spcBef>
                <a:spcPts val="0"/>
              </a:spcBef>
              <a:spcAft>
                <a:spcPts val="0"/>
              </a:spcAft>
              <a:buNone/>
              <a:defRPr/>
            </a:lvl1pPr>
          </a:lstStyle>
          <a:p>
            <a:endParaRPr/>
          </a:p>
        </p:txBody>
      </p:sp>
      <p:sp>
        <p:nvSpPr>
          <p:cNvPr id="59" name="Shape 59"/>
          <p:cNvSpPr txBox="1">
            <a:spLocks noGrp="1"/>
          </p:cNvSpPr>
          <p:nvPr>
            <p:ph type="sldNum" idx="12"/>
          </p:nvPr>
        </p:nvSpPr>
        <p:spPr>
          <a:xfrm>
            <a:off x="8498025"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ig number">
    <p:spTree>
      <p:nvGrpSpPr>
        <p:cNvPr id="1" name="Shape 60"/>
        <p:cNvGrpSpPr/>
        <p:nvPr/>
      </p:nvGrpSpPr>
      <p:grpSpPr>
        <a:xfrm>
          <a:off x="0" y="0"/>
          <a:ext cx="0" cy="0"/>
          <a:chOff x="0" y="0"/>
          <a:chExt cx="0" cy="0"/>
        </a:xfrm>
      </p:grpSpPr>
      <p:cxnSp>
        <p:nvCxnSpPr>
          <p:cNvPr id="61" name="Shape 61"/>
          <p:cNvCxnSpPr/>
          <p:nvPr/>
        </p:nvCxnSpPr>
        <p:spPr>
          <a:xfrm>
            <a:off x="425220" y="4740000"/>
            <a:ext cx="8296799" cy="0"/>
          </a:xfrm>
          <a:prstGeom prst="straightConnector1">
            <a:avLst/>
          </a:prstGeom>
          <a:noFill/>
          <a:ln w="19050" cap="flat" cmpd="sng">
            <a:solidFill>
              <a:schemeClr val="dk2"/>
            </a:solidFill>
            <a:prstDash val="solid"/>
            <a:round/>
            <a:headEnd type="none" w="med" len="med"/>
            <a:tailEnd type="none" w="med" len="med"/>
          </a:ln>
        </p:spPr>
      </p:cxnSp>
      <p:cxnSp>
        <p:nvCxnSpPr>
          <p:cNvPr id="62" name="Shape 62"/>
          <p:cNvCxnSpPr/>
          <p:nvPr/>
        </p:nvCxnSpPr>
        <p:spPr>
          <a:xfrm>
            <a:off x="425220" y="415650"/>
            <a:ext cx="8296799" cy="0"/>
          </a:xfrm>
          <a:prstGeom prst="straightConnector1">
            <a:avLst/>
          </a:prstGeom>
          <a:noFill/>
          <a:ln w="38100" cap="flat" cmpd="sng">
            <a:solidFill>
              <a:schemeClr val="dk2"/>
            </a:solidFill>
            <a:prstDash val="solid"/>
            <a:round/>
            <a:headEnd type="none" w="med" len="med"/>
            <a:tailEnd type="none" w="med" len="med"/>
          </a:ln>
        </p:spPr>
      </p:cxnSp>
      <p:sp>
        <p:nvSpPr>
          <p:cNvPr id="63" name="Shape 63"/>
          <p:cNvSpPr txBox="1">
            <a:spLocks noGrp="1"/>
          </p:cNvSpPr>
          <p:nvPr>
            <p:ph type="title"/>
          </p:nvPr>
        </p:nvSpPr>
        <p:spPr>
          <a:xfrm>
            <a:off x="853963" y="1304863"/>
            <a:ext cx="7436099" cy="1538399"/>
          </a:xfrm>
          <a:prstGeom prst="rect">
            <a:avLst/>
          </a:prstGeom>
        </p:spPr>
        <p:txBody>
          <a:bodyPr lIns="91425" tIns="91425" rIns="91425" bIns="91425" anchor="ctr" anchorCtr="0"/>
          <a:lstStyle>
            <a:lvl1pPr lvl="0" algn="ctr" rtl="0">
              <a:spcBef>
                <a:spcPts val="0"/>
              </a:spcBef>
              <a:buClr>
                <a:schemeClr val="dk1"/>
              </a:buClr>
              <a:buSzPct val="100000"/>
              <a:buFont typeface="Lato"/>
              <a:defRPr sz="9600">
                <a:solidFill>
                  <a:schemeClr val="dk1"/>
                </a:solidFill>
                <a:latin typeface="Lato"/>
                <a:ea typeface="Lato"/>
                <a:cs typeface="Lato"/>
                <a:sym typeface="Lato"/>
              </a:defRPr>
            </a:lvl1pPr>
            <a:lvl2pPr lvl="1" algn="ctr" rtl="0">
              <a:spcBef>
                <a:spcPts val="0"/>
              </a:spcBef>
              <a:buClr>
                <a:schemeClr val="dk1"/>
              </a:buClr>
              <a:buSzPct val="100000"/>
              <a:buFont typeface="Lato"/>
              <a:defRPr sz="9600">
                <a:solidFill>
                  <a:schemeClr val="dk1"/>
                </a:solidFill>
                <a:latin typeface="Lato"/>
                <a:ea typeface="Lato"/>
                <a:cs typeface="Lato"/>
                <a:sym typeface="Lato"/>
              </a:defRPr>
            </a:lvl2pPr>
            <a:lvl3pPr lvl="2" algn="ctr" rtl="0">
              <a:spcBef>
                <a:spcPts val="0"/>
              </a:spcBef>
              <a:buClr>
                <a:schemeClr val="dk1"/>
              </a:buClr>
              <a:buSzPct val="100000"/>
              <a:buFont typeface="Lato"/>
              <a:defRPr sz="9600">
                <a:solidFill>
                  <a:schemeClr val="dk1"/>
                </a:solidFill>
                <a:latin typeface="Lato"/>
                <a:ea typeface="Lato"/>
                <a:cs typeface="Lato"/>
                <a:sym typeface="Lato"/>
              </a:defRPr>
            </a:lvl3pPr>
            <a:lvl4pPr lvl="3" algn="ctr" rtl="0">
              <a:spcBef>
                <a:spcPts val="0"/>
              </a:spcBef>
              <a:buClr>
                <a:schemeClr val="dk1"/>
              </a:buClr>
              <a:buSzPct val="100000"/>
              <a:buFont typeface="Lato"/>
              <a:defRPr sz="9600">
                <a:solidFill>
                  <a:schemeClr val="dk1"/>
                </a:solidFill>
                <a:latin typeface="Lato"/>
                <a:ea typeface="Lato"/>
                <a:cs typeface="Lato"/>
                <a:sym typeface="Lato"/>
              </a:defRPr>
            </a:lvl4pPr>
            <a:lvl5pPr lvl="4" algn="ctr" rtl="0">
              <a:spcBef>
                <a:spcPts val="0"/>
              </a:spcBef>
              <a:buClr>
                <a:schemeClr val="dk1"/>
              </a:buClr>
              <a:buSzPct val="100000"/>
              <a:buFont typeface="Lato"/>
              <a:defRPr sz="9600">
                <a:solidFill>
                  <a:schemeClr val="dk1"/>
                </a:solidFill>
                <a:latin typeface="Lato"/>
                <a:ea typeface="Lato"/>
                <a:cs typeface="Lato"/>
                <a:sym typeface="Lato"/>
              </a:defRPr>
            </a:lvl5pPr>
            <a:lvl6pPr lvl="5" algn="ctr" rtl="0">
              <a:spcBef>
                <a:spcPts val="0"/>
              </a:spcBef>
              <a:buClr>
                <a:schemeClr val="dk1"/>
              </a:buClr>
              <a:buSzPct val="100000"/>
              <a:buFont typeface="Lato"/>
              <a:defRPr sz="9600">
                <a:solidFill>
                  <a:schemeClr val="dk1"/>
                </a:solidFill>
                <a:latin typeface="Lato"/>
                <a:ea typeface="Lato"/>
                <a:cs typeface="Lato"/>
                <a:sym typeface="Lato"/>
              </a:defRPr>
            </a:lvl6pPr>
            <a:lvl7pPr lvl="6" algn="ctr" rtl="0">
              <a:spcBef>
                <a:spcPts val="0"/>
              </a:spcBef>
              <a:buClr>
                <a:schemeClr val="dk1"/>
              </a:buClr>
              <a:buSzPct val="100000"/>
              <a:buFont typeface="Lato"/>
              <a:defRPr sz="9600">
                <a:solidFill>
                  <a:schemeClr val="dk1"/>
                </a:solidFill>
                <a:latin typeface="Lato"/>
                <a:ea typeface="Lato"/>
                <a:cs typeface="Lato"/>
                <a:sym typeface="Lato"/>
              </a:defRPr>
            </a:lvl7pPr>
            <a:lvl8pPr lvl="7" algn="ctr" rtl="0">
              <a:spcBef>
                <a:spcPts val="0"/>
              </a:spcBef>
              <a:buClr>
                <a:schemeClr val="dk1"/>
              </a:buClr>
              <a:buSzPct val="100000"/>
              <a:buFont typeface="Lato"/>
              <a:defRPr sz="9600">
                <a:solidFill>
                  <a:schemeClr val="dk1"/>
                </a:solidFill>
                <a:latin typeface="Lato"/>
                <a:ea typeface="Lato"/>
                <a:cs typeface="Lato"/>
                <a:sym typeface="Lato"/>
              </a:defRPr>
            </a:lvl8pPr>
            <a:lvl9pPr lvl="8" algn="ctr" rtl="0">
              <a:spcBef>
                <a:spcPts val="0"/>
              </a:spcBef>
              <a:buClr>
                <a:schemeClr val="dk1"/>
              </a:buClr>
              <a:buSzPct val="100000"/>
              <a:buFont typeface="Lato"/>
              <a:defRPr sz="9600">
                <a:solidFill>
                  <a:schemeClr val="dk1"/>
                </a:solidFill>
                <a:latin typeface="Lato"/>
                <a:ea typeface="Lato"/>
                <a:cs typeface="Lato"/>
                <a:sym typeface="Lato"/>
              </a:defRPr>
            </a:lvl9pPr>
          </a:lstStyle>
          <a:p>
            <a:endParaRPr/>
          </a:p>
        </p:txBody>
      </p:sp>
      <p:sp>
        <p:nvSpPr>
          <p:cNvPr id="64" name="Shape 64"/>
          <p:cNvSpPr txBox="1">
            <a:spLocks noGrp="1"/>
          </p:cNvSpPr>
          <p:nvPr>
            <p:ph type="body" idx="1"/>
          </p:nvPr>
        </p:nvSpPr>
        <p:spPr>
          <a:xfrm>
            <a:off x="853963" y="2919463"/>
            <a:ext cx="7436099" cy="1071599"/>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65" name="Shape 65"/>
          <p:cNvSpPr txBox="1">
            <a:spLocks noGrp="1"/>
          </p:cNvSpPr>
          <p:nvPr>
            <p:ph type="sldNum" idx="12"/>
          </p:nvPr>
        </p:nvSpPr>
        <p:spPr>
          <a:xfrm>
            <a:off x="8498025"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4FFB71AB-12E3-49B4-817D-B131A29B4E70}" type="datetimeFigureOut">
              <a:rPr lang="fr-BE" smtClean="0"/>
              <a:pPr/>
              <a:t>31-03-17</a:t>
            </a:fld>
            <a:endParaRPr lang="fr-BE"/>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2A0167EF-87AA-4984-BB95-41C850B34994}" type="slidenum">
              <a:rPr lang="fr-BE" smtClean="0"/>
              <a:pPr/>
              <a:t>‹#›</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2"/>
            <a:ext cx="7772400" cy="1102519"/>
          </a:xfrm>
        </p:spPr>
        <p:txBody>
          <a:bodyPr/>
          <a:lstStyle/>
          <a:p>
            <a:r>
              <a:rPr lang="en-US" smtClean="0"/>
              <a:t>Click to edit Master title style</a:t>
            </a:r>
            <a:endParaRPr lang="fr-BE"/>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BE"/>
          </a:p>
        </p:txBody>
      </p:sp>
      <p:sp>
        <p:nvSpPr>
          <p:cNvPr id="4" name="Date Placeholder 3"/>
          <p:cNvSpPr>
            <a:spLocks noGrp="1"/>
          </p:cNvSpPr>
          <p:nvPr>
            <p:ph type="dt" sz="half" idx="10"/>
          </p:nvPr>
        </p:nvSpPr>
        <p:spPr/>
        <p:txBody>
          <a:bodyPr/>
          <a:lstStyle/>
          <a:p>
            <a:fld id="{4FFB71AB-12E3-49B4-817D-B131A29B4E70}" type="datetimeFigureOut">
              <a:rPr lang="fr-BE" smtClean="0">
                <a:solidFill>
                  <a:prstClr val="black">
                    <a:tint val="75000"/>
                  </a:prstClr>
                </a:solidFill>
              </a:rPr>
              <a:pPr/>
              <a:t>31-03-17</a:t>
            </a:fld>
            <a:endParaRPr lang="fr-BE">
              <a:solidFill>
                <a:prstClr val="black">
                  <a:tint val="75000"/>
                </a:prstClr>
              </a:solidFill>
            </a:endParaRPr>
          </a:p>
        </p:txBody>
      </p:sp>
      <p:sp>
        <p:nvSpPr>
          <p:cNvPr id="5" name="Footer Placeholder 4"/>
          <p:cNvSpPr>
            <a:spLocks noGrp="1"/>
          </p:cNvSpPr>
          <p:nvPr>
            <p:ph type="ftr" sz="quarter" idx="11"/>
          </p:nvPr>
        </p:nvSpPr>
        <p:spPr/>
        <p:txBody>
          <a:bodyPr/>
          <a:lstStyle/>
          <a:p>
            <a:endParaRPr lang="fr-BE">
              <a:solidFill>
                <a:prstClr val="black">
                  <a:tint val="75000"/>
                </a:prstClr>
              </a:solidFill>
            </a:endParaRPr>
          </a:p>
        </p:txBody>
      </p:sp>
      <p:sp>
        <p:nvSpPr>
          <p:cNvPr id="6" name="Slide Number Placeholder 5"/>
          <p:cNvSpPr>
            <a:spLocks noGrp="1"/>
          </p:cNvSpPr>
          <p:nvPr>
            <p:ph type="sldNum" sz="quarter" idx="12"/>
          </p:nvPr>
        </p:nvSpPr>
        <p:spPr/>
        <p:txBody>
          <a:bodyPr/>
          <a:lstStyle/>
          <a:p>
            <a:fld id="{2A0167EF-87AA-4984-BB95-41C850B34994}" type="slidenum">
              <a:rPr lang="fr-BE" smtClean="0">
                <a:solidFill>
                  <a:prstClr val="black">
                    <a:tint val="75000"/>
                  </a:prstClr>
                </a:solidFill>
              </a:rPr>
              <a:pPr/>
              <a:t>‹#›</a:t>
            </a:fld>
            <a:endParaRPr lang="fr-BE">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p>
            <a:fld id="{4FFB71AB-12E3-49B4-817D-B131A29B4E70}" type="datetimeFigureOut">
              <a:rPr lang="fr-BE" smtClean="0">
                <a:solidFill>
                  <a:prstClr val="black">
                    <a:tint val="75000"/>
                  </a:prstClr>
                </a:solidFill>
              </a:rPr>
              <a:pPr/>
              <a:t>31-03-17</a:t>
            </a:fld>
            <a:endParaRPr lang="fr-BE">
              <a:solidFill>
                <a:prstClr val="black">
                  <a:tint val="75000"/>
                </a:prstClr>
              </a:solidFill>
            </a:endParaRPr>
          </a:p>
        </p:txBody>
      </p:sp>
      <p:sp>
        <p:nvSpPr>
          <p:cNvPr id="5" name="Footer Placeholder 4"/>
          <p:cNvSpPr>
            <a:spLocks noGrp="1"/>
          </p:cNvSpPr>
          <p:nvPr>
            <p:ph type="ftr" sz="quarter" idx="11"/>
          </p:nvPr>
        </p:nvSpPr>
        <p:spPr/>
        <p:txBody>
          <a:bodyPr/>
          <a:lstStyle/>
          <a:p>
            <a:endParaRPr lang="fr-BE">
              <a:solidFill>
                <a:prstClr val="black">
                  <a:tint val="75000"/>
                </a:prstClr>
              </a:solidFill>
            </a:endParaRPr>
          </a:p>
        </p:txBody>
      </p:sp>
      <p:sp>
        <p:nvSpPr>
          <p:cNvPr id="6" name="Slide Number Placeholder 5"/>
          <p:cNvSpPr>
            <a:spLocks noGrp="1"/>
          </p:cNvSpPr>
          <p:nvPr>
            <p:ph type="sldNum" sz="quarter" idx="12"/>
          </p:nvPr>
        </p:nvSpPr>
        <p:spPr/>
        <p:txBody>
          <a:bodyPr/>
          <a:lstStyle/>
          <a:p>
            <a:fld id="{2A0167EF-87AA-4984-BB95-41C850B34994}" type="slidenum">
              <a:rPr lang="fr-BE" smtClean="0">
                <a:solidFill>
                  <a:prstClr val="black">
                    <a:tint val="75000"/>
                  </a:prstClr>
                </a:solidFill>
              </a:rPr>
              <a:pPr/>
              <a:t>‹#›</a:t>
            </a:fld>
            <a:endParaRPr lang="fr-BE">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400252" y="575963"/>
            <a:ext cx="6321599" cy="635399"/>
          </a:xfrm>
          <a:prstGeom prst="rect">
            <a:avLst/>
          </a:prstGeom>
          <a:noFill/>
          <a:ln>
            <a:noFill/>
          </a:ln>
        </p:spPr>
        <p:txBody>
          <a:bodyPr lIns="91425" tIns="91425" rIns="91425" bIns="91425" anchor="t" anchorCtr="0"/>
          <a:lstStyle>
            <a:lvl1pPr lvl="0" rtl="0">
              <a:spcBef>
                <a:spcPts val="0"/>
              </a:spcBef>
              <a:buClr>
                <a:schemeClr val="dk2"/>
              </a:buClr>
              <a:buSzPct val="100000"/>
              <a:buFont typeface="Raleway"/>
              <a:buNone/>
              <a:defRPr sz="3000" b="1">
                <a:solidFill>
                  <a:schemeClr val="dk2"/>
                </a:solidFill>
                <a:latin typeface="Raleway"/>
                <a:ea typeface="Raleway"/>
                <a:cs typeface="Raleway"/>
                <a:sym typeface="Raleway"/>
              </a:defRPr>
            </a:lvl1pPr>
            <a:lvl2pPr lvl="1" rtl="0">
              <a:spcBef>
                <a:spcPts val="0"/>
              </a:spcBef>
              <a:buClr>
                <a:schemeClr val="dk2"/>
              </a:buClr>
              <a:buSzPct val="100000"/>
              <a:buFont typeface="Raleway"/>
              <a:buNone/>
              <a:defRPr sz="3000" b="1">
                <a:solidFill>
                  <a:schemeClr val="dk2"/>
                </a:solidFill>
                <a:latin typeface="Raleway"/>
                <a:ea typeface="Raleway"/>
                <a:cs typeface="Raleway"/>
                <a:sym typeface="Raleway"/>
              </a:defRPr>
            </a:lvl2pPr>
            <a:lvl3pPr lvl="2" rtl="0">
              <a:spcBef>
                <a:spcPts val="0"/>
              </a:spcBef>
              <a:buClr>
                <a:schemeClr val="dk2"/>
              </a:buClr>
              <a:buSzPct val="100000"/>
              <a:buFont typeface="Raleway"/>
              <a:buNone/>
              <a:defRPr sz="3000" b="1">
                <a:solidFill>
                  <a:schemeClr val="dk2"/>
                </a:solidFill>
                <a:latin typeface="Raleway"/>
                <a:ea typeface="Raleway"/>
                <a:cs typeface="Raleway"/>
                <a:sym typeface="Raleway"/>
              </a:defRPr>
            </a:lvl3pPr>
            <a:lvl4pPr lvl="3" rtl="0">
              <a:spcBef>
                <a:spcPts val="0"/>
              </a:spcBef>
              <a:buClr>
                <a:schemeClr val="dk2"/>
              </a:buClr>
              <a:buSzPct val="100000"/>
              <a:buFont typeface="Raleway"/>
              <a:buNone/>
              <a:defRPr sz="3000" b="1">
                <a:solidFill>
                  <a:schemeClr val="dk2"/>
                </a:solidFill>
                <a:latin typeface="Raleway"/>
                <a:ea typeface="Raleway"/>
                <a:cs typeface="Raleway"/>
                <a:sym typeface="Raleway"/>
              </a:defRPr>
            </a:lvl4pPr>
            <a:lvl5pPr lvl="4" rtl="0">
              <a:spcBef>
                <a:spcPts val="0"/>
              </a:spcBef>
              <a:buClr>
                <a:schemeClr val="dk2"/>
              </a:buClr>
              <a:buSzPct val="100000"/>
              <a:buFont typeface="Raleway"/>
              <a:buNone/>
              <a:defRPr sz="3000" b="1">
                <a:solidFill>
                  <a:schemeClr val="dk2"/>
                </a:solidFill>
                <a:latin typeface="Raleway"/>
                <a:ea typeface="Raleway"/>
                <a:cs typeface="Raleway"/>
                <a:sym typeface="Raleway"/>
              </a:defRPr>
            </a:lvl5pPr>
            <a:lvl6pPr lvl="5" rtl="0">
              <a:spcBef>
                <a:spcPts val="0"/>
              </a:spcBef>
              <a:buClr>
                <a:schemeClr val="dk2"/>
              </a:buClr>
              <a:buSzPct val="100000"/>
              <a:buFont typeface="Raleway"/>
              <a:buNone/>
              <a:defRPr sz="3000" b="1">
                <a:solidFill>
                  <a:schemeClr val="dk2"/>
                </a:solidFill>
                <a:latin typeface="Raleway"/>
                <a:ea typeface="Raleway"/>
                <a:cs typeface="Raleway"/>
                <a:sym typeface="Raleway"/>
              </a:defRPr>
            </a:lvl6pPr>
            <a:lvl7pPr lvl="6" rtl="0">
              <a:spcBef>
                <a:spcPts val="0"/>
              </a:spcBef>
              <a:buClr>
                <a:schemeClr val="dk2"/>
              </a:buClr>
              <a:buSzPct val="100000"/>
              <a:buFont typeface="Raleway"/>
              <a:buNone/>
              <a:defRPr sz="3000" b="1">
                <a:solidFill>
                  <a:schemeClr val="dk2"/>
                </a:solidFill>
                <a:latin typeface="Raleway"/>
                <a:ea typeface="Raleway"/>
                <a:cs typeface="Raleway"/>
                <a:sym typeface="Raleway"/>
              </a:defRPr>
            </a:lvl7pPr>
            <a:lvl8pPr lvl="7" rtl="0">
              <a:spcBef>
                <a:spcPts val="0"/>
              </a:spcBef>
              <a:buClr>
                <a:schemeClr val="dk2"/>
              </a:buClr>
              <a:buSzPct val="100000"/>
              <a:buFont typeface="Raleway"/>
              <a:buNone/>
              <a:defRPr sz="3000" b="1">
                <a:solidFill>
                  <a:schemeClr val="dk2"/>
                </a:solidFill>
                <a:latin typeface="Raleway"/>
                <a:ea typeface="Raleway"/>
                <a:cs typeface="Raleway"/>
                <a:sym typeface="Raleway"/>
              </a:defRPr>
            </a:lvl8pPr>
            <a:lvl9pPr lvl="8" rtl="0">
              <a:spcBef>
                <a:spcPts val="0"/>
              </a:spcBef>
              <a:buClr>
                <a:schemeClr val="dk2"/>
              </a:buClr>
              <a:buSzPct val="100000"/>
              <a:buFont typeface="Raleway"/>
              <a:buNone/>
              <a:defRPr sz="3000" b="1">
                <a:solidFill>
                  <a:schemeClr val="dk2"/>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2410118" y="1595775"/>
            <a:ext cx="6321599" cy="30024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lvl="1"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lvl="2"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lvl="3"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lvl="4"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lvl="5"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lvl="6"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lvl="7"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lvl="8"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a:endParaRPr/>
          </a:p>
        </p:txBody>
      </p:sp>
      <p:sp>
        <p:nvSpPr>
          <p:cNvPr id="8" name="Shape 8"/>
          <p:cNvSpPr txBox="1">
            <a:spLocks noGrp="1"/>
          </p:cNvSpPr>
          <p:nvPr>
            <p:ph type="sldNum" idx="12"/>
          </p:nvPr>
        </p:nvSpPr>
        <p:spPr>
          <a:xfrm>
            <a:off x="8498025" y="4688758"/>
            <a:ext cx="548699"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000">
                <a:solidFill>
                  <a:schemeClr val="dk2"/>
                </a:solidFill>
                <a:latin typeface="Lato"/>
                <a:ea typeface="Lato"/>
                <a:cs typeface="Lato"/>
                <a:sym typeface="Lato"/>
              </a:rPr>
              <a:pPr lvl="0" algn="r" rtl="0">
                <a:spcBef>
                  <a:spcPts val="0"/>
                </a:spcBef>
                <a:buNone/>
              </a:pPr>
              <a:t>‹#›</a:t>
            </a:fld>
            <a:endParaRPr lang="en" sz="1000">
              <a:solidFill>
                <a:schemeClr val="dk2"/>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6" r:id="rId5"/>
    <p:sldLayoutId id="2147483657" r:id="rId6"/>
    <p:sldLayoutId id="214748366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fr-BE"/>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FFB71AB-12E3-49B4-817D-B131A29B4E70}" type="datetimeFigureOut">
              <a:rPr lang="fr-BE" kern="1200" smtClean="0">
                <a:solidFill>
                  <a:prstClr val="black">
                    <a:tint val="75000"/>
                  </a:prstClr>
                </a:solidFill>
                <a:latin typeface="Calibri"/>
                <a:ea typeface="+mn-ea"/>
                <a:cs typeface="+mn-cs"/>
              </a:rPr>
              <a:pPr/>
              <a:t>31-03-17</a:t>
            </a:fld>
            <a:endParaRPr lang="fr-BE"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A0167EF-87AA-4984-BB95-41C850B34994}" type="slidenum">
              <a:rPr lang="fr-BE" kern="1200" smtClean="0">
                <a:solidFill>
                  <a:prstClr val="black">
                    <a:tint val="75000"/>
                  </a:prstClr>
                </a:solidFill>
                <a:latin typeface="Calibri"/>
                <a:ea typeface="+mn-ea"/>
                <a:cs typeface="+mn-cs"/>
              </a:rPr>
              <a:pPr/>
              <a:t>‹#›</a:t>
            </a:fld>
            <a:endParaRPr lang="fr-BE" kern="1200">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076921"/>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1" y="0"/>
            <a:ext cx="9143999" cy="10753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14300"/>
            <a:ext cx="8229600" cy="938297"/>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31394"/>
            <a:ext cx="8229600" cy="3469207"/>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4857749"/>
            <a:ext cx="2133600" cy="20574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C3A134-F1C3-464B-BF47-54DC2DE08F52}" type="datetimeFigureOut">
              <a:rPr lang="en-US" smtClean="0"/>
              <a:pPr/>
              <a:t>3/31/2017</a:t>
            </a:fld>
            <a:endParaRPr lang="en-US" dirty="0"/>
          </a:p>
        </p:txBody>
      </p:sp>
      <p:sp>
        <p:nvSpPr>
          <p:cNvPr id="5" name="Footer Placeholder 4"/>
          <p:cNvSpPr>
            <a:spLocks noGrp="1"/>
          </p:cNvSpPr>
          <p:nvPr>
            <p:ph type="ftr" sz="quarter" idx="3"/>
          </p:nvPr>
        </p:nvSpPr>
        <p:spPr>
          <a:xfrm>
            <a:off x="2640597" y="4857749"/>
            <a:ext cx="5507719" cy="20574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kumimoji="0" lang="en-US" dirty="0"/>
          </a:p>
        </p:txBody>
      </p:sp>
      <p:sp>
        <p:nvSpPr>
          <p:cNvPr id="6" name="Slide Number Placeholder 5"/>
          <p:cNvSpPr>
            <a:spLocks noGrp="1"/>
          </p:cNvSpPr>
          <p:nvPr>
            <p:ph type="sldNum" sz="quarter" idx="4"/>
          </p:nvPr>
        </p:nvSpPr>
        <p:spPr>
          <a:xfrm>
            <a:off x="8204396" y="4857749"/>
            <a:ext cx="733864" cy="20574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lvl="0" algn="r" rtl="0">
              <a:spcBef>
                <a:spcPts val="0"/>
              </a:spcBef>
              <a:buNone/>
            </a:pPr>
            <a:fld id="{00000000-1234-1234-1234-123412341234}" type="slidenum">
              <a:rPr lang="en" sz="1000" smtClean="0">
                <a:solidFill>
                  <a:schemeClr val="dk2"/>
                </a:solidFill>
                <a:latin typeface="Lato"/>
                <a:ea typeface="Lato"/>
                <a:cs typeface="Lato"/>
                <a:sym typeface="Lato"/>
              </a:rPr>
              <a:pPr lvl="0" algn="r" rtl="0">
                <a:spcBef>
                  <a:spcPts val="0"/>
                </a:spcBef>
                <a:buNone/>
              </a:pPr>
              <a:t>‹#›</a:t>
            </a:fld>
            <a:endParaRPr lang="en" sz="1000">
              <a:solidFill>
                <a:schemeClr val="dk2"/>
              </a:solidFill>
              <a:latin typeface="Lato"/>
              <a:ea typeface="Lato"/>
              <a:cs typeface="Lato"/>
              <a:sym typeface="Lato"/>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1403648" y="1424434"/>
            <a:ext cx="7956376" cy="2371465"/>
          </a:xfrm>
          <a:prstGeom prst="rect">
            <a:avLst/>
          </a:prstGeom>
        </p:spPr>
        <p:txBody>
          <a:bodyPr lIns="91425" tIns="91425" rIns="91425" bIns="91425" anchor="t" anchorCtr="0">
            <a:noAutofit/>
          </a:bodyPr>
          <a:lstStyle/>
          <a:p>
            <a:pPr lvl="0"/>
            <a:r>
              <a:rPr lang="en" sz="4400" dirty="0" smtClean="0"/>
              <a:t>Biodiversity and Climate Change Impacts Mitigation for Human Health, </a:t>
            </a:r>
            <a:endParaRPr lang="en" sz="4400" dirty="0"/>
          </a:p>
        </p:txBody>
      </p:sp>
      <p:sp>
        <p:nvSpPr>
          <p:cNvPr id="73" name="Shape 73"/>
          <p:cNvSpPr txBox="1">
            <a:spLocks noGrp="1"/>
          </p:cNvSpPr>
          <p:nvPr>
            <p:ph type="subTitle" idx="1"/>
          </p:nvPr>
        </p:nvSpPr>
        <p:spPr>
          <a:xfrm>
            <a:off x="6566882" y="3816906"/>
            <a:ext cx="2264100" cy="1003500"/>
          </a:xfrm>
          <a:prstGeom prst="rect">
            <a:avLst/>
          </a:prstGeom>
        </p:spPr>
        <p:txBody>
          <a:bodyPr lIns="91425" tIns="91425" rIns="91425" bIns="91425" anchor="b" anchorCtr="0">
            <a:noAutofit/>
          </a:bodyPr>
          <a:lstStyle/>
          <a:p>
            <a:pPr lvl="0" algn="r">
              <a:spcBef>
                <a:spcPts val="0"/>
              </a:spcBef>
              <a:buNone/>
            </a:pPr>
            <a:r>
              <a:rPr lang="en" sz="1400" dirty="0"/>
              <a:t>Claver SIBOMANA, PhD</a:t>
            </a:r>
          </a:p>
          <a:p>
            <a:pPr lvl="0" algn="r">
              <a:spcBef>
                <a:spcPts val="0"/>
              </a:spcBef>
              <a:buNone/>
            </a:pPr>
            <a:r>
              <a:rPr lang="en" sz="1400" dirty="0"/>
              <a:t>Biology Department,</a:t>
            </a:r>
          </a:p>
          <a:p>
            <a:pPr lvl="0" algn="r">
              <a:spcBef>
                <a:spcPts val="0"/>
              </a:spcBef>
              <a:buNone/>
            </a:pPr>
            <a:r>
              <a:rPr lang="en" sz="1400" dirty="0"/>
              <a:t>Faculty of Sciences</a:t>
            </a:r>
          </a:p>
          <a:p>
            <a:pPr lvl="0" algn="r" rtl="0">
              <a:spcBef>
                <a:spcPts val="0"/>
              </a:spcBef>
              <a:buNone/>
            </a:pPr>
            <a:r>
              <a:rPr lang="en" sz="1400" dirty="0"/>
              <a:t>Unviersity of Burundi</a:t>
            </a:r>
          </a:p>
        </p:txBody>
      </p:sp>
      <p:pic>
        <p:nvPicPr>
          <p:cNvPr id="43012" name="Picture 4"/>
          <p:cNvPicPr>
            <a:picLocks noChangeAspect="1" noChangeArrowheads="1"/>
          </p:cNvPicPr>
          <p:nvPr/>
        </p:nvPicPr>
        <p:blipFill>
          <a:blip r:embed="rId3"/>
          <a:srcRect t="16676" r="5355" b="62942"/>
          <a:stretch>
            <a:fillRect/>
          </a:stretch>
        </p:blipFill>
        <p:spPr bwMode="auto">
          <a:xfrm>
            <a:off x="-36512" y="-107856"/>
            <a:ext cx="9180512" cy="1527479"/>
          </a:xfrm>
          <a:prstGeom prst="rect">
            <a:avLst/>
          </a:prstGeom>
          <a:noFill/>
          <a:ln w="9525">
            <a:noFill/>
            <a:miter lim="800000"/>
            <a:headEnd/>
            <a:tailEnd/>
          </a:ln>
        </p:spPr>
      </p:pic>
      <p:sp>
        <p:nvSpPr>
          <p:cNvPr id="10" name="Rectangle 9"/>
          <p:cNvSpPr/>
          <p:nvPr/>
        </p:nvSpPr>
        <p:spPr>
          <a:xfrm>
            <a:off x="1979712" y="195486"/>
            <a:ext cx="5472608" cy="1015663"/>
          </a:xfrm>
          <a:prstGeom prst="rect">
            <a:avLst/>
          </a:prstGeom>
        </p:spPr>
        <p:txBody>
          <a:bodyPr wrap="square">
            <a:spAutoFit/>
          </a:bodyPr>
          <a:lstStyle/>
          <a:p>
            <a:pPr algn="ctr"/>
            <a:r>
              <a:rPr lang="en-US" sz="2000" dirty="0" smtClean="0">
                <a:solidFill>
                  <a:srgbClr val="002060"/>
                </a:solidFill>
              </a:rPr>
              <a:t>The 6th  East African Health and Scientific Conference &amp; International Health Exhibition and Trade Fair </a:t>
            </a:r>
            <a:endParaRPr lang="fr-BE" sz="2000" dirty="0">
              <a:solidFill>
                <a:srgbClr val="002060"/>
              </a:solidFill>
            </a:endParaRPr>
          </a:p>
        </p:txBody>
      </p:sp>
      <p:pic>
        <p:nvPicPr>
          <p:cNvPr id="43010" name="Picture 2" descr="Résultat de recherche d'images pour &quot;kibira national park&quot;"/>
          <p:cNvPicPr>
            <a:picLocks noChangeAspect="1" noChangeArrowheads="1"/>
          </p:cNvPicPr>
          <p:nvPr/>
        </p:nvPicPr>
        <p:blipFill>
          <a:blip r:embed="rId4"/>
          <a:srcRect/>
          <a:stretch>
            <a:fillRect/>
          </a:stretch>
        </p:blipFill>
        <p:spPr bwMode="auto">
          <a:xfrm>
            <a:off x="-1" y="1419635"/>
            <a:ext cx="899593" cy="600049"/>
          </a:xfrm>
          <a:prstGeom prst="rect">
            <a:avLst/>
          </a:prstGeom>
          <a:noFill/>
        </p:spPr>
      </p:pic>
      <p:pic>
        <p:nvPicPr>
          <p:cNvPr id="7" name="Picture 6" descr="https://pbs.twimg.com/media/C7IlLQNXwAEntUJ.jpg"/>
          <p:cNvPicPr>
            <a:picLocks noChangeAspect="1" noChangeArrowheads="1"/>
          </p:cNvPicPr>
          <p:nvPr/>
        </p:nvPicPr>
        <p:blipFill>
          <a:blip r:embed="rId5" cstate="print"/>
          <a:srcRect t="35083" b="2269"/>
          <a:stretch>
            <a:fillRect/>
          </a:stretch>
        </p:blipFill>
        <p:spPr bwMode="auto">
          <a:xfrm>
            <a:off x="0" y="1995699"/>
            <a:ext cx="899592" cy="751433"/>
          </a:xfrm>
          <a:prstGeom prst="rect">
            <a:avLst/>
          </a:prstGeom>
          <a:noFill/>
        </p:spPr>
      </p:pic>
      <p:pic>
        <p:nvPicPr>
          <p:cNvPr id="2" name="Picture 4" descr="Résultat de recherche d'images pour &quot;biodiversity&quot;"/>
          <p:cNvPicPr>
            <a:picLocks noChangeAspect="1" noChangeArrowheads="1"/>
          </p:cNvPicPr>
          <p:nvPr/>
        </p:nvPicPr>
        <p:blipFill>
          <a:blip r:embed="rId6"/>
          <a:srcRect l="11039"/>
          <a:stretch>
            <a:fillRect/>
          </a:stretch>
        </p:blipFill>
        <p:spPr bwMode="auto">
          <a:xfrm>
            <a:off x="0" y="2715766"/>
            <a:ext cx="900305" cy="648072"/>
          </a:xfrm>
          <a:prstGeom prst="rect">
            <a:avLst/>
          </a:prstGeom>
          <a:noFill/>
        </p:spPr>
      </p:pic>
      <p:pic>
        <p:nvPicPr>
          <p:cNvPr id="43014" name="Picture 6" descr="Résultat de recherche d'images pour &quot;drought east africa&quot;"/>
          <p:cNvPicPr>
            <a:picLocks noChangeAspect="1" noChangeArrowheads="1"/>
          </p:cNvPicPr>
          <p:nvPr/>
        </p:nvPicPr>
        <p:blipFill>
          <a:blip r:embed="rId7"/>
          <a:srcRect/>
          <a:stretch>
            <a:fillRect/>
          </a:stretch>
        </p:blipFill>
        <p:spPr bwMode="auto">
          <a:xfrm>
            <a:off x="-21020" y="3363838"/>
            <a:ext cx="921600" cy="576000"/>
          </a:xfrm>
          <a:prstGeom prst="rect">
            <a:avLst/>
          </a:prstGeom>
          <a:noFill/>
        </p:spPr>
      </p:pic>
      <p:sp>
        <p:nvSpPr>
          <p:cNvPr id="43016" name="AutoShape 8" descr="Résultat de recherche d'images pour &quot;deforestatio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a:p>
        </p:txBody>
      </p:sp>
      <p:sp>
        <p:nvSpPr>
          <p:cNvPr id="43018" name="AutoShape 10" descr="Résultat de recherche d'images pour &quot;deforestatio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a:p>
        </p:txBody>
      </p:sp>
      <p:sp>
        <p:nvSpPr>
          <p:cNvPr id="43020" name="AutoShape 12" descr="Résultat de recherche d'images pour &quot;deforestatio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a:p>
        </p:txBody>
      </p:sp>
      <p:pic>
        <p:nvPicPr>
          <p:cNvPr id="43022" name="Picture 14" descr="Résultat de recherche d'images pour &quot;deforestation&quot;"/>
          <p:cNvPicPr>
            <a:picLocks noChangeAspect="1" noChangeArrowheads="1"/>
          </p:cNvPicPr>
          <p:nvPr/>
        </p:nvPicPr>
        <p:blipFill>
          <a:blip r:embed="rId8"/>
          <a:srcRect r="425"/>
          <a:stretch>
            <a:fillRect/>
          </a:stretch>
        </p:blipFill>
        <p:spPr bwMode="auto">
          <a:xfrm>
            <a:off x="-21020" y="3922924"/>
            <a:ext cx="920612" cy="614062"/>
          </a:xfrm>
          <a:prstGeom prst="rect">
            <a:avLst/>
          </a:prstGeom>
          <a:noFill/>
        </p:spPr>
      </p:pic>
      <p:pic>
        <p:nvPicPr>
          <p:cNvPr id="43024" name="Picture 16" descr="Résultat de recherche d'images pour &quot;flood east africa&quot;"/>
          <p:cNvPicPr>
            <a:picLocks noChangeAspect="1" noChangeArrowheads="1"/>
          </p:cNvPicPr>
          <p:nvPr/>
        </p:nvPicPr>
        <p:blipFill>
          <a:blip r:embed="rId9"/>
          <a:srcRect r="16700"/>
          <a:stretch>
            <a:fillRect/>
          </a:stretch>
        </p:blipFill>
        <p:spPr bwMode="auto">
          <a:xfrm>
            <a:off x="-10510" y="4532529"/>
            <a:ext cx="919050" cy="620999"/>
          </a:xfrm>
          <a:prstGeom prst="rect">
            <a:avLst/>
          </a:prstGeom>
          <a:noFill/>
        </p:spPr>
      </p:pic>
      <p:sp>
        <p:nvSpPr>
          <p:cNvPr id="16" name="TextBox 15"/>
          <p:cNvSpPr txBox="1"/>
          <p:nvPr/>
        </p:nvSpPr>
        <p:spPr>
          <a:xfrm>
            <a:off x="2380230" y="4445520"/>
            <a:ext cx="2880320" cy="307777"/>
          </a:xfrm>
          <a:prstGeom prst="rect">
            <a:avLst/>
          </a:prstGeom>
          <a:noFill/>
        </p:spPr>
        <p:txBody>
          <a:bodyPr wrap="square" rtlCol="0">
            <a:spAutoFit/>
          </a:bodyPr>
          <a:lstStyle/>
          <a:p>
            <a:r>
              <a:rPr lang="fr-BE" dirty="0" smtClean="0">
                <a:solidFill>
                  <a:schemeClr val="lt1"/>
                </a:solidFill>
                <a:latin typeface="Lato"/>
                <a:ea typeface="Lato"/>
                <a:cs typeface="Lato"/>
                <a:sym typeface="Lato"/>
              </a:rPr>
              <a:t>Bujumbura, 31th March 2017</a:t>
            </a:r>
            <a:endParaRPr lang="fr-BE" dirty="0">
              <a:solidFill>
                <a:schemeClr val="lt1"/>
              </a:solidFill>
              <a:latin typeface="Lato"/>
              <a:ea typeface="Lato"/>
              <a:cs typeface="Lato"/>
              <a:sym typeface="Lato"/>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7474"/>
            <a:ext cx="8280920" cy="810090"/>
          </a:xfrm>
        </p:spPr>
        <p:txBody>
          <a:bodyPr>
            <a:normAutofit/>
          </a:bodyPr>
          <a:lstStyle/>
          <a:p>
            <a:r>
              <a:rPr lang="fr-BE" sz="3600" dirty="0" err="1" smtClean="0"/>
              <a:t>Biodiversity</a:t>
            </a:r>
            <a:r>
              <a:rPr lang="fr-BE" sz="3600" dirty="0" smtClean="0"/>
              <a:t> and </a:t>
            </a:r>
            <a:r>
              <a:rPr lang="fr-BE" sz="3600" dirty="0" err="1" smtClean="0"/>
              <a:t>climate</a:t>
            </a:r>
            <a:r>
              <a:rPr lang="fr-BE" sz="3600" dirty="0" smtClean="0"/>
              <a:t> change mitigation</a:t>
            </a:r>
            <a:endParaRPr lang="fr-BE" sz="3600" dirty="0"/>
          </a:p>
        </p:txBody>
      </p:sp>
      <p:sp>
        <p:nvSpPr>
          <p:cNvPr id="3" name="Content Placeholder 2"/>
          <p:cNvSpPr>
            <a:spLocks noGrp="1"/>
          </p:cNvSpPr>
          <p:nvPr>
            <p:ph idx="1"/>
          </p:nvPr>
        </p:nvSpPr>
        <p:spPr>
          <a:xfrm>
            <a:off x="323528" y="951570"/>
            <a:ext cx="8424936" cy="3996444"/>
          </a:xfrm>
        </p:spPr>
        <p:txBody>
          <a:bodyPr>
            <a:normAutofit/>
          </a:bodyPr>
          <a:lstStyle/>
          <a:p>
            <a:r>
              <a:rPr lang="en-US" sz="2400" dirty="0" smtClean="0"/>
              <a:t>There is c</a:t>
            </a:r>
            <a:r>
              <a:rPr lang="en-US" sz="2400" dirty="0" smtClean="0"/>
              <a:t>orrelation </a:t>
            </a:r>
            <a:r>
              <a:rPr lang="en-US" sz="2400" dirty="0" smtClean="0"/>
              <a:t>between higher levels of species diversity and higher rates of carbon sequestration</a:t>
            </a:r>
          </a:p>
          <a:p>
            <a:r>
              <a:rPr lang="en-US" sz="2400" dirty="0" smtClean="0"/>
              <a:t>H</a:t>
            </a:r>
            <a:r>
              <a:rPr lang="en-US" sz="2400" dirty="0" smtClean="0"/>
              <a:t>igher </a:t>
            </a:r>
            <a:r>
              <a:rPr lang="en-US" sz="2400" dirty="0" smtClean="0"/>
              <a:t>biodiversity can increase the resilience of ecosystems and their carbon stocks to disturbance</a:t>
            </a:r>
          </a:p>
          <a:p>
            <a:r>
              <a:rPr lang="en-US" sz="2400" dirty="0" smtClean="0"/>
              <a:t>Individual species (high productive plant) or functional groups (pollinators, seed dispersers or predators that control herbivore populations) are important for carbon sequestration and storage, </a:t>
            </a:r>
            <a:endParaRPr lang="fr-BE"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224" y="83833"/>
            <a:ext cx="8003232" cy="651719"/>
          </a:xfrm>
        </p:spPr>
        <p:txBody>
          <a:bodyPr>
            <a:normAutofit/>
          </a:bodyPr>
          <a:lstStyle/>
          <a:p>
            <a:r>
              <a:rPr lang="en-US" sz="3200" dirty="0" smtClean="0"/>
              <a:t>Deforestation in East Africa (Kenya &amp; Tanzania)</a:t>
            </a:r>
            <a:endParaRPr lang="en-US" sz="3200" dirty="0"/>
          </a:p>
        </p:txBody>
      </p:sp>
      <p:sp>
        <p:nvSpPr>
          <p:cNvPr id="3" name="Content Placeholder 2"/>
          <p:cNvSpPr>
            <a:spLocks noGrp="1"/>
          </p:cNvSpPr>
          <p:nvPr>
            <p:ph idx="1"/>
          </p:nvPr>
        </p:nvSpPr>
        <p:spPr>
          <a:xfrm>
            <a:off x="670650" y="1120323"/>
            <a:ext cx="8229600" cy="3394472"/>
          </a:xfrm>
        </p:spPr>
        <p:txBody>
          <a:bodyPr/>
          <a:lstStyle/>
          <a:p>
            <a:endParaRPr lang="fr-BE" dirty="0"/>
          </a:p>
        </p:txBody>
      </p:sp>
      <p:pic>
        <p:nvPicPr>
          <p:cNvPr id="41986" name="Picture 2"/>
          <p:cNvPicPr>
            <a:picLocks noChangeAspect="1" noChangeArrowheads="1"/>
          </p:cNvPicPr>
          <p:nvPr/>
        </p:nvPicPr>
        <p:blipFill>
          <a:blip r:embed="rId2" cstate="print"/>
          <a:srcRect l="8071" t="8637" r="18357" b="12352"/>
          <a:stretch>
            <a:fillRect/>
          </a:stretch>
        </p:blipFill>
        <p:spPr bwMode="auto">
          <a:xfrm>
            <a:off x="-39086" y="709725"/>
            <a:ext cx="3384376" cy="3857530"/>
          </a:xfrm>
          <a:prstGeom prst="rect">
            <a:avLst/>
          </a:prstGeom>
          <a:noFill/>
          <a:ln w="9525">
            <a:noFill/>
            <a:miter lim="800000"/>
            <a:headEnd/>
            <a:tailEnd/>
          </a:ln>
        </p:spPr>
      </p:pic>
      <p:pic>
        <p:nvPicPr>
          <p:cNvPr id="7" name="Picture 6"/>
          <p:cNvPicPr>
            <a:picLocks noChangeAspect="1" noChangeArrowheads="1"/>
          </p:cNvPicPr>
          <p:nvPr/>
        </p:nvPicPr>
        <p:blipFill>
          <a:blip r:embed="rId3" cstate="print"/>
          <a:srcRect l="20612" t="7245" r="18752" b="12290"/>
          <a:stretch>
            <a:fillRect/>
          </a:stretch>
        </p:blipFill>
        <p:spPr bwMode="auto">
          <a:xfrm>
            <a:off x="3345290" y="627534"/>
            <a:ext cx="2808312" cy="3955222"/>
          </a:xfrm>
          <a:prstGeom prst="rect">
            <a:avLst/>
          </a:prstGeom>
          <a:noFill/>
          <a:ln w="9525">
            <a:noFill/>
            <a:miter lim="800000"/>
            <a:headEnd/>
            <a:tailEnd/>
          </a:ln>
        </p:spPr>
      </p:pic>
      <p:pic>
        <p:nvPicPr>
          <p:cNvPr id="8" name="Picture 4"/>
          <p:cNvPicPr>
            <a:picLocks noChangeAspect="1" noChangeArrowheads="1"/>
          </p:cNvPicPr>
          <p:nvPr/>
        </p:nvPicPr>
        <p:blipFill>
          <a:blip r:embed="rId4" cstate="print"/>
          <a:srcRect l="15756" t="8081" r="15573" b="12011"/>
          <a:stretch>
            <a:fillRect/>
          </a:stretch>
        </p:blipFill>
        <p:spPr bwMode="auto">
          <a:xfrm>
            <a:off x="6120680" y="666960"/>
            <a:ext cx="3131840" cy="3867894"/>
          </a:xfrm>
          <a:prstGeom prst="rect">
            <a:avLst/>
          </a:prstGeom>
          <a:noFill/>
          <a:ln w="9525">
            <a:noFill/>
            <a:miter lim="800000"/>
            <a:headEnd/>
            <a:tailEnd/>
          </a:ln>
        </p:spPr>
      </p:pic>
      <p:sp>
        <p:nvSpPr>
          <p:cNvPr id="9" name="TextBox 8"/>
          <p:cNvSpPr txBox="1"/>
          <p:nvPr/>
        </p:nvSpPr>
        <p:spPr>
          <a:xfrm>
            <a:off x="971600" y="4671021"/>
            <a:ext cx="1224136" cy="307777"/>
          </a:xfrm>
          <a:prstGeom prst="rect">
            <a:avLst/>
          </a:prstGeom>
          <a:noFill/>
        </p:spPr>
        <p:txBody>
          <a:bodyPr wrap="square" rtlCol="0">
            <a:spAutoFit/>
          </a:bodyPr>
          <a:lstStyle/>
          <a:p>
            <a:r>
              <a:rPr lang="fr-BE" dirty="0" smtClean="0"/>
              <a:t>1976-1980</a:t>
            </a:r>
            <a:endParaRPr lang="fr-BE" dirty="0"/>
          </a:p>
        </p:txBody>
      </p:sp>
      <p:sp>
        <p:nvSpPr>
          <p:cNvPr id="11" name="TextBox 10"/>
          <p:cNvSpPr txBox="1"/>
          <p:nvPr/>
        </p:nvSpPr>
        <p:spPr>
          <a:xfrm>
            <a:off x="4211960" y="4677990"/>
            <a:ext cx="1224136" cy="307777"/>
          </a:xfrm>
          <a:prstGeom prst="rect">
            <a:avLst/>
          </a:prstGeom>
          <a:noFill/>
        </p:spPr>
        <p:txBody>
          <a:bodyPr wrap="square" rtlCol="0">
            <a:spAutoFit/>
          </a:bodyPr>
          <a:lstStyle/>
          <a:p>
            <a:r>
              <a:rPr lang="fr-BE" dirty="0" smtClean="0"/>
              <a:t>1980s</a:t>
            </a:r>
            <a:endParaRPr lang="fr-BE" dirty="0"/>
          </a:p>
        </p:txBody>
      </p:sp>
      <p:sp>
        <p:nvSpPr>
          <p:cNvPr id="12" name="TextBox 11"/>
          <p:cNvSpPr txBox="1"/>
          <p:nvPr/>
        </p:nvSpPr>
        <p:spPr>
          <a:xfrm>
            <a:off x="6876256" y="4677990"/>
            <a:ext cx="1224136" cy="307777"/>
          </a:xfrm>
          <a:prstGeom prst="rect">
            <a:avLst/>
          </a:prstGeom>
          <a:noFill/>
        </p:spPr>
        <p:txBody>
          <a:bodyPr wrap="square" rtlCol="0">
            <a:spAutoFit/>
          </a:bodyPr>
          <a:lstStyle/>
          <a:p>
            <a:r>
              <a:rPr lang="fr-BE" dirty="0" smtClean="0"/>
              <a:t>2000s</a:t>
            </a:r>
            <a:endParaRPr lang="fr-B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fr-BE" dirty="0"/>
          </a:p>
        </p:txBody>
      </p:sp>
      <p:sp>
        <p:nvSpPr>
          <p:cNvPr id="5" name="Title 1"/>
          <p:cNvSpPr>
            <a:spLocks noGrp="1"/>
          </p:cNvSpPr>
          <p:nvPr>
            <p:ph type="title"/>
          </p:nvPr>
        </p:nvSpPr>
        <p:spPr>
          <a:xfrm>
            <a:off x="0" y="195486"/>
            <a:ext cx="8964488" cy="540060"/>
          </a:xfrm>
        </p:spPr>
        <p:txBody>
          <a:bodyPr>
            <a:noAutofit/>
          </a:bodyPr>
          <a:lstStyle/>
          <a:p>
            <a:r>
              <a:rPr lang="en-US" sz="2800" dirty="0" smtClean="0"/>
              <a:t>Deforestation in East Africa (Burundi &amp; Rwanda, East Congo)</a:t>
            </a:r>
            <a:endParaRPr lang="en-US" sz="2800" dirty="0"/>
          </a:p>
        </p:txBody>
      </p:sp>
      <p:pic>
        <p:nvPicPr>
          <p:cNvPr id="43010" name="Picture 2" descr="https://photos.mongabay.com/j/0731eafricanforest.300.jpg"/>
          <p:cNvPicPr>
            <a:picLocks noChangeAspect="1" noChangeArrowheads="1"/>
          </p:cNvPicPr>
          <p:nvPr/>
        </p:nvPicPr>
        <p:blipFill>
          <a:blip r:embed="rId2" cstate="print"/>
          <a:srcRect t="53999"/>
          <a:stretch>
            <a:fillRect/>
          </a:stretch>
        </p:blipFill>
        <p:spPr bwMode="auto">
          <a:xfrm>
            <a:off x="2339752" y="925354"/>
            <a:ext cx="3866010" cy="3734628"/>
          </a:xfrm>
          <a:prstGeom prst="rect">
            <a:avLst/>
          </a:prstGeom>
          <a:noFill/>
        </p:spPr>
      </p:pic>
      <p:pic>
        <p:nvPicPr>
          <p:cNvPr id="7" name="Picture 2" descr="https://photos.mongabay.com/j/0731eafricanforest.300.jpg"/>
          <p:cNvPicPr>
            <a:picLocks noChangeAspect="1" noChangeArrowheads="1"/>
          </p:cNvPicPr>
          <p:nvPr/>
        </p:nvPicPr>
        <p:blipFill>
          <a:blip r:embed="rId2" cstate="print"/>
          <a:srcRect t="45899" b="46901"/>
          <a:stretch>
            <a:fillRect/>
          </a:stretch>
        </p:blipFill>
        <p:spPr bwMode="auto">
          <a:xfrm>
            <a:off x="6012160" y="1995686"/>
            <a:ext cx="2857500" cy="43204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smtClean="0"/>
              <a:t>Biodiversity</a:t>
            </a:r>
            <a:r>
              <a:rPr lang="en-US" sz="3200" smtClean="0"/>
              <a:t> protection and climate change mitigation : </a:t>
            </a:r>
            <a:r>
              <a:rPr lang="en-US" sz="3200" smtClean="0"/>
              <a:t>co-dependant</a:t>
            </a:r>
            <a:r>
              <a:rPr lang="en-US" sz="3200" smtClean="0"/>
              <a:t>! </a:t>
            </a:r>
            <a:endParaRPr lang="en-US" sz="3200"/>
          </a:p>
        </p:txBody>
      </p:sp>
      <p:sp>
        <p:nvSpPr>
          <p:cNvPr id="3" name="Content Placeholder 2"/>
          <p:cNvSpPr>
            <a:spLocks noGrp="1"/>
          </p:cNvSpPr>
          <p:nvPr>
            <p:ph idx="1"/>
          </p:nvPr>
        </p:nvSpPr>
        <p:spPr>
          <a:xfrm>
            <a:off x="251520" y="1923678"/>
            <a:ext cx="8352928" cy="2376263"/>
          </a:xfrm>
        </p:spPr>
        <p:txBody>
          <a:bodyPr>
            <a:normAutofit fontScale="77500" lnSpcReduction="20000"/>
          </a:bodyPr>
          <a:lstStyle/>
          <a:p>
            <a:r>
              <a:rPr lang="en-US" dirty="0" smtClean="0"/>
              <a:t>Managing and protecting biodiversity will mitigate  the  negative  impacts  of  climate  change  and  help  humans  adapt  to  it; </a:t>
            </a:r>
            <a:endParaRPr lang="en-US" dirty="0" smtClean="0"/>
          </a:p>
          <a:p>
            <a:endParaRPr lang="en-US" dirty="0" smtClean="0"/>
          </a:p>
          <a:p>
            <a:r>
              <a:rPr lang="en-US" dirty="0" smtClean="0"/>
              <a:t>P</a:t>
            </a:r>
            <a:r>
              <a:rPr lang="en-US" dirty="0" smtClean="0"/>
              <a:t>olicies </a:t>
            </a:r>
            <a:r>
              <a:rPr lang="en-US" dirty="0" smtClean="0"/>
              <a:t>and actions aiming at limiting the effects of climate change will contribute to the protection of biodiversity.</a:t>
            </a:r>
            <a:endParaRPr lang="fr-BE"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95486"/>
            <a:ext cx="8784976" cy="702078"/>
          </a:xfrm>
        </p:spPr>
        <p:txBody>
          <a:bodyPr>
            <a:normAutofit/>
          </a:bodyPr>
          <a:lstStyle/>
          <a:p>
            <a:r>
              <a:rPr lang="en-US" sz="3600" dirty="0" smtClean="0"/>
              <a:t>EAC legal framework to </a:t>
            </a:r>
            <a:r>
              <a:rPr lang="en-US" sz="3600" dirty="0" err="1" smtClean="0"/>
              <a:t>adress</a:t>
            </a:r>
            <a:r>
              <a:rPr lang="en-US" sz="3600" dirty="0" smtClean="0"/>
              <a:t> climate change</a:t>
            </a:r>
            <a:endParaRPr lang="en-US" sz="3600" dirty="0"/>
          </a:p>
        </p:txBody>
      </p:sp>
      <p:sp>
        <p:nvSpPr>
          <p:cNvPr id="3" name="Content Placeholder 2"/>
          <p:cNvSpPr>
            <a:spLocks noGrp="1"/>
          </p:cNvSpPr>
          <p:nvPr>
            <p:ph idx="1"/>
          </p:nvPr>
        </p:nvSpPr>
        <p:spPr>
          <a:xfrm>
            <a:off x="251520" y="1059582"/>
            <a:ext cx="8892480" cy="3942438"/>
          </a:xfrm>
        </p:spPr>
        <p:txBody>
          <a:bodyPr>
            <a:normAutofit fontScale="85000" lnSpcReduction="10000"/>
          </a:bodyPr>
          <a:lstStyle/>
          <a:p>
            <a:r>
              <a:rPr lang="en" sz="2800" dirty="0" smtClean="0"/>
              <a:t>Treaty for establishment of EAC- </a:t>
            </a:r>
          </a:p>
          <a:p>
            <a:pPr lvl="1"/>
            <a:r>
              <a:rPr lang="en" sz="2400" dirty="0" smtClean="0"/>
              <a:t>Art.5: sustainable utilisation of natural resource</a:t>
            </a:r>
          </a:p>
          <a:p>
            <a:pPr lvl="1"/>
            <a:r>
              <a:rPr lang="en" sz="2400" dirty="0" smtClean="0"/>
              <a:t>chap. 19: clarifies in relation to cooperation</a:t>
            </a:r>
          </a:p>
          <a:p>
            <a:r>
              <a:rPr lang="en" sz="2800" dirty="0" smtClean="0"/>
              <a:t>The protocol on the establishment of the EAC Common Market</a:t>
            </a:r>
          </a:p>
          <a:p>
            <a:pPr lvl="1"/>
            <a:r>
              <a:rPr lang="fr-BE" sz="2400" dirty="0" smtClean="0"/>
              <a:t>Art. 40: S</a:t>
            </a:r>
            <a:r>
              <a:rPr lang="en" sz="2400" dirty="0" smtClean="0"/>
              <a:t>tates must ensure environment management practices</a:t>
            </a:r>
          </a:p>
          <a:p>
            <a:r>
              <a:rPr lang="en" sz="2800" dirty="0" smtClean="0"/>
              <a:t>Lake Victoria Basin Commission (LVBC)</a:t>
            </a:r>
          </a:p>
          <a:p>
            <a:r>
              <a:rPr lang="en" sz="2800" dirty="0" smtClean="0"/>
              <a:t>Protocol on Environment and Natural Resouce Management</a:t>
            </a:r>
          </a:p>
          <a:p>
            <a:r>
              <a:rPr lang="en" sz="2800" dirty="0" smtClean="0"/>
              <a:t>EAC climate Change Policy (EACCCP)</a:t>
            </a:r>
          </a:p>
          <a:p>
            <a:r>
              <a:rPr lang="en" sz="2800" dirty="0" smtClean="0"/>
              <a:t>EAC Climate Change Strategy (</a:t>
            </a:r>
            <a:r>
              <a:rPr lang="en" sz="2800" dirty="0" smtClean="0"/>
              <a:t>EACCCS</a:t>
            </a:r>
            <a:r>
              <a:rPr lang="en" sz="2800" dirty="0" smtClean="0"/>
              <a:t>)</a:t>
            </a:r>
          </a:p>
          <a:p>
            <a:r>
              <a:rPr lang="en" sz="2800" dirty="0" smtClean="0"/>
              <a:t>EAC Climate Master Plan (EACCMP)</a:t>
            </a:r>
          </a:p>
        </p:txBody>
      </p:sp>
      <p:cxnSp>
        <p:nvCxnSpPr>
          <p:cNvPr id="6" name="Straight Connector 5"/>
          <p:cNvCxnSpPr/>
          <p:nvPr/>
        </p:nvCxnSpPr>
        <p:spPr>
          <a:xfrm>
            <a:off x="5580112" y="3723878"/>
            <a:ext cx="0" cy="122413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796136" y="4011910"/>
            <a:ext cx="2952328" cy="523220"/>
          </a:xfrm>
          <a:prstGeom prst="rect">
            <a:avLst/>
          </a:prstGeom>
          <a:noFill/>
          <a:ln>
            <a:noFill/>
          </a:ln>
        </p:spPr>
        <p:txBody>
          <a:bodyPr wrap="square" rtlCol="0">
            <a:spAutoFit/>
          </a:bodyPr>
          <a:lstStyle/>
          <a:p>
            <a:r>
              <a:rPr lang="en-US" sz="2800" smtClean="0">
                <a:solidFill>
                  <a:srgbClr val="00B050"/>
                </a:solidFill>
              </a:rPr>
              <a:t>Fit together</a:t>
            </a:r>
            <a:endParaRPr lang="en-US" sz="2800">
              <a:solidFill>
                <a:srgbClr val="00B05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0"/>
            <a:ext cx="6696744" cy="627534"/>
          </a:xfrm>
        </p:spPr>
        <p:txBody>
          <a:bodyPr>
            <a:normAutofit fontScale="90000"/>
          </a:bodyPr>
          <a:lstStyle/>
          <a:p>
            <a:r>
              <a:rPr lang="en-US" smtClean="0"/>
              <a:t>Recommendations	</a:t>
            </a:r>
            <a:endParaRPr lang="en-US"/>
          </a:p>
        </p:txBody>
      </p:sp>
      <p:sp>
        <p:nvSpPr>
          <p:cNvPr id="3" name="Content Placeholder 2"/>
          <p:cNvSpPr>
            <a:spLocks noGrp="1"/>
          </p:cNvSpPr>
          <p:nvPr>
            <p:ph idx="1"/>
          </p:nvPr>
        </p:nvSpPr>
        <p:spPr>
          <a:xfrm>
            <a:off x="251520" y="843558"/>
            <a:ext cx="8568952" cy="4050450"/>
          </a:xfrm>
        </p:spPr>
        <p:txBody>
          <a:bodyPr>
            <a:normAutofit fontScale="85000" lnSpcReduction="20000"/>
          </a:bodyPr>
          <a:lstStyle/>
          <a:p>
            <a:pPr marL="342900" lvl="1" indent="-342900">
              <a:buFont typeface="Arial" pitchFamily="34" charset="0"/>
              <a:buChar char="•"/>
            </a:pPr>
            <a:r>
              <a:rPr lang="en-US" sz="3200" dirty="0" smtClean="0"/>
              <a:t>Fully implement EAC legal framework for sustainable management of natural resources</a:t>
            </a:r>
            <a:endParaRPr lang="en-US" sz="3200" dirty="0" smtClean="0">
              <a:solidFill>
                <a:srgbClr val="00B0F0"/>
              </a:solidFill>
            </a:endParaRPr>
          </a:p>
          <a:p>
            <a:pPr marL="342900" lvl="1" indent="-342900">
              <a:buFont typeface="Arial" pitchFamily="34" charset="0"/>
              <a:buChar char="•"/>
            </a:pPr>
            <a:r>
              <a:rPr lang="en-US" sz="3200" dirty="0" smtClean="0"/>
              <a:t>Improve environmental management of health-supporting ecosystems (e.g. forests, freshwater  resources,  agricultural  areas)  to reduce  the  adverse  health impacts  of  climate  change, </a:t>
            </a:r>
          </a:p>
          <a:p>
            <a:pPr marL="342900" lvl="1" indent="-342900">
              <a:buFont typeface="Arial" pitchFamily="34" charset="0"/>
              <a:buChar char="•"/>
            </a:pPr>
            <a:endParaRPr lang="en-US" sz="3200" dirty="0" smtClean="0"/>
          </a:p>
          <a:p>
            <a:r>
              <a:rPr lang="en-US" dirty="0" smtClean="0"/>
              <a:t>Monitor for detecting changes resulting from both climate and ecological change, </a:t>
            </a:r>
          </a:p>
          <a:p>
            <a:pPr lvl="1"/>
            <a:r>
              <a:rPr lang="en-US" dirty="0" smtClean="0"/>
              <a:t>for immediately required action and to serve as the basis for developing predictive </a:t>
            </a:r>
            <a:r>
              <a:rPr lang="en-US" dirty="0" err="1" smtClean="0"/>
              <a:t>programme</a:t>
            </a:r>
            <a:r>
              <a:rPr lang="en-US" dirty="0" smtClean="0"/>
              <a:t>. </a:t>
            </a:r>
          </a:p>
          <a:p>
            <a:pPr lvl="1"/>
            <a:endParaRPr lang="en-US" dirty="0" smtClean="0">
              <a:solidFill>
                <a:srgbClr val="00B0F0"/>
              </a:solidFill>
            </a:endParaRP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95486"/>
            <a:ext cx="6336704" cy="648072"/>
          </a:xfrm>
        </p:spPr>
        <p:txBody>
          <a:bodyPr>
            <a:normAutofit fontScale="90000"/>
          </a:bodyPr>
          <a:lstStyle/>
          <a:p>
            <a:r>
              <a:rPr lang="en-US" dirty="0" smtClean="0"/>
              <a:t>Recommendations</a:t>
            </a:r>
            <a:endParaRPr lang="en-US" dirty="0"/>
          </a:p>
        </p:txBody>
      </p:sp>
      <p:sp>
        <p:nvSpPr>
          <p:cNvPr id="3" name="Content Placeholder 2"/>
          <p:cNvSpPr>
            <a:spLocks noGrp="1"/>
          </p:cNvSpPr>
          <p:nvPr>
            <p:ph idx="1"/>
          </p:nvPr>
        </p:nvSpPr>
        <p:spPr>
          <a:xfrm>
            <a:off x="323528" y="951570"/>
            <a:ext cx="8568952" cy="3780420"/>
          </a:xfrm>
        </p:spPr>
        <p:txBody>
          <a:bodyPr>
            <a:normAutofit fontScale="92500" lnSpcReduction="10000"/>
          </a:bodyPr>
          <a:lstStyle/>
          <a:p>
            <a:r>
              <a:rPr lang="en-US" dirty="0" smtClean="0"/>
              <a:t>Integrate </a:t>
            </a:r>
            <a:r>
              <a:rPr lang="en-US" dirty="0" smtClean="0"/>
              <a:t>ecosystem-based </a:t>
            </a:r>
            <a:r>
              <a:rPr lang="en-US" dirty="0" smtClean="0"/>
              <a:t>mitigation actions </a:t>
            </a:r>
            <a:r>
              <a:rPr lang="en-US" dirty="0" smtClean="0"/>
              <a:t>into </a:t>
            </a:r>
            <a:r>
              <a:rPr lang="en-US" dirty="0" smtClean="0"/>
              <a:t>climate change </a:t>
            </a:r>
            <a:r>
              <a:rPr lang="en-US" dirty="0" smtClean="0"/>
              <a:t>strategies (EACCCS)</a:t>
            </a:r>
            <a:endParaRPr lang="en-US" dirty="0" smtClean="0"/>
          </a:p>
          <a:p>
            <a:r>
              <a:rPr lang="en-US" dirty="0" smtClean="0"/>
              <a:t>Choose </a:t>
            </a:r>
            <a:r>
              <a:rPr lang="en-US" dirty="0" smtClean="0"/>
              <a:t>management methods that maintain or restore biodiversity to support  the effectiveness of ecosystem-based climate change mitigation efforts, with regard to resilience over the longer term.</a:t>
            </a:r>
          </a:p>
          <a:p>
            <a:r>
              <a:rPr lang="en-US" dirty="0" smtClean="0"/>
              <a:t>Restore degraded agriculture lands in </a:t>
            </a:r>
            <a:r>
              <a:rPr lang="en-US" dirty="0" err="1" smtClean="0"/>
              <a:t>dryland</a:t>
            </a:r>
            <a:r>
              <a:rPr lang="en-US" dirty="0" smtClean="0"/>
              <a:t> areas and increase reforestation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1203598"/>
            <a:ext cx="8229600" cy="2160240"/>
          </a:xfrm>
        </p:spPr>
        <p:txBody>
          <a:bodyPr>
            <a:normAutofit/>
          </a:bodyPr>
          <a:lstStyle/>
          <a:p>
            <a:pPr algn="ctr"/>
            <a:r>
              <a:rPr lang="fr-BE" dirty="0" smtClean="0"/>
              <a:t>THANK YOU</a:t>
            </a:r>
            <a:br>
              <a:rPr lang="fr-BE" dirty="0" smtClean="0"/>
            </a:br>
            <a:r>
              <a:rPr lang="fr-BE" dirty="0" smtClean="0"/>
              <a:t>MURAKOZE </a:t>
            </a:r>
            <a:br>
              <a:rPr lang="fr-BE" dirty="0" smtClean="0"/>
            </a:br>
            <a:r>
              <a:rPr lang="fr-BE" dirty="0" smtClean="0"/>
              <a:t>ASANTE</a:t>
            </a:r>
            <a:endParaRPr lang="fr-BE" dirty="0"/>
          </a:p>
        </p:txBody>
      </p:sp>
      <p:sp>
        <p:nvSpPr>
          <p:cNvPr id="5" name="TextBox 4"/>
          <p:cNvSpPr txBox="1"/>
          <p:nvPr/>
        </p:nvSpPr>
        <p:spPr>
          <a:xfrm>
            <a:off x="3347864" y="3497344"/>
            <a:ext cx="2448272" cy="307777"/>
          </a:xfrm>
          <a:prstGeom prst="rect">
            <a:avLst/>
          </a:prstGeom>
          <a:noFill/>
        </p:spPr>
        <p:txBody>
          <a:bodyPr wrap="square" rtlCol="0">
            <a:spAutoFit/>
          </a:bodyPr>
          <a:lstStyle/>
          <a:p>
            <a:r>
              <a:rPr lang="fr-BE" dirty="0" smtClean="0"/>
              <a:t>claver.sibomana@ub.edu.bi</a:t>
            </a:r>
            <a:endParaRPr lang="fr-BE" dirty="0"/>
          </a:p>
        </p:txBody>
      </p:sp>
      <p:pic>
        <p:nvPicPr>
          <p:cNvPr id="6" name="Picture 5" descr="Résultat de recherche d'images pour &quot;université du burundi logo&quot;"/>
          <p:cNvPicPr/>
          <p:nvPr/>
        </p:nvPicPr>
        <p:blipFill>
          <a:blip r:embed="rId2" cstate="print"/>
          <a:srcRect l="9223" t="11970" r="11165" b="7424"/>
          <a:stretch>
            <a:fillRect/>
          </a:stretch>
        </p:blipFill>
        <p:spPr bwMode="auto">
          <a:xfrm>
            <a:off x="4139952" y="3795886"/>
            <a:ext cx="936104" cy="936104"/>
          </a:xfrm>
          <a:prstGeom prst="rect">
            <a:avLst/>
          </a:prstGeom>
          <a:noFill/>
          <a:ln w="9525">
            <a:noFill/>
            <a:miter lim="800000"/>
            <a:headEnd/>
            <a:tailEnd/>
          </a:ln>
        </p:spPr>
      </p:pic>
      <p:sp>
        <p:nvSpPr>
          <p:cNvPr id="7" name="TextBox 6"/>
          <p:cNvSpPr txBox="1"/>
          <p:nvPr/>
        </p:nvSpPr>
        <p:spPr>
          <a:xfrm>
            <a:off x="3635896" y="4659982"/>
            <a:ext cx="1872208" cy="307777"/>
          </a:xfrm>
          <a:prstGeom prst="rect">
            <a:avLst/>
          </a:prstGeom>
          <a:noFill/>
        </p:spPr>
        <p:txBody>
          <a:bodyPr wrap="square" rtlCol="0">
            <a:spAutoFit/>
          </a:bodyPr>
          <a:lstStyle/>
          <a:p>
            <a:r>
              <a:rPr lang="en-US" dirty="0" smtClean="0"/>
              <a:t>University of Burundi</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2010"/>
            <a:ext cx="7920880" cy="699542"/>
          </a:xfrm>
        </p:spPr>
        <p:txBody>
          <a:bodyPr>
            <a:noAutofit/>
          </a:bodyPr>
          <a:lstStyle/>
          <a:p>
            <a:pPr algn="ctr"/>
            <a:r>
              <a:rPr lang="fr-BE" sz="2800" dirty="0" err="1" smtClean="0"/>
              <a:t>Health</a:t>
            </a:r>
            <a:r>
              <a:rPr lang="fr-BE" sz="2800" dirty="0" smtClean="0"/>
              <a:t> and main </a:t>
            </a:r>
            <a:r>
              <a:rPr lang="fr-BE" sz="2800" dirty="0" err="1" smtClean="0"/>
              <a:t>environmental</a:t>
            </a:r>
            <a:r>
              <a:rPr lang="fr-BE" sz="2800" dirty="0" smtClean="0"/>
              <a:t> changes</a:t>
            </a:r>
            <a:endParaRPr lang="fr-BE" sz="2800" dirty="0"/>
          </a:p>
        </p:txBody>
      </p:sp>
      <p:sp>
        <p:nvSpPr>
          <p:cNvPr id="6" name="Oval 5"/>
          <p:cNvSpPr/>
          <p:nvPr/>
        </p:nvSpPr>
        <p:spPr>
          <a:xfrm>
            <a:off x="970099" y="1645349"/>
            <a:ext cx="2808312" cy="638565"/>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solidFill>
            </a:endParaRPr>
          </a:p>
          <a:p>
            <a:pPr algn="ctr"/>
            <a:r>
              <a:rPr lang="en-US" sz="2000" b="1" dirty="0" smtClean="0">
                <a:solidFill>
                  <a:srgbClr val="C00000"/>
                </a:solidFill>
              </a:rPr>
              <a:t>Climate change</a:t>
            </a:r>
          </a:p>
          <a:p>
            <a:pPr algn="ctr"/>
            <a:endParaRPr lang="fr-BE" sz="2000" dirty="0">
              <a:solidFill>
                <a:schemeClr val="tx1"/>
              </a:solidFill>
            </a:endParaRPr>
          </a:p>
        </p:txBody>
      </p:sp>
      <p:sp>
        <p:nvSpPr>
          <p:cNvPr id="10" name="Oval 9"/>
          <p:cNvSpPr/>
          <p:nvPr/>
        </p:nvSpPr>
        <p:spPr>
          <a:xfrm>
            <a:off x="3622890" y="836589"/>
            <a:ext cx="2882987" cy="68458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smtClean="0">
              <a:solidFill>
                <a:srgbClr val="C00000"/>
              </a:solidFill>
            </a:endParaRPr>
          </a:p>
          <a:p>
            <a:pPr algn="ctr"/>
            <a:r>
              <a:rPr lang="en-US" sz="1800" dirty="0" smtClean="0">
                <a:solidFill>
                  <a:srgbClr val="C00000"/>
                </a:solidFill>
              </a:rPr>
              <a:t>Stratospheric</a:t>
            </a:r>
          </a:p>
          <a:p>
            <a:pPr algn="ctr"/>
            <a:r>
              <a:rPr lang="en-US" sz="1800" dirty="0" smtClean="0">
                <a:solidFill>
                  <a:srgbClr val="C00000"/>
                </a:solidFill>
              </a:rPr>
              <a:t>ozone  depletion</a:t>
            </a:r>
          </a:p>
          <a:p>
            <a:pPr algn="ctr"/>
            <a:endParaRPr lang="fr-BE" sz="1800" dirty="0">
              <a:solidFill>
                <a:srgbClr val="C00000"/>
              </a:solidFill>
            </a:endParaRPr>
          </a:p>
        </p:txBody>
      </p:sp>
      <p:sp>
        <p:nvSpPr>
          <p:cNvPr id="11" name="Oval 10"/>
          <p:cNvSpPr/>
          <p:nvPr/>
        </p:nvSpPr>
        <p:spPr>
          <a:xfrm>
            <a:off x="241176" y="3860925"/>
            <a:ext cx="3185846" cy="864096"/>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a:p>
            <a:pPr algn="ctr"/>
            <a:r>
              <a:rPr lang="en-US" sz="1600" b="1" dirty="0" smtClean="0">
                <a:solidFill>
                  <a:srgbClr val="C00000"/>
                </a:solidFill>
              </a:rPr>
              <a:t>Biodiversity </a:t>
            </a:r>
          </a:p>
          <a:p>
            <a:pPr algn="ctr"/>
            <a:r>
              <a:rPr lang="en-US" sz="1600" b="1" dirty="0" smtClean="0">
                <a:solidFill>
                  <a:srgbClr val="C00000"/>
                </a:solidFill>
              </a:rPr>
              <a:t>loss and ecosystem</a:t>
            </a:r>
          </a:p>
          <a:p>
            <a:pPr algn="ctr"/>
            <a:r>
              <a:rPr lang="en-US" sz="1600" b="1" dirty="0" smtClean="0">
                <a:solidFill>
                  <a:srgbClr val="C00000"/>
                </a:solidFill>
              </a:rPr>
              <a:t>function</a:t>
            </a:r>
          </a:p>
          <a:p>
            <a:pPr algn="ctr"/>
            <a:endParaRPr lang="fr-BE" sz="1600" dirty="0">
              <a:solidFill>
                <a:schemeClr val="tx1"/>
              </a:solidFill>
            </a:endParaRPr>
          </a:p>
        </p:txBody>
      </p:sp>
      <p:sp>
        <p:nvSpPr>
          <p:cNvPr id="13" name="Oval 12"/>
          <p:cNvSpPr/>
          <p:nvPr/>
        </p:nvSpPr>
        <p:spPr>
          <a:xfrm>
            <a:off x="3790254" y="2545039"/>
            <a:ext cx="2869978" cy="81009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Human health </a:t>
            </a:r>
            <a:endParaRPr lang="fr-BE" sz="2400" b="1" dirty="0"/>
          </a:p>
        </p:txBody>
      </p:sp>
      <p:sp>
        <p:nvSpPr>
          <p:cNvPr id="14" name="Oval 13"/>
          <p:cNvSpPr/>
          <p:nvPr/>
        </p:nvSpPr>
        <p:spPr>
          <a:xfrm>
            <a:off x="4935040" y="3968937"/>
            <a:ext cx="3083009" cy="70207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solidFill>
            </a:endParaRPr>
          </a:p>
          <a:p>
            <a:pPr algn="ctr"/>
            <a:r>
              <a:rPr lang="en-US" sz="2000" dirty="0" smtClean="0">
                <a:solidFill>
                  <a:srgbClr val="C00000"/>
                </a:solidFill>
              </a:rPr>
              <a:t>Freshwater decline</a:t>
            </a:r>
          </a:p>
          <a:p>
            <a:pPr algn="ctr"/>
            <a:endParaRPr lang="fr-BE" sz="2000" dirty="0">
              <a:solidFill>
                <a:schemeClr val="tx1"/>
              </a:solidFill>
            </a:endParaRPr>
          </a:p>
        </p:txBody>
      </p:sp>
      <p:cxnSp>
        <p:nvCxnSpPr>
          <p:cNvPr id="18" name="Straight Arrow Connector 17"/>
          <p:cNvCxnSpPr>
            <a:endCxn id="6" idx="7"/>
          </p:cNvCxnSpPr>
          <p:nvPr/>
        </p:nvCxnSpPr>
        <p:spPr>
          <a:xfrm flipH="1">
            <a:off x="3367143" y="1375333"/>
            <a:ext cx="709644" cy="363545"/>
          </a:xfrm>
          <a:prstGeom prst="straightConnector1">
            <a:avLst/>
          </a:prstGeom>
          <a:ln w="28575">
            <a:solidFill>
              <a:schemeClr val="accent1">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519178" y="1464189"/>
            <a:ext cx="576065" cy="324036"/>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402456" y="4400985"/>
            <a:ext cx="1512168" cy="0"/>
          </a:xfrm>
          <a:prstGeom prst="straightConnector1">
            <a:avLst/>
          </a:prstGeom>
          <a:ln w="28575">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339752" y="3104841"/>
            <a:ext cx="1512168" cy="756084"/>
          </a:xfrm>
          <a:prstGeom prst="straightConnector1">
            <a:avLst/>
          </a:prstGeom>
          <a:ln w="28575">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1547664" y="2294751"/>
            <a:ext cx="19966" cy="1566174"/>
          </a:xfrm>
          <a:prstGeom prst="straightConnector1">
            <a:avLst/>
          </a:prstGeom>
          <a:ln w="28575">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5912856" y="2099753"/>
            <a:ext cx="555030" cy="465041"/>
          </a:xfrm>
          <a:prstGeom prst="straightConnector1">
            <a:avLst/>
          </a:prstGeom>
          <a:ln w="28575">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13" idx="4"/>
          </p:cNvCxnSpPr>
          <p:nvPr/>
        </p:nvCxnSpPr>
        <p:spPr>
          <a:xfrm flipH="1" flipV="1">
            <a:off x="5225244" y="3355129"/>
            <a:ext cx="581237" cy="603572"/>
          </a:xfrm>
          <a:prstGeom prst="straightConnector1">
            <a:avLst/>
          </a:prstGeom>
          <a:ln w="28575">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464584" y="4269675"/>
            <a:ext cx="1368152" cy="0"/>
          </a:xfrm>
          <a:prstGeom prst="straightConnector1">
            <a:avLst/>
          </a:prstGeom>
          <a:ln w="28575">
            <a:solidFill>
              <a:schemeClr val="accent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3756162" y="1871609"/>
            <a:ext cx="2239324" cy="0"/>
          </a:xfrm>
          <a:prstGeom prst="straightConnector1">
            <a:avLst/>
          </a:prstGeom>
          <a:ln w="28575">
            <a:solidFill>
              <a:schemeClr val="accent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3131840" y="2240745"/>
            <a:ext cx="864096" cy="540060"/>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791787" y="1970715"/>
            <a:ext cx="2214246" cy="0"/>
          </a:xfrm>
          <a:prstGeom prst="straightConnector1">
            <a:avLst/>
          </a:prstGeom>
          <a:ln w="28575">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4788024" y="1538669"/>
            <a:ext cx="0" cy="1053117"/>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5796136" y="3644914"/>
            <a:ext cx="2664296" cy="307777"/>
          </a:xfrm>
          <a:prstGeom prst="rect">
            <a:avLst/>
          </a:prstGeom>
        </p:spPr>
        <p:txBody>
          <a:bodyPr wrap="square">
            <a:spAutoFit/>
          </a:bodyPr>
          <a:lstStyle/>
          <a:p>
            <a:pPr marL="342900" lvl="0" indent="-342900">
              <a:spcBef>
                <a:spcPct val="20000"/>
              </a:spcBef>
            </a:pPr>
            <a:r>
              <a:rPr lang="en-US" dirty="0">
                <a:solidFill>
                  <a:prstClr val="black"/>
                </a:solidFill>
              </a:rPr>
              <a:t>Water quantity and safety</a:t>
            </a:r>
          </a:p>
        </p:txBody>
      </p:sp>
      <p:sp>
        <p:nvSpPr>
          <p:cNvPr id="93" name="Rectangle 92"/>
          <p:cNvSpPr/>
          <p:nvPr/>
        </p:nvSpPr>
        <p:spPr>
          <a:xfrm>
            <a:off x="2771821" y="2310878"/>
            <a:ext cx="1656185" cy="276999"/>
          </a:xfrm>
          <a:prstGeom prst="rect">
            <a:avLst/>
          </a:prstGeom>
          <a:solidFill>
            <a:schemeClr val="bg1"/>
          </a:solidFill>
        </p:spPr>
        <p:txBody>
          <a:bodyPr wrap="square">
            <a:spAutoFit/>
          </a:bodyPr>
          <a:lstStyle/>
          <a:p>
            <a:pPr marL="342900" lvl="0" indent="-342900">
              <a:spcBef>
                <a:spcPct val="20000"/>
              </a:spcBef>
            </a:pPr>
            <a:r>
              <a:rPr lang="en-US" sz="1200" dirty="0">
                <a:solidFill>
                  <a:prstClr val="black"/>
                </a:solidFill>
              </a:rPr>
              <a:t>Diverse pathways</a:t>
            </a:r>
          </a:p>
        </p:txBody>
      </p:sp>
      <p:cxnSp>
        <p:nvCxnSpPr>
          <p:cNvPr id="88" name="Straight Connector 87"/>
          <p:cNvCxnSpPr>
            <a:stCxn id="10" idx="2"/>
          </p:cNvCxnSpPr>
          <p:nvPr/>
        </p:nvCxnSpPr>
        <p:spPr>
          <a:xfrm flipH="1" flipV="1">
            <a:off x="827611" y="1160627"/>
            <a:ext cx="2795301" cy="18255"/>
          </a:xfrm>
          <a:prstGeom prst="line">
            <a:avLst/>
          </a:prstGeom>
          <a:ln w="285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827584" y="1160625"/>
            <a:ext cx="0" cy="2754306"/>
          </a:xfrm>
          <a:prstGeom prst="straightConnector1">
            <a:avLst/>
          </a:prstGeom>
          <a:ln w="28575">
            <a:solidFill>
              <a:schemeClr val="accent1">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2411760" y="2294751"/>
            <a:ext cx="2736304" cy="1836204"/>
          </a:xfrm>
          <a:prstGeom prst="straightConnector1">
            <a:avLst/>
          </a:prstGeom>
          <a:ln w="28575">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9" name="Rectangle 118"/>
          <p:cNvSpPr/>
          <p:nvPr/>
        </p:nvSpPr>
        <p:spPr>
          <a:xfrm>
            <a:off x="1691680" y="2672806"/>
            <a:ext cx="1944216" cy="307777"/>
          </a:xfrm>
          <a:prstGeom prst="rect">
            <a:avLst/>
          </a:prstGeom>
          <a:solidFill>
            <a:schemeClr val="bg1"/>
          </a:solidFill>
        </p:spPr>
        <p:txBody>
          <a:bodyPr wrap="square">
            <a:spAutoFit/>
          </a:bodyPr>
          <a:lstStyle/>
          <a:p>
            <a:pPr marL="342900" lvl="0" indent="-342900">
              <a:spcBef>
                <a:spcPct val="20000"/>
              </a:spcBef>
            </a:pPr>
            <a:r>
              <a:rPr lang="en-US" dirty="0">
                <a:solidFill>
                  <a:prstClr val="black"/>
                </a:solidFill>
              </a:rPr>
              <a:t>Altered precipitation</a:t>
            </a:r>
          </a:p>
        </p:txBody>
      </p:sp>
      <p:sp>
        <p:nvSpPr>
          <p:cNvPr id="125" name="Rectangle 124"/>
          <p:cNvSpPr/>
          <p:nvPr/>
        </p:nvSpPr>
        <p:spPr>
          <a:xfrm>
            <a:off x="5209562" y="2169670"/>
            <a:ext cx="2386774" cy="276999"/>
          </a:xfrm>
          <a:prstGeom prst="rect">
            <a:avLst/>
          </a:prstGeom>
          <a:solidFill>
            <a:schemeClr val="bg1"/>
          </a:solidFill>
        </p:spPr>
        <p:txBody>
          <a:bodyPr wrap="square">
            <a:spAutoFit/>
          </a:bodyPr>
          <a:lstStyle/>
          <a:p>
            <a:pPr marL="342900" lvl="0" indent="-342900">
              <a:spcBef>
                <a:spcPct val="20000"/>
              </a:spcBef>
            </a:pPr>
            <a:r>
              <a:rPr lang="en-US" sz="1200" dirty="0" err="1">
                <a:solidFill>
                  <a:prstClr val="black"/>
                </a:solidFill>
              </a:rPr>
              <a:t>Agroecosystem</a:t>
            </a:r>
            <a:r>
              <a:rPr lang="en-US" sz="1200" dirty="0">
                <a:solidFill>
                  <a:prstClr val="black"/>
                </a:solidFill>
              </a:rPr>
              <a:t> productivity</a:t>
            </a:r>
          </a:p>
        </p:txBody>
      </p:sp>
      <p:sp>
        <p:nvSpPr>
          <p:cNvPr id="147" name="Rectangle 146"/>
          <p:cNvSpPr/>
          <p:nvPr/>
        </p:nvSpPr>
        <p:spPr>
          <a:xfrm>
            <a:off x="7020272" y="4835723"/>
            <a:ext cx="1965603" cy="307777"/>
          </a:xfrm>
          <a:prstGeom prst="rect">
            <a:avLst/>
          </a:prstGeom>
        </p:spPr>
        <p:txBody>
          <a:bodyPr wrap="none">
            <a:spAutoFit/>
          </a:bodyPr>
          <a:lstStyle/>
          <a:p>
            <a:r>
              <a:rPr lang="en-US" dirty="0" smtClean="0"/>
              <a:t>Modified, WHO (2003)</a:t>
            </a:r>
            <a:endParaRPr lang="fr-BE" dirty="0"/>
          </a:p>
        </p:txBody>
      </p:sp>
      <p:sp>
        <p:nvSpPr>
          <p:cNvPr id="31" name="Oval 30"/>
          <p:cNvSpPr/>
          <p:nvPr/>
        </p:nvSpPr>
        <p:spPr>
          <a:xfrm>
            <a:off x="6046011" y="1592673"/>
            <a:ext cx="2846470" cy="547029"/>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solidFill>
            </a:endParaRPr>
          </a:p>
          <a:p>
            <a:pPr algn="ctr"/>
            <a:r>
              <a:rPr lang="en-US" sz="1800" dirty="0" smtClean="0">
                <a:solidFill>
                  <a:srgbClr val="C00000"/>
                </a:solidFill>
              </a:rPr>
              <a:t>Land degradation</a:t>
            </a:r>
          </a:p>
          <a:p>
            <a:pPr algn="ctr"/>
            <a:endParaRPr lang="fr-BE"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10"/>
                                        </p:tgtEl>
                                        <p:attrNameLst>
                                          <p:attrName>style.visibility</p:attrName>
                                        </p:attrNameLst>
                                      </p:cBhvr>
                                      <p:to>
                                        <p:strVal val="visible"/>
                                      </p:to>
                                    </p:set>
                                  </p:childTnLst>
                                </p:cTn>
                              </p:par>
                              <p:par>
                                <p:cTn id="10" presetID="1" presetClass="entr" presetSubtype="0" fill="hold" grpId="0" nodeType="withEffect">
                                  <p:stCondLst>
                                    <p:cond delay="1000"/>
                                  </p:stCondLst>
                                  <p:childTnLst>
                                    <p:set>
                                      <p:cBhvr>
                                        <p:cTn id="11" dur="1" fill="hold">
                                          <p:stCondLst>
                                            <p:cond delay="0"/>
                                          </p:stCondLst>
                                        </p:cTn>
                                        <p:tgtEl>
                                          <p:spTgt spid="14"/>
                                        </p:tgtEl>
                                        <p:attrNameLst>
                                          <p:attrName>style.visibility</p:attrName>
                                        </p:attrNameLst>
                                      </p:cBhvr>
                                      <p:to>
                                        <p:strVal val="visible"/>
                                      </p:to>
                                    </p:set>
                                  </p:childTnLst>
                                </p:cTn>
                              </p:par>
                              <p:par>
                                <p:cTn id="12" presetID="1" presetClass="entr" presetSubtype="0" fill="hold" grpId="0" nodeType="withEffect">
                                  <p:stCondLst>
                                    <p:cond delay="1000"/>
                                  </p:stCondLst>
                                  <p:childTnLst>
                                    <p:set>
                                      <p:cBhvr>
                                        <p:cTn id="13" dur="1" fill="hold">
                                          <p:stCondLst>
                                            <p:cond delay="0"/>
                                          </p:stCondLst>
                                        </p:cTn>
                                        <p:tgtEl>
                                          <p:spTgt spid="11"/>
                                        </p:tgtEl>
                                        <p:attrNameLst>
                                          <p:attrName>style.visibility</p:attrName>
                                        </p:attrNameLst>
                                      </p:cBhvr>
                                      <p:to>
                                        <p:strVal val="visible"/>
                                      </p:to>
                                    </p:set>
                                  </p:childTnLst>
                                </p:cTn>
                              </p:par>
                              <p:par>
                                <p:cTn id="14" presetID="1" presetClass="entr" presetSubtype="0" fill="hold" grpId="0" nodeType="withEffect">
                                  <p:stCondLst>
                                    <p:cond delay="1000"/>
                                  </p:stCondLst>
                                  <p:childTnLst>
                                    <p:set>
                                      <p:cBhvr>
                                        <p:cTn id="15" dur="1" fill="hold">
                                          <p:stCondLst>
                                            <p:cond delay="0"/>
                                          </p:stCondLst>
                                        </p:cTn>
                                        <p:tgtEl>
                                          <p:spTgt spid="3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up)">
                                      <p:cBhvr>
                                        <p:cTn id="20" dur="500"/>
                                        <p:tgtEl>
                                          <p:spTgt spid="42"/>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93"/>
                                        </p:tgtEl>
                                        <p:attrNameLst>
                                          <p:attrName>style.visibility</p:attrName>
                                        </p:attrNameLst>
                                      </p:cBhvr>
                                      <p:to>
                                        <p:strVal val="visible"/>
                                      </p:to>
                                    </p:set>
                                  </p:childTnLst>
                                </p:cTn>
                              </p:par>
                              <p:par>
                                <p:cTn id="23" presetID="22" presetClass="entr" presetSubtype="1"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up)">
                                      <p:cBhvr>
                                        <p:cTn id="25" dur="500"/>
                                        <p:tgtEl>
                                          <p:spTgt spid="23"/>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25"/>
                                        </p:tgtEl>
                                        <p:attrNameLst>
                                          <p:attrName>style.visibility</p:attrName>
                                        </p:attrNameLst>
                                      </p:cBhvr>
                                      <p:to>
                                        <p:strVal val="visible"/>
                                      </p:to>
                                    </p:set>
                                  </p:childTnLst>
                                </p:cTn>
                              </p:par>
                              <p:par>
                                <p:cTn id="28" presetID="22" presetClass="entr" presetSubtype="1"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wipe(up)">
                                      <p:cBhvr>
                                        <p:cTn id="30" dur="500"/>
                                        <p:tgtEl>
                                          <p:spTgt spid="58"/>
                                        </p:tgtEl>
                                      </p:cBhvr>
                                    </p:animEffect>
                                  </p:childTnLst>
                                </p:cTn>
                              </p:par>
                              <p:par>
                                <p:cTn id="31" presetID="22" presetClass="entr" presetSubtype="4"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par>
                                <p:cTn id="34" presetID="22" presetClass="entr" presetSubtype="4"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down)">
                                      <p:cBhvr>
                                        <p:cTn id="36" dur="500"/>
                                        <p:tgtEl>
                                          <p:spTgt spid="29"/>
                                        </p:tgtEl>
                                      </p:cBhvr>
                                    </p:animEffect>
                                  </p:childTnLst>
                                </p:cTn>
                              </p:par>
                              <p:par>
                                <p:cTn id="37" presetID="1" presetClass="entr" presetSubtype="0" fill="hold" grpId="0" nodeType="withEffect">
                                  <p:stCondLst>
                                    <p:cond delay="0"/>
                                  </p:stCondLst>
                                  <p:childTnLst>
                                    <p:set>
                                      <p:cBhvr>
                                        <p:cTn id="38" dur="1" fill="hold">
                                          <p:stCondLst>
                                            <p:cond delay="0"/>
                                          </p:stCondLst>
                                        </p:cTn>
                                        <p:tgtEl>
                                          <p:spTgt spid="9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18"/>
                                        </p:tgtEl>
                                        <p:attrNameLst>
                                          <p:attrName>style.visibility</p:attrName>
                                        </p:attrNameLst>
                                      </p:cBhvr>
                                      <p:to>
                                        <p:strVal val="visible"/>
                                      </p:to>
                                    </p:set>
                                    <p:animEffect transition="in" filter="wipe(up)">
                                      <p:cBhvr>
                                        <p:cTn id="43" dur="500"/>
                                        <p:tgtEl>
                                          <p:spTgt spid="118"/>
                                        </p:tgtEl>
                                      </p:cBhvr>
                                    </p:animEffect>
                                  </p:childTnLst>
                                </p:cTn>
                              </p:par>
                              <p:par>
                                <p:cTn id="44" presetID="1" presetClass="entr" presetSubtype="0" fill="hold" grpId="0" nodeType="withEffect">
                                  <p:stCondLst>
                                    <p:cond delay="0"/>
                                  </p:stCondLst>
                                  <p:childTnLst>
                                    <p:set>
                                      <p:cBhvr>
                                        <p:cTn id="45" dur="1" fill="hold">
                                          <p:stCondLst>
                                            <p:cond delay="0"/>
                                          </p:stCondLst>
                                        </p:cTn>
                                        <p:tgtEl>
                                          <p:spTgt spid="119"/>
                                        </p:tgtEl>
                                        <p:attrNameLst>
                                          <p:attrName>style.visibility</p:attrName>
                                        </p:attrNameLst>
                                      </p:cBhvr>
                                      <p:to>
                                        <p:strVal val="visible"/>
                                      </p:to>
                                    </p:set>
                                  </p:childTnLst>
                                </p:cTn>
                              </p:par>
                              <p:par>
                                <p:cTn id="46" presetID="22" presetClass="entr" presetSubtype="8" fill="hold" nodeType="with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wipe(left)">
                                      <p:cBhvr>
                                        <p:cTn id="48" dur="500"/>
                                        <p:tgtEl>
                                          <p:spTgt spid="48"/>
                                        </p:tgtEl>
                                      </p:cBhvr>
                                    </p:animEffect>
                                  </p:childTnLst>
                                </p:cTn>
                              </p:par>
                              <p:par>
                                <p:cTn id="49" presetID="22" presetClass="entr" presetSubtype="8"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par>
                                <p:cTn id="52" presetID="22" presetClass="entr" presetSubtype="1"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up)">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right)">
                                      <p:cBhvr>
                                        <p:cTn id="59" dur="2000"/>
                                        <p:tgtEl>
                                          <p:spTgt spid="30"/>
                                        </p:tgtEl>
                                      </p:cBhvr>
                                    </p:animEffect>
                                  </p:childTnLst>
                                </p:cTn>
                              </p:par>
                              <p:par>
                                <p:cTn id="60" presetID="22" presetClass="entr" presetSubtype="1" fill="hold"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up)">
                                      <p:cBhvr>
                                        <p:cTn id="62" dur="1000"/>
                                        <p:tgtEl>
                                          <p:spTgt spid="22"/>
                                        </p:tgtEl>
                                      </p:cBhvr>
                                    </p:animEffect>
                                  </p:childTnLst>
                                </p:cTn>
                              </p:par>
                              <p:par>
                                <p:cTn id="63" presetID="22" presetClass="entr" presetSubtype="2" fill="hold" nodeType="withEffect">
                                  <p:stCondLst>
                                    <p:cond delay="0"/>
                                  </p:stCondLst>
                                  <p:childTnLst>
                                    <p:set>
                                      <p:cBhvr>
                                        <p:cTn id="64" dur="1" fill="hold">
                                          <p:stCondLst>
                                            <p:cond delay="0"/>
                                          </p:stCondLst>
                                        </p:cTn>
                                        <p:tgtEl>
                                          <p:spTgt spid="88"/>
                                        </p:tgtEl>
                                        <p:attrNameLst>
                                          <p:attrName>style.visibility</p:attrName>
                                        </p:attrNameLst>
                                      </p:cBhvr>
                                      <p:to>
                                        <p:strVal val="visible"/>
                                      </p:to>
                                    </p:set>
                                    <p:animEffect transition="in" filter="wipe(right)">
                                      <p:cBhvr>
                                        <p:cTn id="65" dur="500"/>
                                        <p:tgtEl>
                                          <p:spTgt spid="88"/>
                                        </p:tgtEl>
                                      </p:cBhvr>
                                    </p:animEffect>
                                  </p:childTnLst>
                                </p:cTn>
                              </p:par>
                            </p:childTnLst>
                          </p:cTn>
                        </p:par>
                        <p:par>
                          <p:cTn id="66" fill="hold">
                            <p:stCondLst>
                              <p:cond delay="2000"/>
                            </p:stCondLst>
                            <p:childTnLst>
                              <p:par>
                                <p:cTn id="67" presetID="22" presetClass="entr" presetSubtype="1"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Effect transition="in" filter="wipe(up)">
                                      <p:cBhvr>
                                        <p:cTn id="69" dur="500"/>
                                        <p:tgtEl>
                                          <p:spTgt spid="9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2" fill="hold"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right)">
                                      <p:cBhvr>
                                        <p:cTn id="74" dur="500"/>
                                        <p:tgtEl>
                                          <p:spTgt spid="19"/>
                                        </p:tgtEl>
                                      </p:cBhvr>
                                    </p:animEffect>
                                  </p:childTnLst>
                                </p:cTn>
                              </p:par>
                              <p:par>
                                <p:cTn id="75" presetID="22" presetClass="entr" presetSubtype="2" fill="hold" nodeType="with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right)">
                                      <p:cBhvr>
                                        <p:cTn id="77" dur="500"/>
                                        <p:tgtEl>
                                          <p:spTgt spid="41"/>
                                        </p:tgtEl>
                                      </p:cBhvr>
                                    </p:animEffect>
                                  </p:childTnLst>
                                </p:cTn>
                              </p:par>
                              <p:par>
                                <p:cTn id="78" presetID="22" presetClass="entr" presetSubtype="8" fill="hold" nodeType="with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left)">
                                      <p:cBhvr>
                                        <p:cTn id="8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4" grpId="0" animBg="1"/>
      <p:bldP spid="91" grpId="0"/>
      <p:bldP spid="93" grpId="0" animBg="1"/>
      <p:bldP spid="119" grpId="0" animBg="1"/>
      <p:bldP spid="125"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856" y="1545636"/>
            <a:ext cx="8229600" cy="1026114"/>
          </a:xfrm>
        </p:spPr>
        <p:txBody>
          <a:bodyPr/>
          <a:lstStyle/>
          <a:p>
            <a:pPr algn="ctr">
              <a:buNone/>
            </a:pPr>
            <a:r>
              <a:rPr lang="en-US" sz="2400" dirty="0" smtClean="0"/>
              <a:t>Recent ecosystem service models have placed biodiversity as a central factor in the processes that link natural environment (and its changes) to health</a:t>
            </a:r>
            <a:endParaRPr lang="fr-BE" sz="2400" dirty="0"/>
          </a:p>
        </p:txBody>
      </p:sp>
      <p:sp>
        <p:nvSpPr>
          <p:cNvPr id="4" name="Rectangle 3"/>
          <p:cNvSpPr/>
          <p:nvPr/>
        </p:nvSpPr>
        <p:spPr>
          <a:xfrm>
            <a:off x="5940152" y="3651870"/>
            <a:ext cx="2448272" cy="400110"/>
          </a:xfrm>
          <a:prstGeom prst="rect">
            <a:avLst/>
          </a:prstGeom>
        </p:spPr>
        <p:txBody>
          <a:bodyPr wrap="square">
            <a:spAutoFit/>
          </a:bodyPr>
          <a:lstStyle/>
          <a:p>
            <a:r>
              <a:rPr lang="fr-BE" sz="2000" dirty="0" smtClean="0"/>
              <a:t> Lovell </a:t>
            </a:r>
            <a:r>
              <a:rPr lang="fr-BE" sz="2000" i="1" dirty="0" smtClean="0"/>
              <a:t>et al. </a:t>
            </a:r>
            <a:r>
              <a:rPr lang="fr-BE" sz="2000" dirty="0" smtClean="0"/>
              <a:t>(2014)</a:t>
            </a:r>
            <a:endParaRPr lang="fr-BE"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87474"/>
            <a:ext cx="8676456" cy="486054"/>
          </a:xfrm>
        </p:spPr>
        <p:txBody>
          <a:bodyPr>
            <a:noAutofit/>
          </a:bodyPr>
          <a:lstStyle/>
          <a:p>
            <a:r>
              <a:rPr lang="en-US" sz="3700" dirty="0" smtClean="0"/>
              <a:t>Biodiversity loss and human health</a:t>
            </a:r>
            <a:endParaRPr lang="en-US" sz="3700" dirty="0"/>
          </a:p>
        </p:txBody>
      </p:sp>
      <p:sp>
        <p:nvSpPr>
          <p:cNvPr id="3" name="Content Placeholder 2"/>
          <p:cNvSpPr>
            <a:spLocks noGrp="1"/>
          </p:cNvSpPr>
          <p:nvPr>
            <p:ph idx="1"/>
          </p:nvPr>
        </p:nvSpPr>
        <p:spPr>
          <a:xfrm>
            <a:off x="467544" y="951570"/>
            <a:ext cx="8219256" cy="2916324"/>
          </a:xfrm>
        </p:spPr>
        <p:txBody>
          <a:bodyPr>
            <a:normAutofit/>
          </a:bodyPr>
          <a:lstStyle/>
          <a:p>
            <a:pPr>
              <a:buFont typeface="Arial" pitchFamily="34" charset="0"/>
              <a:buChar char="•"/>
            </a:pPr>
            <a:r>
              <a:rPr lang="en-US" dirty="0" smtClean="0">
                <a:sym typeface="Wingdings" pitchFamily="2" charset="2"/>
              </a:rPr>
              <a:t>Disruption of ecosystems providing « nature’s good and services »</a:t>
            </a:r>
          </a:p>
          <a:p>
            <a:pPr>
              <a:buFont typeface="Arial" pitchFamily="34" charset="0"/>
              <a:buChar char="•"/>
            </a:pPr>
            <a:r>
              <a:rPr lang="en-US" dirty="0" smtClean="0">
                <a:sym typeface="Wingdings" pitchFamily="2" charset="2"/>
              </a:rPr>
              <a:t>extinction of species of medicinal plants and animals</a:t>
            </a:r>
          </a:p>
          <a:p>
            <a:pPr>
              <a:buFont typeface="Arial" pitchFamily="34" charset="0"/>
              <a:buChar char="•"/>
            </a:pPr>
            <a:r>
              <a:rPr lang="en-US" dirty="0" smtClean="0">
                <a:sym typeface="Wingdings" pitchFamily="2" charset="2"/>
              </a:rPr>
              <a:t>loss before discovery, of many natural chemicals and genes, others with enormous medical and health improvement benefits</a:t>
            </a:r>
          </a:p>
          <a:p>
            <a:pPr>
              <a:buFont typeface="Arial" pitchFamily="34" charset="0"/>
              <a:buChar char="•"/>
            </a:pPr>
            <a:r>
              <a:rPr lang="en-US" dirty="0" err="1" smtClean="0">
                <a:sym typeface="Wingdings" pitchFamily="2" charset="2"/>
              </a:rPr>
              <a:t>e.g</a:t>
            </a:r>
            <a:r>
              <a:rPr lang="en-US" dirty="0" smtClean="0">
                <a:sym typeface="Wingdings" pitchFamily="2" charset="2"/>
              </a:rPr>
              <a:t>: 5/6  of tropical vegetative nature’s medicinal goods have yet to be recorded (Myers 1999).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5498"/>
            <a:ext cx="8219256" cy="651719"/>
          </a:xfrm>
        </p:spPr>
        <p:txBody>
          <a:bodyPr>
            <a:normAutofit/>
          </a:bodyPr>
          <a:lstStyle/>
          <a:p>
            <a:r>
              <a:rPr lang="en-US" sz="2800" dirty="0" smtClean="0"/>
              <a:t>Environmental (climate) change affect parasite-host… </a:t>
            </a:r>
            <a:endParaRPr lang="en-US" sz="2800" dirty="0"/>
          </a:p>
        </p:txBody>
      </p:sp>
      <p:sp>
        <p:nvSpPr>
          <p:cNvPr id="5" name="TextBox 4"/>
          <p:cNvSpPr txBox="1"/>
          <p:nvPr/>
        </p:nvSpPr>
        <p:spPr>
          <a:xfrm>
            <a:off x="3635896" y="987586"/>
            <a:ext cx="2088232" cy="430887"/>
          </a:xfrm>
          <a:prstGeom prst="rect">
            <a:avLst/>
          </a:prstGeom>
          <a:noFill/>
        </p:spPr>
        <p:txBody>
          <a:bodyPr wrap="square" rtlCol="0">
            <a:spAutoFit/>
          </a:bodyPr>
          <a:lstStyle/>
          <a:p>
            <a:r>
              <a:rPr lang="en-US" sz="2200" b="1" dirty="0" smtClean="0"/>
              <a:t>environment</a:t>
            </a:r>
            <a:endParaRPr lang="en-US" sz="2200" b="1" dirty="0"/>
          </a:p>
        </p:txBody>
      </p:sp>
      <p:sp>
        <p:nvSpPr>
          <p:cNvPr id="8" name="Oval 7"/>
          <p:cNvSpPr/>
          <p:nvPr/>
        </p:nvSpPr>
        <p:spPr>
          <a:xfrm>
            <a:off x="273653" y="2949792"/>
            <a:ext cx="2880320" cy="1836204"/>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Oval 8"/>
          <p:cNvSpPr/>
          <p:nvPr/>
        </p:nvSpPr>
        <p:spPr>
          <a:xfrm>
            <a:off x="5796136" y="2841780"/>
            <a:ext cx="2952328" cy="1890210"/>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TextBox 9"/>
          <p:cNvSpPr txBox="1"/>
          <p:nvPr/>
        </p:nvSpPr>
        <p:spPr>
          <a:xfrm>
            <a:off x="1043608" y="4157099"/>
            <a:ext cx="1512168" cy="430887"/>
          </a:xfrm>
          <a:prstGeom prst="rect">
            <a:avLst/>
          </a:prstGeom>
          <a:noFill/>
        </p:spPr>
        <p:txBody>
          <a:bodyPr wrap="square" rtlCol="0">
            <a:spAutoFit/>
          </a:bodyPr>
          <a:lstStyle/>
          <a:p>
            <a:r>
              <a:rPr lang="en-US" sz="2200" b="1" dirty="0" smtClean="0"/>
              <a:t>parasite</a:t>
            </a:r>
            <a:endParaRPr lang="en-US" sz="2200" b="1" dirty="0"/>
          </a:p>
        </p:txBody>
      </p:sp>
      <p:sp>
        <p:nvSpPr>
          <p:cNvPr id="11" name="Isosceles Triangle 10"/>
          <p:cNvSpPr/>
          <p:nvPr/>
        </p:nvSpPr>
        <p:spPr>
          <a:xfrm>
            <a:off x="2267744" y="1545636"/>
            <a:ext cx="4680520" cy="2538282"/>
          </a:xfrm>
          <a:prstGeom prst="triangle">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TextBox 11"/>
          <p:cNvSpPr txBox="1"/>
          <p:nvPr/>
        </p:nvSpPr>
        <p:spPr>
          <a:xfrm>
            <a:off x="6889890" y="4115059"/>
            <a:ext cx="1026008" cy="430887"/>
          </a:xfrm>
          <a:prstGeom prst="rect">
            <a:avLst/>
          </a:prstGeom>
          <a:noFill/>
        </p:spPr>
        <p:txBody>
          <a:bodyPr wrap="square" rtlCol="0">
            <a:spAutoFit/>
          </a:bodyPr>
          <a:lstStyle/>
          <a:p>
            <a:r>
              <a:rPr lang="en-US" sz="2200" b="1" dirty="0" smtClean="0"/>
              <a:t>host</a:t>
            </a:r>
            <a:endParaRPr lang="en-US" sz="2200" b="1" dirty="0"/>
          </a:p>
        </p:txBody>
      </p:sp>
      <p:cxnSp>
        <p:nvCxnSpPr>
          <p:cNvPr id="14" name="Straight Arrow Connector 13"/>
          <p:cNvCxnSpPr/>
          <p:nvPr/>
        </p:nvCxnSpPr>
        <p:spPr>
          <a:xfrm>
            <a:off x="4860032" y="1545649"/>
            <a:ext cx="2420530" cy="2633825"/>
          </a:xfrm>
          <a:prstGeom prst="straightConnector1">
            <a:avLst/>
          </a:prstGeom>
          <a:ln w="762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907704" y="1545636"/>
            <a:ext cx="2448272" cy="2646294"/>
          </a:xfrm>
          <a:prstGeom prst="straightConnector1">
            <a:avLst/>
          </a:prstGeom>
          <a:ln w="762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39552" y="3088000"/>
            <a:ext cx="2088232" cy="707886"/>
          </a:xfrm>
          <a:prstGeom prst="rect">
            <a:avLst/>
          </a:prstGeom>
          <a:noFill/>
        </p:spPr>
        <p:txBody>
          <a:bodyPr wrap="square" rtlCol="0">
            <a:spAutoFit/>
          </a:bodyPr>
          <a:lstStyle/>
          <a:p>
            <a:pPr algn="ctr"/>
            <a:r>
              <a:rPr lang="en-US" sz="2000" b="1" dirty="0" smtClean="0">
                <a:solidFill>
                  <a:srgbClr val="CC6600"/>
                </a:solidFill>
              </a:rPr>
              <a:t>Parasite</a:t>
            </a:r>
          </a:p>
          <a:p>
            <a:pPr algn="ctr"/>
            <a:r>
              <a:rPr lang="en-US" sz="2000" b="1" dirty="0" smtClean="0">
                <a:solidFill>
                  <a:srgbClr val="CC6600"/>
                </a:solidFill>
              </a:rPr>
              <a:t>community</a:t>
            </a:r>
            <a:endParaRPr lang="en-US" sz="2000" b="1" dirty="0">
              <a:solidFill>
                <a:srgbClr val="CC6600"/>
              </a:solidFill>
            </a:endParaRPr>
          </a:p>
        </p:txBody>
      </p:sp>
      <p:sp>
        <p:nvSpPr>
          <p:cNvPr id="25" name="TextBox 24"/>
          <p:cNvSpPr txBox="1"/>
          <p:nvPr/>
        </p:nvSpPr>
        <p:spPr>
          <a:xfrm>
            <a:off x="6394333" y="2948759"/>
            <a:ext cx="2448272" cy="707886"/>
          </a:xfrm>
          <a:prstGeom prst="rect">
            <a:avLst/>
          </a:prstGeom>
          <a:noFill/>
        </p:spPr>
        <p:txBody>
          <a:bodyPr wrap="square" rtlCol="0">
            <a:spAutoFit/>
          </a:bodyPr>
          <a:lstStyle/>
          <a:p>
            <a:pPr algn="ctr"/>
            <a:r>
              <a:rPr lang="en-US" sz="2000" b="1" dirty="0" smtClean="0">
                <a:solidFill>
                  <a:srgbClr val="CC6600"/>
                </a:solidFill>
              </a:rPr>
              <a:t>host</a:t>
            </a:r>
          </a:p>
          <a:p>
            <a:pPr algn="ctr"/>
            <a:r>
              <a:rPr lang="en-US" sz="2000" b="1" dirty="0" smtClean="0">
                <a:solidFill>
                  <a:srgbClr val="CC6600"/>
                </a:solidFill>
              </a:rPr>
              <a:t>community</a:t>
            </a:r>
            <a:endParaRPr lang="en-US" sz="2000" b="1" dirty="0">
              <a:solidFill>
                <a:srgbClr val="CC6600"/>
              </a:solidFill>
            </a:endParaRPr>
          </a:p>
        </p:txBody>
      </p:sp>
      <p:cxnSp>
        <p:nvCxnSpPr>
          <p:cNvPr id="28" name="Straight Arrow Connector 27"/>
          <p:cNvCxnSpPr/>
          <p:nvPr/>
        </p:nvCxnSpPr>
        <p:spPr>
          <a:xfrm>
            <a:off x="4627383" y="1898741"/>
            <a:ext cx="72008" cy="2052228"/>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3" name="Circular Arrow 32"/>
          <p:cNvSpPr/>
          <p:nvPr/>
        </p:nvSpPr>
        <p:spPr>
          <a:xfrm rot="2980910">
            <a:off x="5217731" y="1424868"/>
            <a:ext cx="2613946" cy="1347558"/>
          </a:xfrm>
          <a:prstGeom prst="circularArrow">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34" name="Circular Arrow 33"/>
          <p:cNvSpPr/>
          <p:nvPr/>
        </p:nvSpPr>
        <p:spPr>
          <a:xfrm rot="7423128" flipV="1">
            <a:off x="1468182" y="1599807"/>
            <a:ext cx="2576364" cy="1261112"/>
          </a:xfrm>
          <a:prstGeom prst="circularArrow">
            <a:avLst>
              <a:gd name="adj1" fmla="val 12500"/>
              <a:gd name="adj2" fmla="val 1142319"/>
              <a:gd name="adj3" fmla="val 20457681"/>
              <a:gd name="adj4" fmla="val 10822718"/>
              <a:gd name="adj5" fmla="val 12500"/>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37" name="Arc 36"/>
          <p:cNvSpPr/>
          <p:nvPr/>
        </p:nvSpPr>
        <p:spPr>
          <a:xfrm rot="12729486">
            <a:off x="2550832" y="1275089"/>
            <a:ext cx="1039191" cy="2137247"/>
          </a:xfrm>
          <a:prstGeom prst="arc">
            <a:avLst>
              <a:gd name="adj1" fmla="val 16349452"/>
              <a:gd name="adj2" fmla="val 5203307"/>
            </a:avLst>
          </a:prstGeom>
          <a:noFill/>
          <a:ln w="76200">
            <a:solidFill>
              <a:srgbClr val="FF9933"/>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38" name="Arc 37"/>
          <p:cNvSpPr/>
          <p:nvPr/>
        </p:nvSpPr>
        <p:spPr>
          <a:xfrm rot="8477572" flipH="1">
            <a:off x="5830733" y="1166038"/>
            <a:ext cx="850556" cy="2046746"/>
          </a:xfrm>
          <a:prstGeom prst="arc">
            <a:avLst>
              <a:gd name="adj1" fmla="val 16492723"/>
              <a:gd name="adj2" fmla="val 5203307"/>
            </a:avLst>
          </a:prstGeom>
          <a:ln w="76200">
            <a:solidFill>
              <a:srgbClr val="FF9933"/>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19" name="TextBox 18"/>
          <p:cNvSpPr txBox="1"/>
          <p:nvPr/>
        </p:nvSpPr>
        <p:spPr>
          <a:xfrm>
            <a:off x="4572000" y="4844488"/>
            <a:ext cx="4572000" cy="307777"/>
          </a:xfrm>
          <a:prstGeom prst="rect">
            <a:avLst/>
          </a:prstGeom>
          <a:noFill/>
        </p:spPr>
        <p:txBody>
          <a:bodyPr wrap="square" rtlCol="0">
            <a:spAutoFit/>
          </a:bodyPr>
          <a:lstStyle/>
          <a:p>
            <a:r>
              <a:rPr lang="fr-BE" dirty="0" err="1" smtClean="0"/>
              <a:t>Modified</a:t>
            </a:r>
            <a:r>
              <a:rPr lang="fr-BE" dirty="0" smtClean="0"/>
              <a:t> </a:t>
            </a:r>
            <a:r>
              <a:rPr lang="fr-BE" dirty="0" err="1" smtClean="0"/>
              <a:t>from</a:t>
            </a:r>
            <a:r>
              <a:rPr lang="fr-BE" dirty="0" smtClean="0"/>
              <a:t> Brunner &amp; </a:t>
            </a:r>
            <a:r>
              <a:rPr lang="fr-BE" dirty="0" err="1" smtClean="0"/>
              <a:t>Eizaguirre</a:t>
            </a:r>
            <a:r>
              <a:rPr lang="fr-BE" dirty="0" smtClean="0"/>
              <a:t> (2016)</a:t>
            </a:r>
            <a:endParaRPr lang="fr-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edge">
                                      <p:cBhvr>
                                        <p:cTn id="10" dur="20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20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20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up)">
                                      <p:cBhvr>
                                        <p:cTn id="21" dur="500"/>
                                        <p:tgtEl>
                                          <p:spTgt spid="33"/>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down)">
                                      <p:cBhvr>
                                        <p:cTn id="29" dur="500"/>
                                        <p:tgtEl>
                                          <p:spTgt spid="37"/>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down)">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up)">
                                      <p:cBhvr>
                                        <p:cTn id="37" dur="500"/>
                                        <p:tgtEl>
                                          <p:spTgt spid="14"/>
                                        </p:tgtEl>
                                      </p:cBhvr>
                                    </p:animEffect>
                                  </p:childTnLst>
                                </p:cTn>
                              </p:par>
                              <p:par>
                                <p:cTn id="38" presetID="22" presetClass="entr" presetSubtype="1"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up)">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3" grpId="0"/>
      <p:bldP spid="25" grpId="0"/>
      <p:bldP spid="33" grpId="0" animBg="1"/>
      <p:bldP spid="34" grpId="0" animBg="1"/>
      <p:bldP spid="37"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9832"/>
            <a:ext cx="7859216" cy="507702"/>
          </a:xfrm>
        </p:spPr>
        <p:txBody>
          <a:bodyPr>
            <a:normAutofit fontScale="90000"/>
          </a:bodyPr>
          <a:lstStyle/>
          <a:p>
            <a:r>
              <a:rPr lang="en-US" dirty="0" smtClean="0"/>
              <a:t>Biodiversity and invasive species</a:t>
            </a:r>
            <a:endParaRPr lang="en-US" dirty="0"/>
          </a:p>
        </p:txBody>
      </p:sp>
      <p:sp>
        <p:nvSpPr>
          <p:cNvPr id="3" name="Content Placeholder 2"/>
          <p:cNvSpPr>
            <a:spLocks noGrp="1"/>
          </p:cNvSpPr>
          <p:nvPr>
            <p:ph idx="1"/>
          </p:nvPr>
        </p:nvSpPr>
        <p:spPr>
          <a:xfrm>
            <a:off x="539552" y="843558"/>
            <a:ext cx="8352928" cy="4083918"/>
          </a:xfrm>
        </p:spPr>
        <p:txBody>
          <a:bodyPr>
            <a:noAutofit/>
          </a:bodyPr>
          <a:lstStyle/>
          <a:p>
            <a:r>
              <a:rPr lang="en-US" sz="2000" dirty="0"/>
              <a:t>Invasive </a:t>
            </a:r>
            <a:r>
              <a:rPr lang="en-US" sz="2000" dirty="0" smtClean="0"/>
              <a:t>species: non-native </a:t>
            </a:r>
            <a:r>
              <a:rPr lang="en-US" sz="2000" dirty="0"/>
              <a:t>plant, animal or other organism that dominates the encountered ecosystem and impairs its function and structure</a:t>
            </a:r>
            <a:r>
              <a:rPr lang="en-US" sz="2000" dirty="0" smtClean="0"/>
              <a:t>.</a:t>
            </a:r>
          </a:p>
          <a:p>
            <a:r>
              <a:rPr lang="en-US" sz="2000" dirty="0" smtClean="0"/>
              <a:t>They displace </a:t>
            </a:r>
            <a:r>
              <a:rPr lang="en-US" sz="2000" dirty="0"/>
              <a:t>or damage native fauna and flora, often posing serious threats to local biodiversity and causing adverse environmental, economic </a:t>
            </a:r>
            <a:r>
              <a:rPr lang="en-US" sz="2000" dirty="0" smtClean="0"/>
              <a:t>or </a:t>
            </a:r>
            <a:r>
              <a:rPr lang="en-US" sz="2000" b="1" dirty="0" smtClean="0"/>
              <a:t>public health effects</a:t>
            </a:r>
            <a:r>
              <a:rPr lang="en-US" sz="2000" dirty="0" smtClean="0"/>
              <a:t>. </a:t>
            </a:r>
          </a:p>
          <a:p>
            <a:pPr>
              <a:buNone/>
            </a:pPr>
            <a:endParaRPr lang="en-US" sz="2000" dirty="0" smtClean="0">
              <a:sym typeface="Wingdings" pitchFamily="2" charset="2"/>
            </a:endParaRPr>
          </a:p>
          <a:p>
            <a:r>
              <a:rPr lang="en-US" sz="2000" dirty="0" smtClean="0">
                <a:sym typeface="Wingdings" pitchFamily="2" charset="2"/>
              </a:rPr>
              <a:t>e.g. 1: Spread of water hyacinth in Lake Victoria, is now a breeding ground for the water snail that transmit </a:t>
            </a:r>
            <a:r>
              <a:rPr lang="en-US" sz="2000" dirty="0" err="1" smtClean="0">
                <a:sym typeface="Wingdings" pitchFamily="2" charset="2"/>
              </a:rPr>
              <a:t>schistosomiasis</a:t>
            </a:r>
            <a:r>
              <a:rPr lang="en-US" sz="2000" dirty="0" smtClean="0">
                <a:sym typeface="Wingdings" pitchFamily="2" charset="2"/>
              </a:rPr>
              <a:t> and for the proliferation of </a:t>
            </a:r>
            <a:r>
              <a:rPr lang="en-US" sz="2000" dirty="0" smtClean="0">
                <a:sym typeface="Wingdings" pitchFamily="2" charset="2"/>
              </a:rPr>
              <a:t>diarrheal </a:t>
            </a:r>
            <a:r>
              <a:rPr lang="en-US" sz="2000" dirty="0" smtClean="0">
                <a:sym typeface="Wingdings" pitchFamily="2" charset="2"/>
              </a:rPr>
              <a:t>disease organisms</a:t>
            </a:r>
          </a:p>
          <a:p>
            <a:r>
              <a:rPr lang="en-US" sz="2000" dirty="0" smtClean="0"/>
              <a:t>e.g. </a:t>
            </a:r>
            <a:r>
              <a:rPr lang="en-US" sz="2000" dirty="0" smtClean="0"/>
              <a:t>2: The </a:t>
            </a:r>
            <a:r>
              <a:rPr lang="en-US" sz="2000" dirty="0" smtClean="0"/>
              <a:t>Asian tiger mosquito has been linked to more than 20 diseases, including yellow fever and </a:t>
            </a:r>
            <a:r>
              <a:rPr lang="en-US" sz="2000" dirty="0" err="1" smtClean="0"/>
              <a:t>chikungunya</a:t>
            </a:r>
            <a:r>
              <a:rPr lang="en-US" sz="2000" dirty="0" smtClean="0"/>
              <a:t> fever. It was spread from Asia through </a:t>
            </a:r>
            <a:r>
              <a:rPr lang="en-US" sz="2000" dirty="0" err="1" smtClean="0"/>
              <a:t>intecontinental</a:t>
            </a:r>
            <a:r>
              <a:rPr lang="en-US" sz="2000" dirty="0" smtClean="0"/>
              <a:t> trade in use tires.</a:t>
            </a:r>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815666"/>
            <a:ext cx="8363272" cy="2322258"/>
          </a:xfrm>
        </p:spPr>
        <p:txBody>
          <a:bodyPr>
            <a:normAutofit/>
          </a:bodyPr>
          <a:lstStyle/>
          <a:p>
            <a:pPr algn="ctr">
              <a:buNone/>
            </a:pPr>
            <a:r>
              <a:rPr lang="en-US" dirty="0" smtClean="0"/>
              <a:t>Although not traditionally seen as related to human health, biodiversity loss and species invasion must be addressed for prevention and control of diseases </a:t>
            </a:r>
          </a:p>
          <a:p>
            <a:pPr algn="ctr">
              <a:buNone/>
            </a:pPr>
            <a:endParaRPr lang="en-US" dirty="0" smtClean="0"/>
          </a:p>
          <a:p>
            <a:pPr algn="ctr"/>
            <a:endParaRPr lang="en-US" dirty="0"/>
          </a:p>
        </p:txBody>
      </p:sp>
      <p:sp>
        <p:nvSpPr>
          <p:cNvPr id="4" name="Title 3"/>
          <p:cNvSpPr>
            <a:spLocks noGrp="1"/>
          </p:cNvSpPr>
          <p:nvPr>
            <p:ph type="title"/>
          </p:nvPr>
        </p:nvSpPr>
        <p:spPr/>
        <p:txBody>
          <a:bodyPr/>
          <a:lstStyle/>
          <a:p>
            <a:endParaRPr lang="fr-BE"/>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Biodiversity and climate change</a:t>
            </a:r>
            <a:endParaRPr lang="en-US"/>
          </a:p>
        </p:txBody>
      </p:sp>
      <p:sp>
        <p:nvSpPr>
          <p:cNvPr id="3" name="Content Placeholder 2"/>
          <p:cNvSpPr>
            <a:spLocks noGrp="1"/>
          </p:cNvSpPr>
          <p:nvPr>
            <p:ph idx="1"/>
          </p:nvPr>
        </p:nvSpPr>
        <p:spPr>
          <a:xfrm>
            <a:off x="457200" y="1200160"/>
            <a:ext cx="8229600" cy="2721749"/>
          </a:xfrm>
        </p:spPr>
        <p:txBody>
          <a:bodyPr>
            <a:normAutofit fontScale="92500" lnSpcReduction="20000"/>
          </a:bodyPr>
          <a:lstStyle/>
          <a:p>
            <a:r>
              <a:rPr lang="en-US" dirty="0" smtClean="0"/>
              <a:t>Biodiversity and associated ecosystems are impacted by climate change; </a:t>
            </a:r>
          </a:p>
          <a:p>
            <a:r>
              <a:rPr lang="en-US" dirty="0" smtClean="0"/>
              <a:t>Biodiversity can help people mitigate climate change; </a:t>
            </a:r>
          </a:p>
          <a:p>
            <a:r>
              <a:rPr lang="en-US" dirty="0" smtClean="0"/>
              <a:t>Biodiversity can help people adapt to climate change</a:t>
            </a:r>
            <a:endParaRPr lang="fr-BE" dirty="0"/>
          </a:p>
        </p:txBody>
      </p:sp>
      <p:sp>
        <p:nvSpPr>
          <p:cNvPr id="4" name="Rectangle 3"/>
          <p:cNvSpPr/>
          <p:nvPr/>
        </p:nvSpPr>
        <p:spPr>
          <a:xfrm>
            <a:off x="5508112" y="4587974"/>
            <a:ext cx="3031599" cy="369332"/>
          </a:xfrm>
          <a:prstGeom prst="rect">
            <a:avLst/>
          </a:prstGeom>
        </p:spPr>
        <p:txBody>
          <a:bodyPr wrap="none">
            <a:spAutoFit/>
          </a:bodyPr>
          <a:lstStyle/>
          <a:p>
            <a:r>
              <a:rPr lang="en-US" sz="1800" dirty="0" smtClean="0">
                <a:solidFill>
                  <a:prstClr val="black"/>
                </a:solidFill>
              </a:rPr>
              <a:t>CBD-AHTEG </a:t>
            </a:r>
            <a:r>
              <a:rPr lang="en-US" sz="1800" dirty="0" smtClean="0">
                <a:solidFill>
                  <a:prstClr val="black"/>
                </a:solidFill>
              </a:rPr>
              <a:t>Report (2001)</a:t>
            </a:r>
            <a:endParaRPr lang="fr-BE" sz="1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41480"/>
            <a:ext cx="6480720" cy="486054"/>
          </a:xfrm>
        </p:spPr>
        <p:txBody>
          <a:bodyPr>
            <a:normAutofit fontScale="90000"/>
          </a:bodyPr>
          <a:lstStyle/>
          <a:p>
            <a:r>
              <a:rPr lang="en-US" dirty="0" smtClean="0"/>
              <a:t>The global carbon cycle</a:t>
            </a:r>
            <a:endParaRPr lang="en-US" dirty="0"/>
          </a:p>
        </p:txBody>
      </p:sp>
      <p:sp>
        <p:nvSpPr>
          <p:cNvPr id="3" name="Content Placeholder 2"/>
          <p:cNvSpPr>
            <a:spLocks noGrp="1"/>
          </p:cNvSpPr>
          <p:nvPr>
            <p:ph idx="1"/>
          </p:nvPr>
        </p:nvSpPr>
        <p:spPr>
          <a:xfrm>
            <a:off x="467544" y="1329613"/>
            <a:ext cx="8229600" cy="3394472"/>
          </a:xfrm>
        </p:spPr>
        <p:txBody>
          <a:bodyPr/>
          <a:lstStyle/>
          <a:p>
            <a:endParaRPr lang="fr-BE" dirty="0"/>
          </a:p>
        </p:txBody>
      </p:sp>
      <p:pic>
        <p:nvPicPr>
          <p:cNvPr id="29698" name="Picture 2"/>
          <p:cNvPicPr>
            <a:picLocks noChangeAspect="1" noChangeArrowheads="1"/>
          </p:cNvPicPr>
          <p:nvPr/>
        </p:nvPicPr>
        <p:blipFill>
          <a:blip r:embed="rId2" cstate="print"/>
          <a:srcRect l="11006" t="8138" r="12053" b="54447"/>
          <a:stretch>
            <a:fillRect/>
          </a:stretch>
        </p:blipFill>
        <p:spPr bwMode="auto">
          <a:xfrm>
            <a:off x="421765" y="681540"/>
            <a:ext cx="8352312" cy="3942438"/>
          </a:xfrm>
          <a:prstGeom prst="rect">
            <a:avLst/>
          </a:prstGeom>
          <a:noFill/>
          <a:ln w="9525">
            <a:noFill/>
            <a:miter lim="800000"/>
            <a:headEnd/>
            <a:tailEnd/>
          </a:ln>
        </p:spPr>
      </p:pic>
      <p:sp>
        <p:nvSpPr>
          <p:cNvPr id="5" name="TextBox 4"/>
          <p:cNvSpPr txBox="1"/>
          <p:nvPr/>
        </p:nvSpPr>
        <p:spPr>
          <a:xfrm>
            <a:off x="6876256" y="4840010"/>
            <a:ext cx="1656184" cy="307777"/>
          </a:xfrm>
          <a:prstGeom prst="rect">
            <a:avLst/>
          </a:prstGeom>
          <a:noFill/>
        </p:spPr>
        <p:txBody>
          <a:bodyPr wrap="square" rtlCol="0">
            <a:spAutoFit/>
          </a:bodyPr>
          <a:lstStyle/>
          <a:p>
            <a:r>
              <a:rPr lang="fr-BE" dirty="0" smtClean="0"/>
              <a:t>SCBD (2015)</a:t>
            </a:r>
            <a:endParaRPr lang="fr-BE" dirty="0"/>
          </a:p>
        </p:txBody>
      </p:sp>
    </p:spTree>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wiss-2">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4916</TotalTime>
  <Words>832</Words>
  <Application>Microsoft Office PowerPoint</Application>
  <PresentationFormat>On-screen Show (16:9)</PresentationFormat>
  <Paragraphs>101</Paragraphs>
  <Slides>17</Slides>
  <Notes>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17</vt:i4>
      </vt:variant>
    </vt:vector>
  </HeadingPairs>
  <TitlesOfParts>
    <vt:vector size="28" baseType="lpstr">
      <vt:lpstr>Arial</vt:lpstr>
      <vt:lpstr>Raleway</vt:lpstr>
      <vt:lpstr>Lato</vt:lpstr>
      <vt:lpstr>Wingdings</vt:lpstr>
      <vt:lpstr>Calibri</vt:lpstr>
      <vt:lpstr>Corbel</vt:lpstr>
      <vt:lpstr>Wingdings 2</vt:lpstr>
      <vt:lpstr>Wingdings 3</vt:lpstr>
      <vt:lpstr>swiss-2</vt:lpstr>
      <vt:lpstr>Office Theme</vt:lpstr>
      <vt:lpstr>Module</vt:lpstr>
      <vt:lpstr>Biodiversity and Climate Change Impacts Mitigation for Human Health, </vt:lpstr>
      <vt:lpstr>Health and main environmental changes</vt:lpstr>
      <vt:lpstr>Slide 3</vt:lpstr>
      <vt:lpstr>Biodiversity loss and human health</vt:lpstr>
      <vt:lpstr>Environmental (climate) change affect parasite-host… </vt:lpstr>
      <vt:lpstr>Biodiversity and invasive species</vt:lpstr>
      <vt:lpstr>Slide 7</vt:lpstr>
      <vt:lpstr>Biodiversity and climate change</vt:lpstr>
      <vt:lpstr>The global carbon cycle</vt:lpstr>
      <vt:lpstr>Biodiversity and climate change mitigation</vt:lpstr>
      <vt:lpstr>Deforestation in East Africa (Kenya &amp; Tanzania)</vt:lpstr>
      <vt:lpstr>Deforestation in East Africa (Burundi &amp; Rwanda, East Congo)</vt:lpstr>
      <vt:lpstr>Biodiversity protection and climate change mitigation : co-dependant! </vt:lpstr>
      <vt:lpstr>EAC legal framework to adress climate change</vt:lpstr>
      <vt:lpstr>Recommendations </vt:lpstr>
      <vt:lpstr>Recommendations</vt:lpstr>
      <vt:lpstr>THANK YOU MURAKOZE  ASANTE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Biodiversity conservation and health</dc:title>
  <cp:lastModifiedBy>Claver Sibomana</cp:lastModifiedBy>
  <cp:revision>190</cp:revision>
  <dcterms:modified xsi:type="dcterms:W3CDTF">2017-03-31T05:37:05Z</dcterms:modified>
</cp:coreProperties>
</file>