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67" r:id="rId3"/>
    <p:sldId id="268" r:id="rId4"/>
    <p:sldId id="269" r:id="rId5"/>
    <p:sldId id="271" r:id="rId6"/>
    <p:sldId id="286" r:id="rId7"/>
    <p:sldId id="274" r:id="rId8"/>
    <p:sldId id="275" r:id="rId9"/>
    <p:sldId id="276" r:id="rId10"/>
    <p:sldId id="277" r:id="rId11"/>
    <p:sldId id="272" r:id="rId12"/>
    <p:sldId id="291" r:id="rId13"/>
    <p:sldId id="287" r:id="rId14"/>
    <p:sldId id="294" r:id="rId15"/>
    <p:sldId id="288" r:id="rId16"/>
    <p:sldId id="289" r:id="rId17"/>
    <p:sldId id="290" r:id="rId18"/>
    <p:sldId id="292" r:id="rId19"/>
    <p:sldId id="257" r:id="rId20"/>
    <p:sldId id="258" r:id="rId21"/>
    <p:sldId id="259" r:id="rId22"/>
    <p:sldId id="278" r:id="rId23"/>
    <p:sldId id="279" r:id="rId24"/>
    <p:sldId id="265" r:id="rId25"/>
    <p:sldId id="293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A14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450" autoAdjust="0"/>
  </p:normalViewPr>
  <p:slideViewPr>
    <p:cSldViewPr>
      <p:cViewPr varScale="1">
        <p:scale>
          <a:sx n="39" d="100"/>
          <a:sy n="39" d="100"/>
        </p:scale>
        <p:origin x="-100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TAF</c:v>
                </c:pt>
              </c:strCache>
            </c:strRef>
          </c:tx>
          <c:spPr>
            <a:solidFill>
              <a:srgbClr val="9E4BA7"/>
            </a:solidFill>
          </c:spPr>
          <c:errBars>
            <c:errBarType val="both"/>
            <c:errValType val="cust"/>
            <c:plus>
              <c:numLit>
                <c:formatCode>General</c:formatCode>
                <c:ptCount val="1"/>
                <c:pt idx="0">
                  <c:v>2.5</c:v>
                </c:pt>
              </c:numLit>
            </c:plus>
            <c:minus>
              <c:numLit>
                <c:formatCode>General</c:formatCode>
                <c:ptCount val="1"/>
                <c:pt idx="0">
                  <c:v>2.4</c:v>
                </c:pt>
              </c:numLit>
            </c:minus>
          </c:errBar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TDF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rgbClr val="3F6D19"/>
              </a:solidFill>
            </c:spPr>
          </c:dPt>
          <c:errBars>
            <c:errBarType val="both"/>
            <c:errValType val="cust"/>
            <c:plus>
              <c:numLit>
                <c:formatCode>General</c:formatCode>
                <c:ptCount val="1"/>
                <c:pt idx="0">
                  <c:v>3.6</c:v>
                </c:pt>
              </c:numLit>
            </c:plus>
            <c:minus>
              <c:numLit>
                <c:formatCode>General</c:formatCode>
                <c:ptCount val="1"/>
                <c:pt idx="0">
                  <c:v>5.6</c:v>
                </c:pt>
              </c:numLit>
            </c:minus>
          </c:errBar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92.9</c:v>
                </c:pt>
              </c:numCache>
            </c:numRef>
          </c:val>
        </c:ser>
        <c:gapWidth val="75"/>
        <c:overlap val="-50"/>
        <c:axId val="65227776"/>
        <c:axId val="65245952"/>
      </c:barChart>
      <c:catAx>
        <c:axId val="65227776"/>
        <c:scaling>
          <c:orientation val="minMax"/>
        </c:scaling>
        <c:axPos val="b"/>
        <c:numFmt formatCode="General" sourceLinked="0"/>
        <c:majorTickMark val="none"/>
        <c:tickLblPos val="none"/>
        <c:spPr>
          <a:ln>
            <a:solidFill>
              <a:schemeClr val="tx1"/>
            </a:solidFill>
          </a:ln>
        </c:spPr>
        <c:crossAx val="65245952"/>
        <c:crosses val="autoZero"/>
        <c:auto val="1"/>
        <c:lblAlgn val="ctr"/>
        <c:lblOffset val="100"/>
      </c:catAx>
      <c:valAx>
        <c:axId val="65245952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5227776"/>
        <c:crosses val="autoZero"/>
        <c:crossBetween val="between"/>
        <c:majorUnit val="2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6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6BC0-146C-4611-BC77-EC1E48DB5DC3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F024-4A23-40FC-90F0-E5BDCFE5C4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B058-2EF9-404D-9980-CBD86365C4A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treatment of HIV and HCV is feasible, but treatment may be complicated by pill burden, </a:t>
            </a:r>
            <a:r>
              <a:rPr lang="en-US" dirty="0" err="1" smtClean="0"/>
              <a:t>drugdrug</a:t>
            </a:r>
            <a:endParaRPr lang="en-US" dirty="0" smtClean="0"/>
          </a:p>
          <a:p>
            <a:r>
              <a:rPr lang="en-US" dirty="0" smtClean="0"/>
              <a:t>interactions, and toxicities. In this context, the stage of HCV disease should be assessed to determine</a:t>
            </a:r>
          </a:p>
          <a:p>
            <a:r>
              <a:rPr lang="en-US" dirty="0" smtClean="0"/>
              <a:t>the medical need for HCV treatment and to inform the decision on when to start treatment. Additional</a:t>
            </a:r>
          </a:p>
          <a:p>
            <a:r>
              <a:rPr lang="en-US" dirty="0" smtClean="0"/>
              <a:t>guidance on the treatment and management of HCV in HIV-infected and uninfected adults can be found at</a:t>
            </a:r>
          </a:p>
          <a:p>
            <a:r>
              <a:rPr lang="en-US" dirty="0" smtClean="0"/>
              <a:t>http://www.hcvguidelines.org/. If the decision is to treat HCV, the ART regimen may need to be modified</a:t>
            </a:r>
          </a:p>
          <a:p>
            <a:r>
              <a:rPr lang="en-US" dirty="0" smtClean="0"/>
              <a:t>before HCV treatment is initiated to reduce the potential for drug-drug interactions and/or toxicities that may</a:t>
            </a:r>
          </a:p>
          <a:p>
            <a:r>
              <a:rPr lang="en-US" dirty="0" smtClean="0"/>
              <a:t>develop during the period of concurrent HIV and HCV treatment.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ABAD0-38A6-490D-92CB-6095CB12F141}" type="slidenum">
              <a:rPr lang="fr-FR" altLang="fr-FR">
                <a:latin typeface="Arial" charset="0"/>
                <a:cs typeface="Arial" charset="0"/>
              </a:rPr>
              <a:pPr/>
              <a:t>4</a:t>
            </a:fld>
            <a:endParaRPr lang="fr-FR" altLang="fr-FR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0025-3E3E-4223-AF6B-464AFC3D8F8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05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Several studies have demonstrated that patients </a:t>
            </a:r>
            <a:r>
              <a:rPr lang="en-US" sz="1200" dirty="0" err="1" smtClean="0">
                <a:solidFill>
                  <a:schemeClr val="bg1"/>
                </a:solidFill>
              </a:rPr>
              <a:t>coinfected</a:t>
            </a:r>
            <a:r>
              <a:rPr lang="en-US" sz="1200" dirty="0" smtClean="0">
                <a:solidFill>
                  <a:schemeClr val="bg1"/>
                </a:solidFill>
              </a:rPr>
              <a:t> with HCV and HIV have: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More rapid fibrosis progression than </a:t>
            </a:r>
            <a:r>
              <a:rPr lang="en-US" sz="1200" dirty="0" err="1" smtClean="0">
                <a:solidFill>
                  <a:schemeClr val="bg1"/>
                </a:solidFill>
              </a:rPr>
              <a:t>monoinfected</a:t>
            </a:r>
            <a:r>
              <a:rPr lang="en-US" sz="1200" dirty="0" smtClean="0">
                <a:solidFill>
                  <a:schemeClr val="bg1"/>
                </a:solidFill>
              </a:rPr>
              <a:t> patients, even after taking into account age, sex and alcohol </a:t>
            </a:r>
            <a:r>
              <a:rPr lang="fr-FR" sz="1200" dirty="0" err="1" smtClean="0">
                <a:solidFill>
                  <a:schemeClr val="bg1"/>
                </a:solidFill>
              </a:rPr>
              <a:t>consumption</a:t>
            </a:r>
            <a:endParaRPr lang="fr-FR" sz="1200" i="1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People with HCV/HIV </a:t>
            </a:r>
            <a:r>
              <a:rPr lang="en-US" sz="1200" dirty="0" err="1" smtClean="0">
                <a:solidFill>
                  <a:schemeClr val="bg1"/>
                </a:solidFill>
              </a:rPr>
              <a:t>coinfection</a:t>
            </a:r>
            <a:r>
              <a:rPr lang="en-US" sz="1200" dirty="0" smtClean="0">
                <a:solidFill>
                  <a:schemeClr val="bg1"/>
                </a:solidFill>
              </a:rPr>
              <a:t> may have quantitative and/or qualitative deficiency in their immune responses to HCV.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HIV accelerates the course of HCV-associated liver disease, particularly in patients who are more severely immune deficient, by increasing: the HCV </a:t>
            </a:r>
            <a:r>
              <a:rPr lang="en-US" sz="1200" dirty="0" err="1" smtClean="0">
                <a:solidFill>
                  <a:schemeClr val="bg1"/>
                </a:solidFill>
              </a:rPr>
              <a:t>viraemia</a:t>
            </a:r>
            <a:r>
              <a:rPr lang="en-US" sz="1200" dirty="0" smtClean="0">
                <a:solidFill>
                  <a:schemeClr val="bg1"/>
                </a:solidFill>
              </a:rPr>
              <a:t> level from two- to eightfold, resulting in a significant decrease in spontaneous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1200" dirty="0" err="1" smtClean="0">
                <a:solidFill>
                  <a:schemeClr val="bg1"/>
                </a:solidFill>
              </a:rPr>
              <a:t>Rec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overy</a:t>
            </a:r>
            <a:r>
              <a:rPr lang="en-US" sz="1200" dirty="0" smtClean="0">
                <a:solidFill>
                  <a:schemeClr val="bg1"/>
                </a:solidFill>
              </a:rPr>
              <a:t> from acute hepatitis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° the risk of mother-to-child and sexual transmission (from averages of 6% to 20% and from</a:t>
            </a:r>
          </a:p>
          <a:p>
            <a:r>
              <a:rPr lang="en-US" dirty="0" smtClean="0"/>
              <a:t>0% to 3%, respectively); and</a:t>
            </a:r>
          </a:p>
          <a:p>
            <a:r>
              <a:rPr lang="en-US" dirty="0" smtClean="0"/>
              <a:t>° rates of liver fibrosis (two- to fivefold), cirrhosis, </a:t>
            </a:r>
            <a:r>
              <a:rPr lang="en-US" dirty="0" err="1" smtClean="0"/>
              <a:t>decompensation</a:t>
            </a:r>
            <a:r>
              <a:rPr lang="en-US" dirty="0" smtClean="0"/>
              <a:t>, hepatocellular carcinoma</a:t>
            </a:r>
          </a:p>
          <a:p>
            <a:r>
              <a:rPr lang="en-US" dirty="0" smtClean="0"/>
              <a:t>(HCC) and liver-related mortality </a:t>
            </a:r>
            <a:r>
              <a:rPr lang="en-US" i="1" dirty="0" smtClean="0"/>
              <a:t>(25).</a:t>
            </a:r>
          </a:p>
          <a:p>
            <a:r>
              <a:rPr lang="en-US" dirty="0" smtClean="0"/>
              <a:t>• Liver disease is the leading cause of morbidity and mortality in HCV/HIV-</a:t>
            </a:r>
            <a:r>
              <a:rPr lang="en-US" dirty="0" err="1" smtClean="0"/>
              <a:t>coinfected</a:t>
            </a:r>
            <a:r>
              <a:rPr lang="en-US" dirty="0" smtClean="0"/>
              <a:t> patients in</a:t>
            </a:r>
          </a:p>
          <a:p>
            <a:r>
              <a:rPr lang="en-US" dirty="0" smtClean="0"/>
              <a:t>some parts of Europe, despite the suggestion that HAART, especially protease inhibitors, may</a:t>
            </a:r>
          </a:p>
          <a:p>
            <a:r>
              <a:rPr lang="en-US" dirty="0" smtClean="0"/>
              <a:t>decrease the severity of liver disease and the related mortality </a:t>
            </a:r>
            <a:r>
              <a:rPr lang="en-US" i="1" dirty="0" smtClean="0"/>
              <a:t>(1).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F024-4A23-40FC-90F0-E5BDCFE5C42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36C-B98D-4143-A198-8DE9F6497A4A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53E8-2805-4792-8608-BA1BF137F7BF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DFF-8729-4C7B-83BC-CFEE41BDA5D3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D01E-9AD1-4069-9175-441845DD8E80}" type="datetime1">
              <a:rPr lang="fr-FR" smtClean="0"/>
              <a:pPr>
                <a:defRPr/>
              </a:pPr>
              <a:t>31/03/2017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 R NTAGIRABIRI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4852-6E1D-4BF3-B4F5-29BAFA5FE4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5800" y="6497638"/>
            <a:ext cx="685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503988"/>
            <a:ext cx="685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"/>
            <a:ext cx="7924800" cy="787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6248400"/>
            <a:ext cx="7794170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9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5FCE-803B-44C5-83C6-51FC6590BAF4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F592-C5E7-4BD2-A40C-C63468A653A3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D49D-9F66-4B9B-A1F8-402C0A4FA39E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D222-845D-4AAB-AC35-41AA51577B8B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565-9AF6-4EFF-8567-2A0A85EFDBBB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BD1-6DEE-4059-93EA-3AAAE47BDF8A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03-8A5B-4B73-83E4-38301A7340FF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279-6C1B-4367-BC15-E8A0AA40DC43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5C51-55F3-4183-BD54-D07FB862B619}" type="datetime1">
              <a:rPr lang="fr-FR" smtClean="0"/>
              <a:pPr/>
              <a:t>31/03/2017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857224" y="214290"/>
          <a:ext cx="1348828" cy="1363501"/>
        </p:xfrm>
        <a:graphic>
          <a:graphicData uri="http://schemas.openxmlformats.org/presentationml/2006/ole">
            <p:oleObj spid="_x0000_s1026" name="Picture" r:id="rId4" imgW="3024000" imgH="2964960" progId="Word.Picture.8">
              <p:embed/>
            </p:oleObj>
          </a:graphicData>
        </a:graphic>
      </p:graphicFrame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072526" cy="35719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HBV/HCV + HIV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o-infection</a:t>
            </a:r>
            <a:endParaRPr lang="en-US" sz="28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Prof Rénovat NTAGIRABIRI</a:t>
            </a:r>
          </a:p>
          <a:p>
            <a:r>
              <a:rPr 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University</a:t>
            </a: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of Burundi</a:t>
            </a:r>
          </a:p>
          <a:p>
            <a:r>
              <a:rPr 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Faculty</a:t>
            </a: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of </a:t>
            </a:r>
            <a:r>
              <a:rPr 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Medecine</a:t>
            </a:r>
            <a:endParaRPr lang="fr-FR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fr-FR" dirty="0"/>
          </a:p>
        </p:txBody>
      </p:sp>
      <p:pic>
        <p:nvPicPr>
          <p:cNvPr id="1037" name="Content Placeholder 3"/>
          <p:cNvPicPr>
            <a:picLocks noChangeAspect="1" noChangeArrowheads="1"/>
          </p:cNvPicPr>
          <p:nvPr/>
        </p:nvPicPr>
        <p:blipFill>
          <a:blip r:embed="rId5" cstate="print"/>
          <a:srcRect t="1852"/>
          <a:stretch>
            <a:fillRect/>
          </a:stretch>
        </p:blipFill>
        <p:spPr bwMode="auto">
          <a:xfrm>
            <a:off x="4143372" y="357167"/>
            <a:ext cx="1396710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71472" y="1928802"/>
            <a:ext cx="8072494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The 6th EAHSC</a:t>
            </a:r>
          </a:p>
        </p:txBody>
      </p:sp>
      <p:pic>
        <p:nvPicPr>
          <p:cNvPr id="11" name="Picture 13" descr="Résultat de recherche d'images pour &quot;logos du burundi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4" y="285729"/>
            <a:ext cx="1559112" cy="1500197"/>
          </a:xfrm>
          <a:prstGeom prst="rect">
            <a:avLst/>
          </a:prstGeom>
          <a:noFill/>
        </p:spPr>
      </p:pic>
      <p:sp>
        <p:nvSpPr>
          <p:cNvPr id="27" name="WordArt 9"/>
          <p:cNvSpPr>
            <a:spLocks noChangeAspect="1" noChangeArrowheads="1" noChangeShapeType="1" noTextEdit="1"/>
          </p:cNvSpPr>
          <p:nvPr/>
        </p:nvSpPr>
        <p:spPr bwMode="auto">
          <a:xfrm>
            <a:off x="1000100" y="1357298"/>
            <a:ext cx="1040997" cy="793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JUMUIYA YA AFRIKA MASHARIKI</a:t>
            </a:r>
            <a:endParaRPr lang="fr-FR" sz="18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7F1C-3C3E-4F69-A82C-2C6279E447D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Liver</a:t>
            </a:r>
            <a:r>
              <a:rPr lang="fr-FR" dirty="0" smtClean="0"/>
              <a:t> </a:t>
            </a:r>
            <a:r>
              <a:rPr lang="fr-FR" dirty="0" err="1" smtClean="0"/>
              <a:t>fibrosis</a:t>
            </a:r>
            <a:r>
              <a:rPr lang="fr-FR" dirty="0" smtClean="0"/>
              <a:t>: </a:t>
            </a:r>
            <a:r>
              <a:rPr lang="fr-FR" dirty="0" err="1"/>
              <a:t>Fibroscan</a:t>
            </a:r>
            <a:r>
              <a:rPr lang="fr-FR" dirty="0">
                <a:cs typeface="Arial" charset="0"/>
              </a:rPr>
              <a:t>®</a:t>
            </a:r>
          </a:p>
        </p:txBody>
      </p:sp>
      <p:pic>
        <p:nvPicPr>
          <p:cNvPr id="10244" name="Picture 4" descr="fig-3-procedure-of-the-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412875"/>
            <a:ext cx="2271712" cy="1884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ig-2-fibroscan-appar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3238"/>
            <a:ext cx="247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texte_alt_jlehpg00190_g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886200" cy="291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ibroscan_interpretation_b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962275" cy="491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0222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00188" y="285273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 b="1">
                <a:solidFill>
                  <a:srgbClr val="FFFF00"/>
                </a:solidFill>
                <a:latin typeface="Times New Roman" pitchFamily="18" charset="0"/>
              </a:rPr>
              <a:t>VIH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61050" y="2376488"/>
            <a:ext cx="12920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 b="1" dirty="0" smtClean="0">
                <a:solidFill>
                  <a:srgbClr val="FFFF00"/>
                </a:solidFill>
                <a:latin typeface="Times New Roman" pitchFamily="18" charset="0"/>
              </a:rPr>
              <a:t>HBV </a:t>
            </a:r>
            <a:endParaRPr lang="fr-FR" altLang="fr-FR" sz="36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fr-FR" altLang="fr-FR" sz="3600" b="1" dirty="0">
                <a:solidFill>
                  <a:srgbClr val="FFFF00"/>
                </a:solidFill>
                <a:latin typeface="Times New Roman" pitchFamily="18" charset="0"/>
              </a:rPr>
              <a:t>HCV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27113" y="2767013"/>
            <a:ext cx="1762125" cy="709612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586413" y="2268538"/>
            <a:ext cx="1857375" cy="1260475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-10759668">
            <a:off x="2266950" y="3657600"/>
            <a:ext cx="3759200" cy="989013"/>
          </a:xfrm>
          <a:prstGeom prst="curvedDownArrow">
            <a:avLst>
              <a:gd name="adj1" fmla="val 76019"/>
              <a:gd name="adj2" fmla="val 152038"/>
              <a:gd name="adj3" fmla="val 33333"/>
            </a:avLst>
          </a:prstGeom>
          <a:solidFill>
            <a:srgbClr val="FF0000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</a:pPr>
            <a:r>
              <a:rPr lang="fr-FR" altLang="fr-FR" sz="4400" b="1" dirty="0" smtClean="0">
                <a:solidFill>
                  <a:srgbClr val="FF0000"/>
                </a:solidFill>
              </a:rPr>
              <a:t>Impact of co-infection HIV-B-C</a:t>
            </a:r>
            <a:endParaRPr lang="fr-FR" altLang="fr-FR" sz="4400" b="1" dirty="0">
              <a:solidFill>
                <a:srgbClr val="FF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23900" y="4845050"/>
            <a:ext cx="8120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fr-FR" altLang="fr-FR" sz="2400" b="1">
                <a:solidFill>
                  <a:srgbClr val="FFFFFF"/>
                </a:solidFill>
              </a:rPr>
              <a:t> HBV /VHC </a:t>
            </a:r>
            <a:r>
              <a:rPr lang="fr-FR" altLang="fr-FR" sz="2400" b="1">
                <a:solidFill>
                  <a:srgbClr val="FF0000"/>
                </a:solidFill>
                <a:sym typeface="Wingdings 3" pitchFamily="18" charset="2"/>
              </a:rPr>
              <a:t></a:t>
            </a:r>
            <a:r>
              <a:rPr lang="fr-FR" altLang="fr-FR" sz="2400" b="1">
                <a:solidFill>
                  <a:srgbClr val="FFFFFF"/>
                </a:solidFill>
              </a:rPr>
              <a:t> réplication du VIH in vitro</a:t>
            </a:r>
            <a:endParaRPr lang="fr-BE" altLang="fr-FR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fr-FR" altLang="fr-FR" sz="2400" b="1">
                <a:solidFill>
                  <a:srgbClr val="00FF00"/>
                </a:solidFill>
              </a:rPr>
              <a:t> HBV/HCV </a:t>
            </a:r>
            <a:r>
              <a:rPr lang="fr-FR" altLang="fr-FR" sz="2400" b="1">
                <a:solidFill>
                  <a:srgbClr val="00FF00"/>
                </a:solidFill>
                <a:sym typeface="Wingdings 3" pitchFamily="18" charset="2"/>
              </a:rPr>
              <a:t></a:t>
            </a:r>
            <a:r>
              <a:rPr lang="fr-FR" altLang="fr-FR" sz="2400" b="1">
                <a:solidFill>
                  <a:srgbClr val="00FF00"/>
                </a:solidFill>
              </a:rPr>
              <a:t> hépatotoxicité des ARV &amp; MDCTS IOs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1503363"/>
            <a:ext cx="9144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800" b="1" dirty="0" smtClean="0"/>
              <a:t>Co-infection HBV + VIH</a:t>
            </a:r>
            <a:endParaRPr lang="fr-FR" sz="4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HBV+ HIV  </a:t>
            </a:r>
            <a:r>
              <a:rPr lang="en-US" sz="4000" b="1" dirty="0" err="1" smtClean="0"/>
              <a:t>Coinfection</a:t>
            </a:r>
            <a:r>
              <a:rPr lang="en-US" sz="4000" b="1" dirty="0" smtClean="0"/>
              <a:t>  (1)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Before initiation of antiretroviral therapy (ART), all patients who test positive for hepatitis B surface antigen (HBsAg) should be tested for hepatitis B virus (HBV) DNA using a quantitative assay to determine the level of HBV replication </a:t>
            </a:r>
            <a:r>
              <a:rPr lang="en-US" b="1" dirty="0" smtClean="0">
                <a:solidFill>
                  <a:schemeClr val="bg1"/>
                </a:solidFill>
              </a:rPr>
              <a:t>(AIII).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</a:rPr>
              <a:t>Because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emtricitabine</a:t>
            </a:r>
            <a:r>
              <a:rPr lang="fr-FR" dirty="0" smtClean="0">
                <a:solidFill>
                  <a:schemeClr val="bg1"/>
                </a:solidFill>
              </a:rPr>
              <a:t> (FTC), </a:t>
            </a:r>
            <a:r>
              <a:rPr lang="fr-FR" dirty="0" err="1" smtClean="0">
                <a:solidFill>
                  <a:schemeClr val="bg1"/>
                </a:solidFill>
              </a:rPr>
              <a:t>lamivudine</a:t>
            </a:r>
            <a:r>
              <a:rPr lang="fr-FR" dirty="0" smtClean="0">
                <a:solidFill>
                  <a:schemeClr val="bg1"/>
                </a:solidFill>
              </a:rPr>
              <a:t> (3TC), </a:t>
            </a:r>
            <a:r>
              <a:rPr lang="fr-FR" dirty="0" err="1" smtClean="0">
                <a:solidFill>
                  <a:schemeClr val="bg1"/>
                </a:solidFill>
              </a:rPr>
              <a:t>tenofovir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disoproxil</a:t>
            </a:r>
            <a:r>
              <a:rPr lang="fr-FR" dirty="0" smtClean="0">
                <a:solidFill>
                  <a:schemeClr val="bg1"/>
                </a:solidFill>
              </a:rPr>
              <a:t> fumarate (TDF) and </a:t>
            </a:r>
            <a:r>
              <a:rPr lang="fr-FR" dirty="0" err="1" smtClean="0">
                <a:solidFill>
                  <a:schemeClr val="bg1"/>
                </a:solidFill>
              </a:rPr>
              <a:t>tenofovir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alafenamide</a:t>
            </a:r>
            <a:r>
              <a:rPr lang="fr-FR" dirty="0" smtClean="0">
                <a:solidFill>
                  <a:schemeClr val="bg1"/>
                </a:solidFill>
              </a:rPr>
              <a:t> (TAF) have </a:t>
            </a:r>
            <a:r>
              <a:rPr lang="en-US" dirty="0" smtClean="0">
                <a:solidFill>
                  <a:schemeClr val="bg1"/>
                </a:solidFill>
              </a:rPr>
              <a:t>activity against both HIV and </a:t>
            </a:r>
            <a:r>
              <a:rPr lang="en-US" dirty="0" smtClean="0">
                <a:solidFill>
                  <a:schemeClr val="bg1"/>
                </a:solidFill>
              </a:rPr>
              <a:t>HBV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 err="1" smtClean="0">
                <a:solidFill>
                  <a:schemeClr val="bg1"/>
                </a:solidFill>
              </a:rPr>
              <a:t>coinfected</a:t>
            </a:r>
            <a:r>
              <a:rPr lang="en-US" dirty="0" smtClean="0">
                <a:solidFill>
                  <a:schemeClr val="bg1"/>
                </a:solidFill>
              </a:rPr>
              <a:t> with HIV and HBV, ART should be initiated with the fixed-dose combination </a:t>
            </a:r>
            <a:r>
              <a:rPr lang="en-US" b="1" u="sng" dirty="0" smtClean="0">
                <a:solidFill>
                  <a:srgbClr val="FF0000"/>
                </a:solidFill>
              </a:rPr>
              <a:t>of TDF/ TAF+FTC or TAF/TAF+3TC</a:t>
            </a:r>
            <a:r>
              <a:rPr lang="en-US" dirty="0" smtClean="0">
                <a:solidFill>
                  <a:schemeClr val="bg1"/>
                </a:solidFill>
              </a:rPr>
              <a:t> as the nucleoside reverse transcriptase inhibitor (NRTI) backbone of a fully suppressive antiretroviral (ARV) regimen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HBV+ HIV  </a:t>
            </a:r>
            <a:r>
              <a:rPr lang="en-US" sz="4000" b="1" dirty="0" err="1" smtClean="0"/>
              <a:t>Coinfection</a:t>
            </a:r>
            <a:r>
              <a:rPr lang="en-US" sz="4000" b="1" dirty="0" smtClean="0"/>
              <a:t>  (2)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HBV+ HIV  </a:t>
            </a:r>
            <a:r>
              <a:rPr lang="en-US" sz="4000" b="1" dirty="0" err="1" smtClean="0"/>
              <a:t>Coinfection</a:t>
            </a:r>
            <a:r>
              <a:rPr lang="en-US" sz="4000" b="1" dirty="0" smtClean="0"/>
              <a:t>  (3)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TDF or TAF cannot safely be used, the alternative recommended HBV therapy is </a:t>
            </a:r>
            <a:r>
              <a:rPr lang="en-US" dirty="0" err="1" smtClean="0">
                <a:solidFill>
                  <a:schemeClr val="bg1"/>
                </a:solidFill>
              </a:rPr>
              <a:t>entecavir</a:t>
            </a:r>
            <a:r>
              <a:rPr lang="en-US" dirty="0" smtClean="0">
                <a:solidFill>
                  <a:schemeClr val="bg1"/>
                </a:solidFill>
              </a:rPr>
              <a:t> in addition to a fully suppressive ARV regimen.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Entecavir</a:t>
            </a:r>
            <a:r>
              <a:rPr lang="en-US" dirty="0" smtClean="0">
                <a:solidFill>
                  <a:schemeClr val="bg1"/>
                </a:solidFill>
              </a:rPr>
              <a:t> has activity against HIV; its use for HBV treatment without ART in patients with dual infection may result in the selection of the M184V mutation that confers HIV resistance to 3TC and FTC.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Therefore, </a:t>
            </a:r>
            <a:r>
              <a:rPr lang="en-US" dirty="0" err="1" smtClean="0">
                <a:solidFill>
                  <a:schemeClr val="bg1"/>
                </a:solidFill>
              </a:rPr>
              <a:t>entecavir</a:t>
            </a:r>
            <a:r>
              <a:rPr lang="en-US" dirty="0" smtClean="0">
                <a:solidFill>
                  <a:schemeClr val="bg1"/>
                </a:solidFill>
              </a:rPr>
              <a:t> must be used in addition to a fully suppressive ARV regimen when used in HBV/HIV </a:t>
            </a:r>
            <a:r>
              <a:rPr lang="en-US" dirty="0" err="1" smtClean="0">
                <a:solidFill>
                  <a:schemeClr val="bg1"/>
                </a:solidFill>
              </a:rPr>
              <a:t>coinfected</a:t>
            </a:r>
            <a:r>
              <a:rPr lang="en-US" dirty="0" smtClean="0">
                <a:solidFill>
                  <a:schemeClr val="bg1"/>
                </a:solidFill>
              </a:rPr>
              <a:t> patients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Peginterferon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alfa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monotherapy</a:t>
            </a:r>
            <a:r>
              <a:rPr lang="en-US" dirty="0" smtClean="0">
                <a:solidFill>
                  <a:schemeClr val="bg1"/>
                </a:solidFill>
              </a:rPr>
              <a:t> may also be considered in certain patients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HBV+ HIV  </a:t>
            </a:r>
            <a:r>
              <a:rPr lang="en-US" sz="3600" b="1" dirty="0" err="1" smtClean="0"/>
              <a:t>Coinfection</a:t>
            </a:r>
            <a:r>
              <a:rPr lang="en-US" sz="3600" b="1" dirty="0" smtClean="0"/>
              <a:t> (4)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Other HBV treatment regimens including </a:t>
            </a:r>
            <a:r>
              <a:rPr lang="en-US" dirty="0" err="1" smtClean="0">
                <a:solidFill>
                  <a:schemeClr val="bg1"/>
                </a:solidFill>
              </a:rPr>
              <a:t>adefovir</a:t>
            </a:r>
            <a:r>
              <a:rPr lang="en-US" dirty="0" smtClean="0">
                <a:solidFill>
                  <a:schemeClr val="bg1"/>
                </a:solidFill>
              </a:rPr>
              <a:t> alone or in combination with 3TC or FTC and </a:t>
            </a:r>
            <a:r>
              <a:rPr lang="en-US" dirty="0" err="1" smtClean="0">
                <a:solidFill>
                  <a:schemeClr val="bg1"/>
                </a:solidFill>
              </a:rPr>
              <a:t>telbivudine</a:t>
            </a:r>
            <a:r>
              <a:rPr lang="en-US" dirty="0" smtClean="0">
                <a:solidFill>
                  <a:schemeClr val="bg1"/>
                </a:solidFill>
              </a:rPr>
              <a:t> are not recommended for HBV/HIV </a:t>
            </a:r>
            <a:r>
              <a:rPr lang="en-US" dirty="0" err="1" smtClean="0">
                <a:solidFill>
                  <a:schemeClr val="bg1"/>
                </a:solidFill>
              </a:rPr>
              <a:t>coinfected</a:t>
            </a:r>
            <a:r>
              <a:rPr lang="en-US" dirty="0" smtClean="0">
                <a:solidFill>
                  <a:schemeClr val="bg1"/>
                </a:solidFill>
              </a:rPr>
              <a:t> patients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Discontinuation of agents with anti-HBV activity may cause serious hepatocellular damage resulting from reactivation of HBV; patients should be advised against stopping these medications and carefully monitored during interruptions in HBV treatment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ART needs to be modified due to HIV </a:t>
            </a:r>
            <a:r>
              <a:rPr lang="en-US" dirty="0" err="1" smtClean="0">
                <a:solidFill>
                  <a:schemeClr val="bg1"/>
                </a:solidFill>
              </a:rPr>
              <a:t>virologic</a:t>
            </a:r>
            <a:r>
              <a:rPr lang="en-US" dirty="0" smtClean="0">
                <a:solidFill>
                  <a:schemeClr val="bg1"/>
                </a:solidFill>
              </a:rPr>
              <a:t> failure and the patient has adequate HBV suppression, the ARV drugs active against HBV should be continued for HBV treatment in combination with other suitable ARV agents to achieve HIV </a:t>
            </a:r>
            <a:r>
              <a:rPr lang="fr-FR" dirty="0" smtClean="0">
                <a:solidFill>
                  <a:schemeClr val="bg1"/>
                </a:solidFill>
              </a:rPr>
              <a:t>suppression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3328"/>
            <a:ext cx="8503096" cy="9314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Phase 3 Study of </a:t>
            </a:r>
            <a:r>
              <a:rPr lang="en-US" sz="2000" dirty="0" err="1">
                <a:solidFill>
                  <a:srgbClr val="FF0000"/>
                </a:solidFill>
              </a:rPr>
              <a:t>Tenofovir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Alafenamide</a:t>
            </a:r>
            <a:r>
              <a:rPr lang="en-US" sz="2000" dirty="0">
                <a:solidFill>
                  <a:srgbClr val="FF0000"/>
                </a:solidFill>
              </a:rPr>
              <a:t> Compared With </a:t>
            </a:r>
            <a:r>
              <a:rPr lang="en-US" sz="2000" dirty="0" err="1">
                <a:solidFill>
                  <a:srgbClr val="FF0000"/>
                </a:solidFill>
              </a:rPr>
              <a:t>Tenofovir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Disoproxil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Fumarate</a:t>
            </a:r>
            <a:r>
              <a:rPr lang="en-US" sz="2000" dirty="0">
                <a:solidFill>
                  <a:srgbClr val="FF0000"/>
                </a:solidFill>
              </a:rPr>
              <a:t> in Patients With </a:t>
            </a:r>
            <a:r>
              <a:rPr lang="en-US" sz="2000" dirty="0" err="1">
                <a:solidFill>
                  <a:srgbClr val="FF0000"/>
                </a:solidFill>
              </a:rPr>
              <a:t>HBeAg</a:t>
            </a:r>
            <a:r>
              <a:rPr lang="en-US" sz="2000" dirty="0">
                <a:solidFill>
                  <a:srgbClr val="FF0000"/>
                </a:solidFill>
              </a:rPr>
              <a:t>-Negative, Chronic Hepatitis B: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Week 48 Efficacy and Safety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176" y="5523441"/>
            <a:ext cx="7772400" cy="56985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Treatment difference (95% CI): +1.8% (-3.6%, +7.2%); p=0.47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021288"/>
            <a:ext cx="7794170" cy="4572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Reasons for failure: HBV DNA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29 IU/mL (2% TAF; 3% TDF); m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issing </a:t>
            </a:r>
            <a:r>
              <a:rPr lang="en-US" dirty="0">
                <a:solidFill>
                  <a:schemeClr val="bg1"/>
                </a:solidFill>
                <a:sym typeface="Symbol"/>
              </a:rPr>
              <a:t>data (&lt;1% TAF; 1% TDF); </a:t>
            </a:r>
            <a:br>
              <a:rPr lang="en-US" dirty="0">
                <a:solidFill>
                  <a:schemeClr val="bg1"/>
                </a:solidFill>
                <a:sym typeface="Symbol"/>
              </a:rPr>
            </a:br>
            <a:r>
              <a:rPr lang="en-US" dirty="0">
                <a:solidFill>
                  <a:schemeClr val="bg1"/>
                </a:solidFill>
                <a:sym typeface="Symbol"/>
              </a:rPr>
              <a:t>D/C for AE (1% TAF; 1% TDF); D/C for other reasons (2% TAF; 3% TDF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569" y="5217266"/>
            <a:ext cx="45719" cy="4571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="" xmlns:p14="http://schemas.microsoft.com/office/powerpoint/2010/main" val="1056270667"/>
              </p:ext>
            </p:extLst>
          </p:nvPr>
        </p:nvGraphicFramePr>
        <p:xfrm>
          <a:off x="4632286" y="1484784"/>
          <a:ext cx="4404210" cy="372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 rot="16200000">
            <a:off x="3287137" y="3366771"/>
            <a:ext cx="2732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HBV DNA &lt;29 IU/mL, %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0925" y="5172692"/>
            <a:ext cx="10682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TAF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0233" y="5172692"/>
            <a:ext cx="10564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TDF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85500" y="1506575"/>
            <a:ext cx="748146" cy="2347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94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84540" y="1550174"/>
            <a:ext cx="748146" cy="2347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93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3516" y="4615330"/>
            <a:ext cx="866775" cy="36576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268/285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0277" y="4615330"/>
            <a:ext cx="866775" cy="36576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130/140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1484784"/>
            <a:ext cx="4032448" cy="383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1" kern="0" dirty="0" err="1">
                <a:solidFill>
                  <a:schemeClr val="bg1"/>
                </a:solidFill>
              </a:rPr>
              <a:t>Tenofovir</a:t>
            </a:r>
            <a:r>
              <a:rPr lang="en-US" altLang="en-US" b="1" kern="0" dirty="0">
                <a:solidFill>
                  <a:schemeClr val="bg1"/>
                </a:solidFill>
              </a:rPr>
              <a:t> </a:t>
            </a:r>
            <a:r>
              <a:rPr lang="en-US" altLang="en-US" b="1" kern="0" dirty="0" err="1">
                <a:solidFill>
                  <a:schemeClr val="bg1"/>
                </a:solidFill>
              </a:rPr>
              <a:t>alafenamide</a:t>
            </a:r>
            <a:r>
              <a:rPr lang="en-US" altLang="en-US" b="1" kern="0" dirty="0">
                <a:solidFill>
                  <a:schemeClr val="bg1"/>
                </a:solidFill>
              </a:rPr>
              <a:t> (TAF)</a:t>
            </a:r>
            <a:endParaRPr lang="en-US" altLang="en-US" b="1" kern="0" baseline="300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kern="0" dirty="0">
                <a:solidFill>
                  <a:schemeClr val="bg1"/>
                </a:solidFill>
              </a:rPr>
              <a:t>New </a:t>
            </a:r>
            <a:r>
              <a:rPr lang="en-US" altLang="en-US" kern="0" dirty="0" err="1">
                <a:solidFill>
                  <a:schemeClr val="bg1"/>
                </a:solidFill>
              </a:rPr>
              <a:t>tenofovir</a:t>
            </a:r>
            <a:r>
              <a:rPr lang="en-US" altLang="en-US" kern="0" dirty="0">
                <a:solidFill>
                  <a:schemeClr val="bg1"/>
                </a:solidFill>
              </a:rPr>
              <a:t> (TFV) </a:t>
            </a:r>
            <a:r>
              <a:rPr lang="en-US" altLang="en-US" kern="0" dirty="0" err="1">
                <a:solidFill>
                  <a:schemeClr val="bg1"/>
                </a:solidFill>
              </a:rPr>
              <a:t>prodrug</a:t>
            </a:r>
            <a:r>
              <a:rPr lang="en-US" altLang="en-US" kern="0" dirty="0">
                <a:solidFill>
                  <a:schemeClr val="bg1"/>
                </a:solidFill>
              </a:rPr>
              <a:t>; </a:t>
            </a:r>
            <a:br>
              <a:rPr lang="en-US" altLang="en-US" kern="0" dirty="0">
                <a:solidFill>
                  <a:schemeClr val="bg1"/>
                </a:solidFill>
              </a:rPr>
            </a:br>
            <a:r>
              <a:rPr lang="en-US" altLang="en-US" kern="0" dirty="0">
                <a:solidFill>
                  <a:schemeClr val="bg1"/>
                </a:solidFill>
              </a:rPr>
              <a:t>greater plasma stability than TDF</a:t>
            </a:r>
            <a:r>
              <a:rPr lang="en-US" altLang="en-US" kern="0" baseline="30000" dirty="0">
                <a:solidFill>
                  <a:schemeClr val="bg1"/>
                </a:solidFill>
              </a:rPr>
              <a:t>1–3</a:t>
            </a:r>
            <a:r>
              <a:rPr lang="en-US" altLang="en-US" kern="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kern="0" dirty="0">
                <a:solidFill>
                  <a:schemeClr val="bg1"/>
                </a:solidFill>
              </a:rPr>
              <a:t>Enhances delivery of active drug </a:t>
            </a:r>
            <a:br>
              <a:rPr lang="en-US" altLang="en-US" kern="0" dirty="0">
                <a:solidFill>
                  <a:schemeClr val="bg1"/>
                </a:solidFill>
              </a:rPr>
            </a:br>
            <a:r>
              <a:rPr lang="en-US" altLang="en-US" kern="0" dirty="0">
                <a:solidFill>
                  <a:schemeClr val="bg1"/>
                </a:solidFill>
              </a:rPr>
              <a:t>(TFV-DP) to hepatocytes</a:t>
            </a:r>
            <a:r>
              <a:rPr lang="en-US" altLang="en-US" kern="0" baseline="30000" dirty="0">
                <a:solidFill>
                  <a:schemeClr val="bg1"/>
                </a:solidFill>
              </a:rPr>
              <a:t>1–3</a:t>
            </a:r>
            <a:endParaRPr lang="en-US" altLang="en-US" kern="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kern="0" dirty="0">
                <a:solidFill>
                  <a:schemeClr val="bg1"/>
                </a:solidFill>
              </a:rPr>
              <a:t>Reduces circulating levels of TFV relative to TDF</a:t>
            </a:r>
            <a:r>
              <a:rPr lang="en-US" altLang="en-US" kern="0" baseline="30000" dirty="0">
                <a:solidFill>
                  <a:schemeClr val="bg1"/>
                </a:solidFill>
              </a:rPr>
              <a:t>4,5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kern="0" dirty="0">
                <a:solidFill>
                  <a:schemeClr val="bg1"/>
                </a:solidFill>
              </a:rPr>
              <a:t>Improved bone and renal safety demonstrated in HIV patients</a:t>
            </a:r>
            <a:r>
              <a:rPr lang="en-US" altLang="en-US" kern="0" baseline="30000" dirty="0">
                <a:solidFill>
                  <a:schemeClr val="bg1"/>
                </a:solidFill>
              </a:rPr>
              <a:t>5,6</a:t>
            </a:r>
            <a:endParaRPr lang="en-US" altLang="en-US" sz="1600" kern="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3872" y="6525579"/>
            <a:ext cx="186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Buti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M et al. EASL 2016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77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800" b="1" dirty="0" smtClean="0"/>
              <a:t>Co-infection HCV + VIH</a:t>
            </a:r>
            <a:endParaRPr lang="fr-FR" sz="4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Impact of HIV infection on HCV disease progression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5500" dirty="0" smtClean="0">
                <a:solidFill>
                  <a:schemeClr val="bg1"/>
                </a:solidFill>
              </a:rPr>
              <a:t>Several studies have demonstrated that patients </a:t>
            </a:r>
            <a:r>
              <a:rPr lang="en-US" sz="5500" dirty="0" err="1" smtClean="0">
                <a:solidFill>
                  <a:schemeClr val="bg1"/>
                </a:solidFill>
              </a:rPr>
              <a:t>coinfected</a:t>
            </a:r>
            <a:r>
              <a:rPr lang="en-US" sz="5500" dirty="0" smtClean="0">
                <a:solidFill>
                  <a:schemeClr val="bg1"/>
                </a:solidFill>
              </a:rPr>
              <a:t> with HCV and HIV have: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5500" dirty="0" smtClean="0">
                <a:solidFill>
                  <a:schemeClr val="bg1"/>
                </a:solidFill>
              </a:rPr>
              <a:t>More rapid fibrosis progression than </a:t>
            </a:r>
            <a:r>
              <a:rPr lang="en-US" sz="5500" dirty="0" err="1" smtClean="0">
                <a:solidFill>
                  <a:schemeClr val="bg1"/>
                </a:solidFill>
              </a:rPr>
              <a:t>monoinfected</a:t>
            </a:r>
            <a:r>
              <a:rPr lang="en-US" sz="5500" dirty="0" smtClean="0">
                <a:solidFill>
                  <a:schemeClr val="bg1"/>
                </a:solidFill>
              </a:rPr>
              <a:t> patients, even after taking into account age, sex and alcohol </a:t>
            </a:r>
            <a:r>
              <a:rPr lang="fr-FR" sz="5500" dirty="0" err="1" smtClean="0">
                <a:solidFill>
                  <a:schemeClr val="bg1"/>
                </a:solidFill>
              </a:rPr>
              <a:t>consumption</a:t>
            </a:r>
            <a:endParaRPr lang="fr-FR" sz="5500" i="1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5500" dirty="0" smtClean="0">
                <a:solidFill>
                  <a:schemeClr val="bg1"/>
                </a:solidFill>
              </a:rPr>
              <a:t>People with HCV/HIV </a:t>
            </a:r>
            <a:r>
              <a:rPr lang="en-US" sz="5500" dirty="0" err="1" smtClean="0">
                <a:solidFill>
                  <a:schemeClr val="bg1"/>
                </a:solidFill>
              </a:rPr>
              <a:t>coinfection</a:t>
            </a:r>
            <a:r>
              <a:rPr lang="en-US" sz="5500" dirty="0" smtClean="0">
                <a:solidFill>
                  <a:schemeClr val="bg1"/>
                </a:solidFill>
              </a:rPr>
              <a:t> may have quantitative and/or qualitative deficiency in their immune responses to HCV.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5500" dirty="0" smtClean="0">
                <a:solidFill>
                  <a:schemeClr val="bg1"/>
                </a:solidFill>
              </a:rPr>
              <a:t>HIV accelerates the course of HCV-associated liver disease, particularly in patients who are more severely immune deficient, by increasing: the HCV </a:t>
            </a:r>
            <a:r>
              <a:rPr lang="en-US" sz="5500" dirty="0" err="1" smtClean="0">
                <a:solidFill>
                  <a:schemeClr val="bg1"/>
                </a:solidFill>
              </a:rPr>
              <a:t>viraemia</a:t>
            </a:r>
            <a:r>
              <a:rPr lang="en-US" sz="5500" dirty="0" smtClean="0">
                <a:solidFill>
                  <a:schemeClr val="bg1"/>
                </a:solidFill>
              </a:rPr>
              <a:t> level from two- to eightfold, resulting in a significant decrease in spontaneous  </a:t>
            </a:r>
            <a:r>
              <a:rPr lang="en-US" sz="5500" dirty="0" err="1" smtClean="0">
                <a:solidFill>
                  <a:schemeClr val="bg1"/>
                </a:solidFill>
              </a:rPr>
              <a:t>rec</a:t>
            </a:r>
            <a:r>
              <a:rPr lang="en-US" sz="5500" dirty="0" smtClean="0">
                <a:solidFill>
                  <a:schemeClr val="bg1"/>
                </a:solidFill>
              </a:rPr>
              <a:t> </a:t>
            </a:r>
            <a:r>
              <a:rPr lang="en-US" sz="5500" dirty="0" err="1" smtClean="0">
                <a:solidFill>
                  <a:schemeClr val="bg1"/>
                </a:solidFill>
              </a:rPr>
              <a:t>overy</a:t>
            </a:r>
            <a:r>
              <a:rPr lang="en-US" sz="5500" dirty="0" smtClean="0">
                <a:solidFill>
                  <a:schemeClr val="bg1"/>
                </a:solidFill>
              </a:rPr>
              <a:t> from acute hepatitis</a:t>
            </a:r>
            <a:endParaRPr lang="en-US" sz="5500" i="1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2600" b="1" dirty="0" smtClean="0">
              <a:solidFill>
                <a:schemeClr val="bg1"/>
              </a:solidFill>
            </a:endParaRPr>
          </a:p>
          <a:p>
            <a:r>
              <a:rPr lang="fr-FR" sz="3400" b="1" dirty="0" err="1" smtClean="0">
                <a:solidFill>
                  <a:srgbClr val="00FF00"/>
                </a:solidFill>
              </a:rPr>
              <a:t>Ragni</a:t>
            </a:r>
            <a:r>
              <a:rPr lang="fr-FR" sz="3400" b="1" dirty="0" smtClean="0">
                <a:solidFill>
                  <a:srgbClr val="00FF00"/>
                </a:solidFill>
              </a:rPr>
              <a:t> MV  et al. </a:t>
            </a:r>
            <a:r>
              <a:rPr lang="en-US" sz="3400" b="1" i="1" dirty="0" smtClean="0">
                <a:solidFill>
                  <a:srgbClr val="00FF00"/>
                </a:solidFill>
              </a:rPr>
              <a:t>2009 ; </a:t>
            </a:r>
            <a:r>
              <a:rPr lang="fr-FR" sz="3400" b="1" dirty="0" err="1" smtClean="0">
                <a:solidFill>
                  <a:srgbClr val="00FF00"/>
                </a:solidFill>
              </a:rPr>
              <a:t>Opravil</a:t>
            </a:r>
            <a:r>
              <a:rPr lang="fr-FR" sz="3400" b="1" dirty="0" smtClean="0">
                <a:solidFill>
                  <a:srgbClr val="00FF00"/>
                </a:solidFill>
              </a:rPr>
              <a:t> M, et al (2008)</a:t>
            </a:r>
            <a:endParaRPr lang="fr-FR" sz="3400" b="1" dirty="0">
              <a:solidFill>
                <a:srgbClr val="00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2888" y="333375"/>
            <a:ext cx="857726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000" b="1" dirty="0">
                <a:solidFill>
                  <a:srgbClr val="FFFF00"/>
                </a:solidFill>
              </a:rPr>
              <a:t> </a:t>
            </a:r>
            <a:r>
              <a:rPr lang="fr-FR" altLang="fr-FR" sz="4000" b="1" dirty="0" smtClean="0"/>
              <a:t>I. DEFINITIONS</a:t>
            </a:r>
            <a:endParaRPr lang="fr-FR" altLang="fr-FR" sz="4000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0850" y="1414463"/>
            <a:ext cx="8513763" cy="4195762"/>
          </a:xfrm>
          <a:prstGeom prst="rect">
            <a:avLst/>
          </a:prstGeom>
          <a:solidFill>
            <a:srgbClr val="2A14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800" dirty="0">
                <a:solidFill>
                  <a:srgbClr val="FFFFFF"/>
                </a:solidFill>
                <a:latin typeface="Comic Sans MS" pitchFamily="66" charset="0"/>
              </a:rPr>
              <a:t>-</a:t>
            </a:r>
            <a:r>
              <a:rPr lang="fr-FR" altLang="fr-FR" sz="2800" dirty="0">
                <a:latin typeface="Comic Sans MS" pitchFamily="66" charset="0"/>
              </a:rPr>
              <a:t> </a:t>
            </a:r>
            <a:r>
              <a:rPr lang="fr-FR" altLang="fr-FR" sz="2800" b="1" dirty="0">
                <a:solidFill>
                  <a:srgbClr val="00FFFF"/>
                </a:solidFill>
                <a:latin typeface="Comic Sans MS" pitchFamily="66" charset="0"/>
              </a:rPr>
              <a:t>HVB</a:t>
            </a:r>
            <a:r>
              <a:rPr lang="fr-FR" altLang="fr-FR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altLang="fr-FR" sz="2800" b="1" dirty="0">
                <a:solidFill>
                  <a:srgbClr val="FFFFFF"/>
                </a:solidFill>
                <a:latin typeface="Comic Sans MS" pitchFamily="66" charset="0"/>
              </a:rPr>
              <a:t>chronique (Ag </a:t>
            </a:r>
            <a:r>
              <a:rPr lang="fr-FR" altLang="fr-FR" sz="2800" b="1" dirty="0" err="1">
                <a:solidFill>
                  <a:srgbClr val="FFFFFF"/>
                </a:solidFill>
                <a:latin typeface="Comic Sans MS" pitchFamily="66" charset="0"/>
              </a:rPr>
              <a:t>HBs</a:t>
            </a:r>
            <a:r>
              <a:rPr lang="fr-FR" altLang="fr-FR" sz="2800" b="1" dirty="0">
                <a:solidFill>
                  <a:srgbClr val="FFFFFF"/>
                </a:solidFill>
                <a:latin typeface="Comic Sans MS" pitchFamily="66" charset="0"/>
              </a:rPr>
              <a:t>+ &gt; 6 mois)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	</a:t>
            </a:r>
            <a:r>
              <a:rPr lang="fr-FR" altLang="fr-FR" sz="2400" b="1" dirty="0">
                <a:solidFill>
                  <a:srgbClr val="FFFFFF"/>
                </a:solidFill>
              </a:rPr>
              <a:t>● 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virus sauvage (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Ag </a:t>
            </a:r>
            <a:r>
              <a:rPr lang="fr-FR" altLang="fr-FR" sz="2400" b="1" dirty="0" err="1">
                <a:solidFill>
                  <a:srgbClr val="FF9900"/>
                </a:solidFill>
                <a:latin typeface="Comic Sans MS" pitchFamily="66" charset="0"/>
              </a:rPr>
              <a:t>HBe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+</a:t>
            </a:r>
            <a:r>
              <a:rPr lang="fr-FR" altLang="fr-FR" sz="2400" b="1" dirty="0">
                <a:latin typeface="Comic Sans MS" pitchFamily="66" charset="0"/>
              </a:rPr>
              <a:t> 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&amp; 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Ac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anti-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HBe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-) 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		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ADN &gt; 20 000 UI/ml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Transa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&gt; 2N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	</a:t>
            </a:r>
            <a:r>
              <a:rPr lang="fr-FR" altLang="fr-FR" sz="2400" b="1" dirty="0">
                <a:solidFill>
                  <a:srgbClr val="FFFFFF"/>
                </a:solidFill>
              </a:rPr>
              <a:t>● 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virus mutant pré-C (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Ag </a:t>
            </a:r>
            <a:r>
              <a:rPr lang="fr-FR" altLang="fr-FR" sz="2400" b="1" dirty="0" err="1">
                <a:solidFill>
                  <a:srgbClr val="FF9900"/>
                </a:solidFill>
                <a:latin typeface="Comic Sans MS" pitchFamily="66" charset="0"/>
              </a:rPr>
              <a:t>HBe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-</a:t>
            </a:r>
            <a:r>
              <a:rPr lang="fr-FR" altLang="fr-FR" sz="2400" b="1" dirty="0">
                <a:latin typeface="Comic Sans MS" pitchFamily="66" charset="0"/>
              </a:rPr>
              <a:t> 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&amp; 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Ac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anti-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HBe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+)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latin typeface="Comic Sans MS" pitchFamily="66" charset="0"/>
              </a:rPr>
              <a:t>		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ADN &gt; 20 000 UI/ml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Transa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&gt; 2N</a:t>
            </a:r>
          </a:p>
          <a:p>
            <a:pPr>
              <a:lnSpc>
                <a:spcPct val="110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		</a:t>
            </a:r>
            <a:r>
              <a:rPr lang="fr-FR" altLang="fr-FR" sz="2400" b="1" dirty="0">
                <a:solidFill>
                  <a:srgbClr val="FFFF00"/>
                </a:solidFill>
                <a:latin typeface="Comic Sans MS" pitchFamily="66" charset="0"/>
              </a:rPr>
              <a:t>(2000 UI/ml si VIH+)</a:t>
            </a:r>
          </a:p>
          <a:p>
            <a:pPr>
              <a:lnSpc>
                <a:spcPct val="150000"/>
              </a:lnSpc>
            </a:pPr>
            <a:endParaRPr lang="fr-FR" altLang="fr-FR" sz="1000" b="1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altLang="fr-FR" sz="2800" dirty="0">
                <a:solidFill>
                  <a:srgbClr val="FFFFFF"/>
                </a:solidFill>
                <a:latin typeface="Comic Sans MS" pitchFamily="66" charset="0"/>
              </a:rPr>
              <a:t>- </a:t>
            </a:r>
            <a:r>
              <a:rPr lang="fr-FR" altLang="fr-FR" sz="2800" b="1" dirty="0">
                <a:solidFill>
                  <a:srgbClr val="00FF00"/>
                </a:solidFill>
                <a:latin typeface="Comic Sans MS" pitchFamily="66" charset="0"/>
              </a:rPr>
              <a:t>HVC</a:t>
            </a:r>
            <a:r>
              <a:rPr lang="fr-FR" altLang="fr-FR" sz="28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(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Ac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anti-VHC+) : 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</a:rPr>
              <a:t>ARN VHC </a:t>
            </a:r>
            <a:r>
              <a:rPr lang="fr-FR" altLang="fr-FR" sz="2400" b="1" dirty="0">
                <a:solidFill>
                  <a:srgbClr val="FF9900"/>
                </a:solidFill>
                <a:latin typeface="Comic Sans MS" pitchFamily="66" charset="0"/>
                <a:sym typeface="Symbol" pitchFamily="18" charset="2"/>
              </a:rPr>
              <a:t>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  <a:sym typeface="Symbol" pitchFamily="18" charset="2"/>
              </a:rPr>
              <a:t>, </a:t>
            </a:r>
            <a:r>
              <a:rPr lang="fr-FR" altLang="fr-FR" sz="2400" b="1" dirty="0" err="1">
                <a:solidFill>
                  <a:srgbClr val="FFFFFF"/>
                </a:solidFill>
                <a:latin typeface="Comic Sans MS" pitchFamily="66" charset="0"/>
              </a:rPr>
              <a:t>Transa</a:t>
            </a:r>
            <a:r>
              <a:rPr lang="fr-FR" altLang="fr-FR" sz="2400" b="1" dirty="0">
                <a:solidFill>
                  <a:srgbClr val="FFFFFF"/>
                </a:solidFill>
                <a:latin typeface="Comic Sans MS" pitchFamily="66" charset="0"/>
              </a:rPr>
              <a:t> &gt; N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925" y="6308725"/>
            <a:ext cx="546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i="1">
                <a:solidFill>
                  <a:srgbClr val="FFFFFF"/>
                </a:solidFill>
              </a:rPr>
              <a:t>EASL Consensus Statement. J Hepatol 2003; Sup 1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51500" y="6302375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i="1">
                <a:solidFill>
                  <a:srgbClr val="FFFFFF"/>
                </a:solidFill>
              </a:rPr>
              <a:t>Gastroenterol Clin Biol 2002; 26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1438" y="5889625"/>
            <a:ext cx="60134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30000"/>
              </a:spcBef>
            </a:pPr>
            <a:r>
              <a:rPr lang="en-GB" altLang="fr-FR" sz="1800" b="1">
                <a:solidFill>
                  <a:srgbClr val="FFFF00"/>
                </a:solidFill>
              </a:rPr>
              <a:t>Lok, McMahon. </a:t>
            </a:r>
            <a:r>
              <a:rPr lang="en-GB" altLang="fr-FR" sz="1800" b="1" i="1">
                <a:solidFill>
                  <a:srgbClr val="FFFF00"/>
                </a:solidFill>
              </a:rPr>
              <a:t>Hepatology</a:t>
            </a:r>
            <a:r>
              <a:rPr lang="en-GB" altLang="fr-FR" sz="1800" b="1">
                <a:solidFill>
                  <a:srgbClr val="FFFF00"/>
                </a:solidFill>
              </a:rPr>
              <a:t> 2004 (AASLD Guidelines)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600" i="1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The risk of mother-to-child and sexual transmission:  6% to 20% and from 0% to 3%, respectively</a:t>
            </a:r>
          </a:p>
          <a:p>
            <a:pPr algn="just"/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Rates of liver fibrosis (two- to fivefold), cirrhosis, </a:t>
            </a:r>
            <a:r>
              <a:rPr lang="en-US" sz="3600" dirty="0" err="1" smtClean="0">
                <a:solidFill>
                  <a:schemeClr val="bg1"/>
                </a:solidFill>
              </a:rPr>
              <a:t>decompensation</a:t>
            </a:r>
            <a:r>
              <a:rPr lang="en-US" sz="3600" dirty="0" smtClean="0">
                <a:solidFill>
                  <a:schemeClr val="bg1"/>
                </a:solidFill>
              </a:rPr>
              <a:t>, hepatocellular carcinoma (HCC) and liver-related mortality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en-US" sz="3600" i="1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SO, the liver disease is the leading cause of morbidity and mortality in HCV/HIV-</a:t>
            </a:r>
            <a:r>
              <a:rPr lang="en-US" sz="3600" dirty="0" err="1" smtClean="0">
                <a:solidFill>
                  <a:schemeClr val="bg1"/>
                </a:solidFill>
              </a:rPr>
              <a:t>coinfected</a:t>
            </a:r>
            <a:r>
              <a:rPr lang="en-US" sz="3600" dirty="0" smtClean="0">
                <a:solidFill>
                  <a:schemeClr val="bg1"/>
                </a:solidFill>
              </a:rPr>
              <a:t> patients in some parts of Europe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Impact of HIV infection on HCV disease progression (2)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err="1" smtClean="0">
                <a:solidFill>
                  <a:schemeClr val="bg1"/>
                </a:solidFill>
              </a:rPr>
              <a:t>Comorbidities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hepatic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consequences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drug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hepatotoxicity</a:t>
            </a:r>
            <a:r>
              <a:rPr lang="fr-FR" dirty="0" smtClean="0">
                <a:solidFill>
                  <a:schemeClr val="bg1"/>
                </a:solidFill>
              </a:rPr>
              <a:t>, HBV, steatosis, </a:t>
            </a:r>
            <a:r>
              <a:rPr lang="fr-FR" dirty="0" err="1" smtClean="0">
                <a:solidFill>
                  <a:schemeClr val="bg1"/>
                </a:solidFill>
              </a:rPr>
              <a:t>alcohol</a:t>
            </a:r>
            <a:r>
              <a:rPr lang="fr-FR" dirty="0" smtClean="0">
                <a:solidFill>
                  <a:schemeClr val="bg1"/>
                </a:solidFill>
              </a:rPr>
              <a:t> or </a:t>
            </a:r>
            <a:r>
              <a:rPr lang="fr-FR" dirty="0" err="1" smtClean="0">
                <a:solidFill>
                  <a:schemeClr val="bg1"/>
                </a:solidFill>
              </a:rPr>
              <a:t>drug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abuse) are frequent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Patients with CD4 &lt;200 cells/mm3 are those most likely to progress to severe liver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FF00"/>
                </a:solidFill>
              </a:rPr>
              <a:t>In profoundly </a:t>
            </a:r>
            <a:r>
              <a:rPr lang="en-US" b="1" dirty="0" err="1" smtClean="0">
                <a:solidFill>
                  <a:srgbClr val="00FF00"/>
                </a:solidFill>
              </a:rPr>
              <a:t>immunosuppressed</a:t>
            </a:r>
            <a:r>
              <a:rPr lang="en-US" b="1" dirty="0" smtClean="0">
                <a:solidFill>
                  <a:srgbClr val="00FF00"/>
                </a:solidFill>
              </a:rPr>
              <a:t> patients, HCV serology has occasionally been found to be falsely negative despite HCV chronic infection.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</a:rPr>
              <a:t>Spontaneous clearance of HCV is significantly lower in HIV-infected patients than in </a:t>
            </a:r>
            <a:r>
              <a:rPr lang="en-US" dirty="0" err="1" smtClean="0">
                <a:solidFill>
                  <a:schemeClr val="bg1"/>
                </a:solidFill>
              </a:rPr>
              <a:t>immunocompetent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Impact of HIV infection on HCV disease progression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/>
          <a:srcRect b="84615"/>
          <a:stretch>
            <a:fillRect/>
          </a:stretch>
        </p:blipFill>
        <p:spPr bwMode="auto">
          <a:xfrm>
            <a:off x="785813" y="1119188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038225" y="2182813"/>
            <a:ext cx="2008188" cy="3046412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600" b="1" dirty="0">
                <a:latin typeface="Franklin Gothic Book"/>
                <a:cs typeface="Arial" charset="0"/>
              </a:rPr>
              <a:t>Inhibiteurs de protéase</a:t>
            </a:r>
          </a:p>
          <a:p>
            <a:pPr>
              <a:defRPr/>
            </a:pP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SimePREVIR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AsunaPREVIR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DanoPREVIR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SovaPREVIR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VedroPREVIR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VaniPREVIR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ParitaPREVIR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latin typeface="Franklin Gothic Book"/>
                <a:cs typeface="Arial" charset="0"/>
              </a:rPr>
              <a:t>GrazoPREVIR</a:t>
            </a: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endParaRPr lang="fr-FR" sz="1600" b="1" dirty="0">
              <a:latin typeface="Franklin Gothic Book"/>
              <a:cs typeface="Arial" charset="0"/>
            </a:endParaRPr>
          </a:p>
          <a:p>
            <a:pPr>
              <a:defRPr/>
            </a:pPr>
            <a:endParaRPr lang="fr-FR" sz="1600" b="1" dirty="0">
              <a:latin typeface="Franklin Gothic Book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94138" y="2182813"/>
            <a:ext cx="2046287" cy="3046412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600" b="1" dirty="0">
                <a:solidFill>
                  <a:srgbClr val="002060"/>
                </a:solidFill>
                <a:latin typeface="Franklin Gothic Book"/>
                <a:cs typeface="Arial" charset="0"/>
              </a:rPr>
              <a:t>Inhibiteurs de NS5A</a:t>
            </a:r>
          </a:p>
          <a:p>
            <a:pPr>
              <a:defRPr/>
            </a:pP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rgbClr val="002060"/>
                </a:solidFill>
                <a:latin typeface="Franklin Gothic Book"/>
                <a:cs typeface="Arial" charset="0"/>
              </a:rPr>
              <a:t>DaclatASVIR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rgbClr val="002060"/>
                </a:solidFill>
                <a:latin typeface="Franklin Gothic Book"/>
                <a:cs typeface="Arial" charset="0"/>
              </a:rPr>
              <a:t>LedipASVIR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rgbClr val="002060"/>
                </a:solidFill>
                <a:latin typeface="Franklin Gothic Book"/>
                <a:cs typeface="Arial" charset="0"/>
              </a:rPr>
              <a:t>OmbitASVIR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rgbClr val="002060"/>
                </a:solidFill>
                <a:latin typeface="Franklin Gothic Book"/>
                <a:cs typeface="Arial" charset="0"/>
              </a:rPr>
              <a:t>SamatASVIR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rgbClr val="002060"/>
                </a:solidFill>
                <a:latin typeface="Franklin Gothic Book"/>
                <a:cs typeface="Arial" charset="0"/>
              </a:rPr>
              <a:t>ElbASVIR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 dirty="0" err="1" smtClean="0">
                <a:solidFill>
                  <a:srgbClr val="002060"/>
                </a:solidFill>
                <a:latin typeface="Franklin Gothic Book"/>
                <a:cs typeface="Arial" charset="0"/>
              </a:rPr>
              <a:t>VelpatASVIR</a:t>
            </a:r>
            <a:endParaRPr lang="fr-FR" sz="1600" b="1" dirty="0">
              <a:solidFill>
                <a:srgbClr val="0020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endParaRPr lang="fr-FR" sz="1600" dirty="0">
              <a:latin typeface="Franklin Gothic Book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54788" y="2133600"/>
            <a:ext cx="2065337" cy="3095625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Inhibiteurs de NS5B</a:t>
            </a:r>
          </a:p>
          <a:p>
            <a:pPr>
              <a:defRPr/>
            </a:pPr>
            <a:endParaRPr lang="fr-FR" sz="1600" b="1">
              <a:solidFill>
                <a:srgbClr val="FF000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SofosBUVIR</a:t>
            </a:r>
          </a:p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DeleoBUVIR</a:t>
            </a:r>
          </a:p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DasaBUVIR</a:t>
            </a:r>
          </a:p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SetroBUVIR</a:t>
            </a:r>
          </a:p>
          <a:p>
            <a:pPr>
              <a:defRPr/>
            </a:pPr>
            <a:r>
              <a:rPr lang="fr-FR" sz="1600" b="1">
                <a:solidFill>
                  <a:srgbClr val="FF0000"/>
                </a:solidFill>
                <a:latin typeface="Franklin Gothic Book"/>
                <a:cs typeface="Arial" charset="0"/>
              </a:rPr>
              <a:t>BeclaBUVIR</a:t>
            </a:r>
          </a:p>
          <a:p>
            <a:pPr>
              <a:defRPr/>
            </a:pPr>
            <a:endParaRPr lang="fr-FR" sz="1600" b="1">
              <a:solidFill>
                <a:srgbClr val="422D60"/>
              </a:solidFill>
              <a:latin typeface="Franklin Gothic Book"/>
              <a:cs typeface="Arial" charset="0"/>
            </a:endParaRPr>
          </a:p>
          <a:p>
            <a:pPr>
              <a:defRPr/>
            </a:pPr>
            <a:endParaRPr lang="fr-FR" sz="1600" b="1">
              <a:solidFill>
                <a:srgbClr val="422D60"/>
              </a:solidFill>
              <a:latin typeface="Franklin Gothic Book"/>
              <a:cs typeface="Arial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785813" y="274638"/>
            <a:ext cx="6594475" cy="7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800" b="1" dirty="0" smtClean="0">
                <a:solidFill>
                  <a:srgbClr val="FF0000"/>
                </a:solidFill>
                <a:latin typeface="Verdana" pitchFamily="34" charset="0"/>
              </a:rPr>
              <a:t>TREATMENT HCV</a:t>
            </a:r>
            <a:endParaRPr lang="fr-FR" altLang="fr-FR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fr-FR" sz="4800" b="1" dirty="0" smtClean="0">
                <a:solidFill>
                  <a:srgbClr val="FF0000"/>
                </a:solidFill>
              </a:rPr>
              <a:t>HCV </a:t>
            </a:r>
            <a:r>
              <a:rPr lang="fr-FR" sz="4800" b="1" dirty="0" err="1" smtClean="0">
                <a:solidFill>
                  <a:srgbClr val="FF0000"/>
                </a:solidFill>
              </a:rPr>
              <a:t>treament</a:t>
            </a:r>
            <a:endParaRPr lang="fr-FR" sz="4800" b="1" dirty="0" smtClean="0">
              <a:solidFill>
                <a:srgbClr val="FF0000"/>
              </a:solidFill>
            </a:endParaRPr>
          </a:p>
        </p:txBody>
      </p:sp>
      <p:sp>
        <p:nvSpPr>
          <p:cNvPr id="26" name="Espace réservé du contenu 2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76250" y="4584700"/>
            <a:ext cx="8385175" cy="5921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/>
          </a:p>
        </p:txBody>
      </p:sp>
      <p:sp>
        <p:nvSpPr>
          <p:cNvPr id="20483" name="ZoneTexte 9"/>
          <p:cNvSpPr txBox="1">
            <a:spLocks noChangeArrowheads="1"/>
          </p:cNvSpPr>
          <p:nvPr/>
        </p:nvSpPr>
        <p:spPr bwMode="auto">
          <a:xfrm>
            <a:off x="187325" y="2914650"/>
            <a:ext cx="1249363" cy="6572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 dirty="0" err="1">
                <a:cs typeface="Arial" charset="0"/>
              </a:rPr>
              <a:t>Sofosbuvir</a:t>
            </a:r>
            <a:endParaRPr lang="fr-FR" sz="1600" dirty="0">
              <a:cs typeface="Arial" charset="0"/>
            </a:endParaRPr>
          </a:p>
          <a:p>
            <a:pPr algn="ctr" eaLnBrk="0" hangingPunct="0"/>
            <a:r>
              <a:rPr lang="fr-FR" sz="1600" dirty="0" err="1">
                <a:cs typeface="Arial" charset="0"/>
              </a:rPr>
              <a:t>Sovaldi</a:t>
            </a:r>
            <a:r>
              <a:rPr lang="fr-FR" sz="1600" dirty="0">
                <a:cs typeface="Arial" charset="0"/>
              </a:rPr>
              <a:t>®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98688" y="3690938"/>
            <a:ext cx="12700" cy="97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5" name="ZoneTexte 11"/>
          <p:cNvSpPr txBox="1">
            <a:spLocks noChangeArrowheads="1"/>
          </p:cNvSpPr>
          <p:nvPr/>
        </p:nvSpPr>
        <p:spPr bwMode="auto">
          <a:xfrm>
            <a:off x="1597025" y="2908300"/>
            <a:ext cx="1230313" cy="6572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>
                <a:cs typeface="Arial" charset="0"/>
              </a:rPr>
              <a:t>Simeprevir</a:t>
            </a:r>
          </a:p>
          <a:p>
            <a:pPr algn="ctr" eaLnBrk="0" hangingPunct="0"/>
            <a:r>
              <a:rPr lang="fr-FR" sz="1600">
                <a:cs typeface="Arial" charset="0"/>
              </a:rPr>
              <a:t>Olysio®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608388" y="3648075"/>
            <a:ext cx="12700" cy="97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7" name="ZoneTexte 14"/>
          <p:cNvSpPr txBox="1">
            <a:spLocks noChangeArrowheads="1"/>
          </p:cNvSpPr>
          <p:nvPr/>
        </p:nvSpPr>
        <p:spPr bwMode="auto">
          <a:xfrm>
            <a:off x="3032125" y="2941638"/>
            <a:ext cx="1196975" cy="585787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>
                <a:cs typeface="Arial" charset="0"/>
              </a:rPr>
              <a:t>Daclatasvir</a:t>
            </a:r>
          </a:p>
          <a:p>
            <a:pPr algn="ctr" eaLnBrk="0" hangingPunct="0"/>
            <a:r>
              <a:rPr lang="fr-FR" sz="1600">
                <a:cs typeface="Arial" charset="0"/>
              </a:rPr>
              <a:t>Daklinza®</a:t>
            </a:r>
          </a:p>
        </p:txBody>
      </p:sp>
      <p:sp>
        <p:nvSpPr>
          <p:cNvPr id="6154" name="ZoneTexte 2"/>
          <p:cNvSpPr txBox="1">
            <a:spLocks noChangeArrowheads="1"/>
          </p:cNvSpPr>
          <p:nvPr/>
        </p:nvSpPr>
        <p:spPr bwMode="auto">
          <a:xfrm>
            <a:off x="298450" y="5051425"/>
            <a:ext cx="84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Janvier</a:t>
            </a:r>
          </a:p>
        </p:txBody>
      </p:sp>
      <p:sp>
        <p:nvSpPr>
          <p:cNvPr id="6155" name="ZoneTexte 12"/>
          <p:cNvSpPr txBox="1">
            <a:spLocks noChangeArrowheads="1"/>
          </p:cNvSpPr>
          <p:nvPr/>
        </p:nvSpPr>
        <p:spPr bwMode="auto">
          <a:xfrm>
            <a:off x="1941513" y="5037138"/>
            <a:ext cx="51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Mai</a:t>
            </a:r>
          </a:p>
        </p:txBody>
      </p:sp>
      <p:sp>
        <p:nvSpPr>
          <p:cNvPr id="6156" name="ZoneTexte 15"/>
          <p:cNvSpPr txBox="1">
            <a:spLocks noChangeArrowheads="1"/>
          </p:cNvSpPr>
          <p:nvPr/>
        </p:nvSpPr>
        <p:spPr bwMode="auto">
          <a:xfrm>
            <a:off x="3014663" y="5037138"/>
            <a:ext cx="1189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Septembre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964113" y="3621088"/>
            <a:ext cx="12700" cy="97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2" name="ZoneTexte 14"/>
          <p:cNvSpPr txBox="1">
            <a:spLocks noChangeArrowheads="1"/>
          </p:cNvSpPr>
          <p:nvPr/>
        </p:nvSpPr>
        <p:spPr bwMode="auto">
          <a:xfrm>
            <a:off x="4437063" y="2652713"/>
            <a:ext cx="1152525" cy="86201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 dirty="0" err="1">
                <a:cs typeface="Arial" charset="0"/>
              </a:rPr>
              <a:t>Sofosbuvir</a:t>
            </a:r>
            <a:endParaRPr lang="fr-FR" sz="1600" dirty="0">
              <a:cs typeface="Arial" charset="0"/>
            </a:endParaRPr>
          </a:p>
          <a:p>
            <a:pPr algn="ctr" eaLnBrk="0" hangingPunct="0"/>
            <a:r>
              <a:rPr lang="fr-FR" sz="1600" dirty="0" err="1">
                <a:cs typeface="Arial" charset="0"/>
              </a:rPr>
              <a:t>Ledipasvir</a:t>
            </a:r>
            <a:endParaRPr lang="fr-FR" sz="1600" dirty="0">
              <a:cs typeface="Arial" charset="0"/>
            </a:endParaRPr>
          </a:p>
          <a:p>
            <a:pPr algn="ctr" eaLnBrk="0" hangingPunct="0"/>
            <a:r>
              <a:rPr lang="fr-FR" sz="1600" dirty="0" err="1">
                <a:cs typeface="Arial" charset="0"/>
              </a:rPr>
              <a:t>Harvoni</a:t>
            </a:r>
            <a:r>
              <a:rPr lang="fr-FR" sz="1600" dirty="0">
                <a:cs typeface="Arial" charset="0"/>
              </a:rPr>
              <a:t>®</a:t>
            </a:r>
          </a:p>
        </p:txBody>
      </p:sp>
      <p:sp>
        <p:nvSpPr>
          <p:cNvPr id="6159" name="ZoneTexte 15"/>
          <p:cNvSpPr txBox="1">
            <a:spLocks noChangeArrowheads="1"/>
          </p:cNvSpPr>
          <p:nvPr/>
        </p:nvSpPr>
        <p:spPr bwMode="auto">
          <a:xfrm>
            <a:off x="4467225" y="5035550"/>
            <a:ext cx="1130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Novembre</a:t>
            </a:r>
          </a:p>
        </p:txBody>
      </p:sp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539750" y="4697413"/>
            <a:ext cx="639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cs typeface="Arial" charset="0"/>
              </a:rPr>
              <a:t>2014</a:t>
            </a:r>
          </a:p>
        </p:txBody>
      </p:sp>
      <p:cxnSp>
        <p:nvCxnSpPr>
          <p:cNvPr id="2" name="Connecteur droit avec flèche 10"/>
          <p:cNvCxnSpPr/>
          <p:nvPr/>
        </p:nvCxnSpPr>
        <p:spPr>
          <a:xfrm>
            <a:off x="784225" y="3670300"/>
            <a:ext cx="12700" cy="97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086475" y="5052655"/>
            <a:ext cx="84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Janvier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5602288" y="4749800"/>
            <a:ext cx="639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dirty="0">
                <a:cs typeface="Arial" charset="0"/>
              </a:rPr>
              <a:t>2015</a:t>
            </a:r>
          </a:p>
        </p:txBody>
      </p:sp>
      <p:cxnSp>
        <p:nvCxnSpPr>
          <p:cNvPr id="5" name="Connecteur droit avec flèche 14"/>
          <p:cNvCxnSpPr/>
          <p:nvPr/>
        </p:nvCxnSpPr>
        <p:spPr>
          <a:xfrm>
            <a:off x="6496050" y="3689350"/>
            <a:ext cx="12700" cy="97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9" name="ZoneTexte 14"/>
          <p:cNvSpPr txBox="1">
            <a:spLocks noChangeArrowheads="1"/>
          </p:cNvSpPr>
          <p:nvPr/>
        </p:nvSpPr>
        <p:spPr bwMode="auto">
          <a:xfrm>
            <a:off x="5815013" y="1990725"/>
            <a:ext cx="1319212" cy="901700"/>
          </a:xfrm>
          <a:prstGeom prst="rect">
            <a:avLst/>
          </a:prstGeom>
          <a:noFill/>
          <a:ln w="76200">
            <a:solidFill>
              <a:srgbClr val="60BD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>
                <a:cs typeface="Arial" charset="0"/>
              </a:rPr>
              <a:t>Paritaprevir</a:t>
            </a:r>
          </a:p>
          <a:p>
            <a:pPr algn="ctr" eaLnBrk="0" hangingPunct="0"/>
            <a:r>
              <a:rPr lang="fr-FR" sz="1600">
                <a:cs typeface="Arial" charset="0"/>
              </a:rPr>
              <a:t>Ombitasvir</a:t>
            </a:r>
          </a:p>
          <a:p>
            <a:pPr algn="ctr" eaLnBrk="0" hangingPunct="0"/>
            <a:r>
              <a:rPr lang="fr-FR" sz="1600">
                <a:cs typeface="Arial" charset="0"/>
              </a:rPr>
              <a:t>Viekirax®</a:t>
            </a:r>
          </a:p>
        </p:txBody>
      </p:sp>
      <p:sp>
        <p:nvSpPr>
          <p:cNvPr id="20500" name="ZoneTexte 14"/>
          <p:cNvSpPr txBox="1">
            <a:spLocks noChangeArrowheads="1"/>
          </p:cNvSpPr>
          <p:nvPr/>
        </p:nvSpPr>
        <p:spPr bwMode="auto">
          <a:xfrm>
            <a:off x="5815013" y="2928938"/>
            <a:ext cx="1319212" cy="5857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>
                <a:cs typeface="Arial" charset="0"/>
              </a:rPr>
              <a:t>Dasabuvir</a:t>
            </a:r>
          </a:p>
          <a:p>
            <a:pPr algn="ctr" eaLnBrk="0" hangingPunct="0"/>
            <a:r>
              <a:rPr lang="fr-FR" sz="1600">
                <a:cs typeface="Arial" charset="0"/>
              </a:rPr>
              <a:t>Exviera®</a:t>
            </a:r>
          </a:p>
        </p:txBody>
      </p:sp>
      <p:cxnSp>
        <p:nvCxnSpPr>
          <p:cNvPr id="22" name="Connecteur droit avec flèche 14"/>
          <p:cNvCxnSpPr/>
          <p:nvPr/>
        </p:nvCxnSpPr>
        <p:spPr>
          <a:xfrm>
            <a:off x="8012113" y="3649663"/>
            <a:ext cx="12700" cy="97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2" name="ZoneTexte 14"/>
          <p:cNvSpPr txBox="1">
            <a:spLocks noChangeArrowheads="1"/>
          </p:cNvSpPr>
          <p:nvPr/>
        </p:nvSpPr>
        <p:spPr bwMode="auto">
          <a:xfrm>
            <a:off x="7324725" y="2669591"/>
            <a:ext cx="1444625" cy="830997"/>
          </a:xfrm>
          <a:prstGeom prst="rect">
            <a:avLst/>
          </a:prstGeom>
          <a:noFill/>
          <a:ln w="76200">
            <a:solidFill>
              <a:srgbClr val="60BD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 dirty="0" err="1">
                <a:cs typeface="Arial" charset="0"/>
              </a:rPr>
              <a:t>Grazoprevir</a:t>
            </a:r>
            <a:endParaRPr lang="fr-FR" sz="1600" dirty="0">
              <a:cs typeface="Arial" charset="0"/>
            </a:endParaRPr>
          </a:p>
          <a:p>
            <a:pPr algn="ctr" eaLnBrk="0" hangingPunct="0"/>
            <a:r>
              <a:rPr lang="fr-FR" sz="1600" dirty="0" err="1" smtClean="0">
                <a:cs typeface="Arial" charset="0"/>
              </a:rPr>
              <a:t>Elbasvir</a:t>
            </a:r>
            <a:endParaRPr lang="fr-FR" sz="1600" dirty="0" smtClean="0">
              <a:cs typeface="Arial" charset="0"/>
            </a:endParaRPr>
          </a:p>
          <a:p>
            <a:pPr algn="ctr" eaLnBrk="0" hangingPunct="0"/>
            <a:r>
              <a:rPr lang="fr-FR" sz="1600" dirty="0" err="1" smtClean="0">
                <a:cs typeface="Arial" charset="0"/>
              </a:rPr>
              <a:t>Zepatier</a:t>
            </a:r>
            <a:r>
              <a:rPr lang="fr-FR" sz="1600" dirty="0" smtClean="0">
                <a:cs typeface="Arial" charset="0"/>
              </a:rPr>
              <a:t>®</a:t>
            </a:r>
            <a:endParaRPr lang="fr-FR" sz="1600" dirty="0">
              <a:cs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081044" y="4749800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dirty="0" smtClean="0">
                <a:cs typeface="Arial" charset="0"/>
              </a:rPr>
              <a:t>2016</a:t>
            </a: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US" sz="3600" b="1" i="1" dirty="0" smtClean="0"/>
              <a:t>Concurrent Treatment of HIV and Hepatitis C Virus Infection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Concurrent treatment of HIV and HCV is feasible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but treatment may be complicated by pill burden, drug-drug interactions, and toxicities.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 In this context, the stage of HCV disease should be assessed to determine the medical need for HCV treatment and to inform the decision on when to start treatment.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ART regimen may need to be modified before HCV treatment is initiated to reduce the potential for drug-drug interactions and/or toxicities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6450" cy="4584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6340475"/>
            <a:ext cx="4330700" cy="517525"/>
          </a:xfrm>
          <a:prstGeom prst="rect">
            <a:avLst/>
          </a:prstGeom>
          <a:solidFill>
            <a:srgbClr val="2A14F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2000" b="1" i="1" dirty="0">
                <a:solidFill>
                  <a:srgbClr val="00FF00"/>
                </a:solidFill>
              </a:rPr>
              <a:t>Weber R, </a:t>
            </a:r>
            <a:r>
              <a:rPr lang="fr-FR" sz="2000" b="1" i="1" dirty="0" err="1">
                <a:solidFill>
                  <a:srgbClr val="00FF00"/>
                </a:solidFill>
              </a:rPr>
              <a:t>Arch</a:t>
            </a:r>
            <a:r>
              <a:rPr lang="fr-FR" sz="2000" b="1" i="1" dirty="0">
                <a:solidFill>
                  <a:srgbClr val="00FF00"/>
                </a:solidFill>
              </a:rPr>
              <a:t> </a:t>
            </a:r>
            <a:r>
              <a:rPr lang="fr-FR" sz="2000" b="1" i="1" dirty="0" err="1">
                <a:solidFill>
                  <a:srgbClr val="00FF00"/>
                </a:solidFill>
              </a:rPr>
              <a:t>Intern</a:t>
            </a:r>
            <a:r>
              <a:rPr lang="fr-FR" sz="2000" b="1" i="1" dirty="0">
                <a:solidFill>
                  <a:srgbClr val="00FF00"/>
                </a:solidFill>
              </a:rPr>
              <a:t> Med 2006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71472" y="3571876"/>
            <a:ext cx="7570787" cy="5318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9784"/>
          </a:xfrm>
          <a:solidFill>
            <a:srgbClr val="FFFF00"/>
          </a:solidFill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Co-infection HIV-B-C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CONCLUSION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Patients HIV–HBV </a:t>
            </a:r>
            <a:r>
              <a:rPr lang="fr-FR" b="1" dirty="0" smtClean="0">
                <a:solidFill>
                  <a:srgbClr val="FF0000"/>
                </a:solidFill>
              </a:rPr>
              <a:t>(AgHBs+)  </a:t>
            </a: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Treated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tenofovir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based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regimen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 smtClean="0">
                <a:solidFill>
                  <a:srgbClr val="00FF00"/>
                </a:solidFill>
              </a:rPr>
              <a:t>(TDF+3TC </a:t>
            </a:r>
            <a:r>
              <a:rPr lang="fr-FR" b="1" dirty="0" err="1" smtClean="0">
                <a:solidFill>
                  <a:srgbClr val="00FF00"/>
                </a:solidFill>
              </a:rPr>
              <a:t>based</a:t>
            </a:r>
            <a:r>
              <a:rPr lang="fr-FR" b="1" dirty="0" smtClean="0">
                <a:solidFill>
                  <a:srgbClr val="00FF00"/>
                </a:solidFill>
              </a:rPr>
              <a:t> in Burundi /EAC)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an active </a:t>
            </a:r>
            <a:r>
              <a:rPr lang="fr-FR" b="1" dirty="0" err="1" smtClean="0">
                <a:solidFill>
                  <a:schemeClr val="bg1"/>
                </a:solidFill>
              </a:rPr>
              <a:t>trt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again</a:t>
            </a:r>
            <a:r>
              <a:rPr lang="fr-FR" b="1" dirty="0" smtClean="0">
                <a:solidFill>
                  <a:schemeClr val="bg1"/>
                </a:solidFill>
              </a:rPr>
              <a:t> HBV </a:t>
            </a:r>
            <a:r>
              <a:rPr lang="fr-FR" b="1" dirty="0" err="1" smtClean="0">
                <a:solidFill>
                  <a:schemeClr val="bg1"/>
                </a:solidFill>
              </a:rPr>
              <a:t>when</a:t>
            </a:r>
            <a:r>
              <a:rPr lang="fr-FR" b="1" dirty="0" smtClean="0">
                <a:solidFill>
                  <a:schemeClr val="bg1"/>
                </a:solidFill>
              </a:rPr>
              <a:t> TENOFOVIR (or TAF </a:t>
            </a:r>
            <a:r>
              <a:rPr lang="en-US" dirty="0" smtClean="0">
                <a:solidFill>
                  <a:schemeClr val="bg1"/>
                </a:solidFill>
              </a:rPr>
              <a:t>cannot safely be used)</a:t>
            </a:r>
            <a:endParaRPr lang="fr-FR" b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a </a:t>
            </a:r>
            <a:r>
              <a:rPr lang="fr-FR" b="1" dirty="0" err="1" smtClean="0">
                <a:solidFill>
                  <a:schemeClr val="bg1"/>
                </a:solidFill>
              </a:rPr>
              <a:t>followup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according</a:t>
            </a:r>
            <a:r>
              <a:rPr lang="fr-FR" b="1" dirty="0" smtClean="0">
                <a:solidFill>
                  <a:schemeClr val="bg1"/>
                </a:solidFill>
              </a:rPr>
              <a:t> to the </a:t>
            </a:r>
            <a:r>
              <a:rPr lang="fr-FR" b="1" dirty="0" err="1" smtClean="0">
                <a:solidFill>
                  <a:schemeClr val="bg1"/>
                </a:solidFill>
              </a:rPr>
              <a:t>liver</a:t>
            </a:r>
            <a:r>
              <a:rPr lang="fr-FR" b="1" dirty="0" smtClean="0">
                <a:solidFill>
                  <a:schemeClr val="bg1"/>
                </a:solidFill>
              </a:rPr>
              <a:t> stage: </a:t>
            </a: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an </a:t>
            </a:r>
            <a:r>
              <a:rPr lang="fr-FR" b="1" dirty="0" err="1" smtClean="0">
                <a:solidFill>
                  <a:schemeClr val="bg1"/>
                </a:solidFill>
              </a:rPr>
              <a:t>assessment</a:t>
            </a:r>
            <a:r>
              <a:rPr lang="fr-FR" b="1" dirty="0" smtClean="0">
                <a:solidFill>
                  <a:schemeClr val="bg1"/>
                </a:solidFill>
              </a:rPr>
              <a:t>  of </a:t>
            </a:r>
            <a:r>
              <a:rPr lang="fr-FR" b="1" dirty="0" err="1" smtClean="0">
                <a:solidFill>
                  <a:schemeClr val="bg1"/>
                </a:solidFill>
              </a:rPr>
              <a:t>liver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fibrosis</a:t>
            </a:r>
            <a:r>
              <a:rPr lang="fr-FR" b="1" dirty="0" smtClean="0">
                <a:solidFill>
                  <a:schemeClr val="bg1"/>
                </a:solidFill>
              </a:rPr>
              <a:t> or </a:t>
            </a:r>
            <a:r>
              <a:rPr lang="fr-FR" b="1" dirty="0" err="1" smtClean="0">
                <a:solidFill>
                  <a:schemeClr val="bg1"/>
                </a:solidFill>
              </a:rPr>
              <a:t>Ultrasound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Upper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endoscpy</a:t>
            </a: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5. </a:t>
            </a:r>
            <a:r>
              <a:rPr lang="fr-FR" b="1" dirty="0" err="1" smtClean="0">
                <a:solidFill>
                  <a:schemeClr val="bg1"/>
                </a:solidFill>
              </a:rPr>
              <a:t>Screen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Treat</a:t>
            </a:r>
            <a:r>
              <a:rPr lang="fr-FR" b="1" dirty="0" smtClean="0">
                <a:solidFill>
                  <a:schemeClr val="bg1"/>
                </a:solidFill>
              </a:rPr>
              <a:t>  HBV </a:t>
            </a:r>
            <a:r>
              <a:rPr lang="fr-FR" b="1" dirty="0" err="1" smtClean="0">
                <a:solidFill>
                  <a:schemeClr val="bg1"/>
                </a:solidFill>
              </a:rPr>
              <a:t>monoinfected</a:t>
            </a:r>
            <a:r>
              <a:rPr lang="fr-FR" b="1" dirty="0" smtClean="0">
                <a:solidFill>
                  <a:schemeClr val="bg1"/>
                </a:solidFill>
              </a:rPr>
              <a:t> patients: 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Program HIV-</a:t>
            </a:r>
            <a:r>
              <a:rPr lang="fr-FR" b="1" dirty="0" err="1" smtClean="0">
                <a:solidFill>
                  <a:schemeClr val="bg1"/>
                </a:solidFill>
              </a:rPr>
              <a:t>hepatitis</a:t>
            </a:r>
            <a:endParaRPr lang="fr-FR" b="1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fr-FR" b="1" u="sng" dirty="0" smtClean="0">
                <a:solidFill>
                  <a:srgbClr val="00FF00"/>
                </a:solidFill>
              </a:rPr>
              <a:t>6. Vaccination / </a:t>
            </a:r>
            <a:r>
              <a:rPr lang="fr-FR" b="1" u="sng" dirty="0" err="1" smtClean="0">
                <a:solidFill>
                  <a:srgbClr val="00FF00"/>
                </a:solidFill>
              </a:rPr>
              <a:t>Immunization</a:t>
            </a:r>
            <a:r>
              <a:rPr lang="fr-FR" b="1" u="sng" dirty="0" smtClean="0">
                <a:solidFill>
                  <a:srgbClr val="00FF00"/>
                </a:solidFill>
              </a:rPr>
              <a:t> !!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857760"/>
            <a:ext cx="8286808" cy="157163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5720" y="2071678"/>
            <a:ext cx="8429684" cy="78581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CONCLUSION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bg1"/>
                </a:solidFill>
              </a:rPr>
              <a:t>Patients HIV –VHC (</a:t>
            </a:r>
            <a:r>
              <a:rPr lang="fr-FR" b="1" dirty="0" smtClean="0">
                <a:solidFill>
                  <a:srgbClr val="FF0000"/>
                </a:solidFill>
              </a:rPr>
              <a:t>ARN+</a:t>
            </a:r>
            <a:r>
              <a:rPr lang="fr-FR" b="1" dirty="0" smtClean="0">
                <a:solidFill>
                  <a:schemeClr val="bg1"/>
                </a:solidFill>
              </a:rPr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</a:t>
            </a:r>
            <a:r>
              <a:rPr lang="fr-FR" b="1" dirty="0" err="1" smtClean="0">
                <a:solidFill>
                  <a:schemeClr val="bg1"/>
                </a:solidFill>
              </a:rPr>
              <a:t>assessment</a:t>
            </a:r>
            <a:r>
              <a:rPr lang="fr-FR" b="1" dirty="0" smtClean="0">
                <a:solidFill>
                  <a:schemeClr val="bg1"/>
                </a:solidFill>
              </a:rPr>
              <a:t> of </a:t>
            </a:r>
            <a:r>
              <a:rPr lang="fr-FR" b="1" dirty="0" err="1" smtClean="0">
                <a:solidFill>
                  <a:schemeClr val="bg1"/>
                </a:solidFill>
              </a:rPr>
              <a:t>liver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fibrosis</a:t>
            </a:r>
            <a:r>
              <a:rPr lang="fr-FR" b="1" dirty="0" smtClean="0">
                <a:solidFill>
                  <a:schemeClr val="bg1"/>
                </a:solidFill>
              </a:rPr>
              <a:t> or </a:t>
            </a:r>
            <a:r>
              <a:rPr lang="fr-FR" b="1" dirty="0" err="1" smtClean="0">
                <a:solidFill>
                  <a:schemeClr val="bg1"/>
                </a:solidFill>
              </a:rPr>
              <a:t>Ultrasound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Upper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endoscpy</a:t>
            </a:r>
            <a:endParaRPr lang="fr-FR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a </a:t>
            </a:r>
            <a:r>
              <a:rPr lang="fr-FR" b="1" dirty="0" err="1" smtClean="0">
                <a:solidFill>
                  <a:schemeClr val="bg1"/>
                </a:solidFill>
              </a:rPr>
              <a:t>follow</a:t>
            </a:r>
            <a:r>
              <a:rPr lang="fr-FR" b="1" dirty="0" smtClean="0">
                <a:solidFill>
                  <a:schemeClr val="bg1"/>
                </a:solidFill>
              </a:rPr>
              <a:t> up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Should</a:t>
            </a:r>
            <a:r>
              <a:rPr lang="fr-FR" b="1" dirty="0" smtClean="0">
                <a:solidFill>
                  <a:schemeClr val="bg1"/>
                </a:solidFill>
              </a:rPr>
              <a:t> have </a:t>
            </a:r>
            <a:r>
              <a:rPr lang="fr-FR" b="1" dirty="0" err="1" smtClean="0">
                <a:solidFill>
                  <a:schemeClr val="bg1"/>
                </a:solidFill>
              </a:rPr>
              <a:t>treatment</a:t>
            </a:r>
            <a:r>
              <a:rPr lang="fr-FR" b="1" dirty="0" smtClean="0">
                <a:solidFill>
                  <a:schemeClr val="bg1"/>
                </a:solidFill>
              </a:rPr>
              <a:t>  (</a:t>
            </a:r>
            <a:r>
              <a:rPr lang="fr-FR" b="1" dirty="0" err="1" smtClean="0">
                <a:solidFill>
                  <a:schemeClr val="bg1"/>
                </a:solidFill>
              </a:rPr>
              <a:t>before</a:t>
            </a:r>
            <a:r>
              <a:rPr lang="fr-FR" b="1" dirty="0" smtClean="0">
                <a:solidFill>
                  <a:schemeClr val="bg1"/>
                </a:solidFill>
              </a:rPr>
              <a:t> or concomitant </a:t>
            </a:r>
            <a:r>
              <a:rPr lang="fr-FR" b="1" dirty="0" err="1" smtClean="0">
                <a:solidFill>
                  <a:schemeClr val="bg1"/>
                </a:solidFill>
              </a:rPr>
              <a:t>treatment</a:t>
            </a:r>
            <a:r>
              <a:rPr lang="fr-FR" b="1" dirty="0" smtClean="0">
                <a:solidFill>
                  <a:schemeClr val="bg1"/>
                </a:solidFill>
              </a:rPr>
              <a:t>: SVR : 95%)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Take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into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account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drug</a:t>
            </a:r>
            <a:r>
              <a:rPr lang="fr-FR" b="1" dirty="0" smtClean="0">
                <a:solidFill>
                  <a:schemeClr val="bg1"/>
                </a:solidFill>
              </a:rPr>
              <a:t> interaction!!!</a:t>
            </a:r>
          </a:p>
          <a:p>
            <a:pP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Thank</a:t>
            </a:r>
            <a:r>
              <a:rPr lang="fr-FR" b="1" dirty="0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b="1" dirty="0" err="1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fr-FR" b="1" dirty="0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 for </a:t>
            </a:r>
            <a:r>
              <a:rPr lang="fr-FR" b="1" dirty="0" err="1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your</a:t>
            </a:r>
            <a:r>
              <a:rPr lang="fr-FR" b="1" dirty="0" smtClean="0">
                <a:solidFill>
                  <a:srgbClr val="2A14F8"/>
                </a:solidFill>
                <a:latin typeface="Aharoni" pitchFamily="2" charset="-79"/>
                <a:cs typeface="Aharoni" pitchFamily="2" charset="-79"/>
              </a:rPr>
              <a:t> attention</a:t>
            </a:r>
            <a:endParaRPr lang="fr-FR" b="1" dirty="0">
              <a:solidFill>
                <a:srgbClr val="2A14F8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709612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fr-FR" altLang="fr-FR" dirty="0" smtClean="0">
                <a:cs typeface="Arial" charset="0"/>
              </a:rPr>
              <a:t>II. PREVALENCE</a:t>
            </a:r>
            <a:endParaRPr lang="fr-FR" altLang="fr-FR" dirty="0" smtClean="0">
              <a:cs typeface="Arial" charset="0"/>
            </a:endParaRPr>
          </a:p>
        </p:txBody>
      </p:sp>
      <p:graphicFrame>
        <p:nvGraphicFramePr>
          <p:cNvPr id="1347682" name="Group 98"/>
          <p:cNvGraphicFramePr>
            <a:graphicFrameLocks noGrp="1"/>
          </p:cNvGraphicFramePr>
          <p:nvPr>
            <p:ph type="tbl" idx="1"/>
          </p:nvPr>
        </p:nvGraphicFramePr>
        <p:xfrm>
          <a:off x="179388" y="1516063"/>
          <a:ext cx="8785225" cy="4433889"/>
        </p:xfrm>
        <a:graphic>
          <a:graphicData uri="http://schemas.openxmlformats.org/drawingml/2006/table">
            <a:tbl>
              <a:tblPr/>
              <a:tblGrid>
                <a:gridCol w="2592387"/>
                <a:gridCol w="1655763"/>
                <a:gridCol w="1516062"/>
                <a:gridCol w="1581150"/>
                <a:gridCol w="1439863"/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Prevalence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Occident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Afrique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VIH (-)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VIH (+)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VIH (-)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VIH (+)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Ag HBs (+)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 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8-15%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8-15%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 anti-HBc (+)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 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60-90%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60-90%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HVB chroniques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20-30%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 anti-VHC*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1-5%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20-45%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1-3%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AEAEA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1-3%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0" name="Text Box 50"/>
          <p:cNvSpPr txBox="1">
            <a:spLocks noChangeArrowheads="1"/>
          </p:cNvSpPr>
          <p:nvPr/>
        </p:nvSpPr>
        <p:spPr bwMode="auto">
          <a:xfrm>
            <a:off x="5580063" y="60229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800">
                <a:solidFill>
                  <a:srgbClr val="FF0066"/>
                </a:solidFill>
                <a:latin typeface="Comic Sans MS" pitchFamily="66" charset="0"/>
              </a:rPr>
              <a:t>* : Égypte &amp; Cameroun </a:t>
            </a:r>
            <a:r>
              <a:rPr lang="fr-FR" altLang="fr-FR" sz="180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 10%</a:t>
            </a:r>
          </a:p>
        </p:txBody>
      </p:sp>
      <p:sp>
        <p:nvSpPr>
          <p:cNvPr id="5161" name="Rectangle 99"/>
          <p:cNvSpPr>
            <a:spLocks noChangeArrowheads="1"/>
          </p:cNvSpPr>
          <p:nvPr/>
        </p:nvSpPr>
        <p:spPr bwMode="auto">
          <a:xfrm>
            <a:off x="277813" y="5991225"/>
            <a:ext cx="8398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nb-NO" altLang="fr-FR" b="1" dirty="0">
                <a:solidFill>
                  <a:srgbClr val="FFFF00"/>
                </a:solidFill>
              </a:rPr>
              <a:t>Pol S. Gastroenterol Clin Biol 2002</a:t>
            </a:r>
          </a:p>
          <a:p>
            <a:pPr eaLnBrk="1" hangingPunct="1"/>
            <a:r>
              <a:rPr lang="nb-NO" altLang="fr-FR" b="1" dirty="0">
                <a:solidFill>
                  <a:srgbClr val="FFFF00"/>
                </a:solidFill>
              </a:rPr>
              <a:t>Combe P. Trans R Soc Trop Med Hyg. </a:t>
            </a:r>
            <a:r>
              <a:rPr lang="en-GB" altLang="fr-FR" b="1" dirty="0">
                <a:solidFill>
                  <a:srgbClr val="FFFF00"/>
                </a:solidFill>
              </a:rPr>
              <a:t>2001</a:t>
            </a:r>
          </a:p>
          <a:p>
            <a:pPr eaLnBrk="1" hangingPunct="1"/>
            <a:r>
              <a:rPr lang="en-GB" altLang="fr-FR" b="1" dirty="0" err="1">
                <a:solidFill>
                  <a:srgbClr val="FFFF00"/>
                </a:solidFill>
              </a:rPr>
              <a:t>Rouet</a:t>
            </a:r>
            <a:r>
              <a:rPr lang="en-GB" altLang="fr-FR" b="1" dirty="0">
                <a:solidFill>
                  <a:srgbClr val="FFFF00"/>
                </a:solidFill>
              </a:rPr>
              <a:t> F. J Med </a:t>
            </a:r>
            <a:r>
              <a:rPr lang="en-GB" altLang="fr-FR" b="1" dirty="0" err="1">
                <a:solidFill>
                  <a:srgbClr val="FFFF00"/>
                </a:solidFill>
              </a:rPr>
              <a:t>Virol</a:t>
            </a:r>
            <a:r>
              <a:rPr lang="en-GB" altLang="fr-FR" b="1" dirty="0">
                <a:solidFill>
                  <a:srgbClr val="FFFF00"/>
                </a:solidFill>
              </a:rPr>
              <a:t>. 2004;74(1):34-40	  ; </a:t>
            </a:r>
            <a:r>
              <a:rPr lang="fr-FR" altLang="fr-FR" b="1" dirty="0" err="1">
                <a:solidFill>
                  <a:srgbClr val="FFFF00"/>
                </a:solidFill>
              </a:rPr>
              <a:t>Mphahlele</a:t>
            </a:r>
            <a:r>
              <a:rPr lang="fr-FR" altLang="fr-FR" b="1" dirty="0">
                <a:solidFill>
                  <a:srgbClr val="FFFF00"/>
                </a:solidFill>
              </a:rPr>
              <a:t>. </a:t>
            </a:r>
            <a:r>
              <a:rPr lang="en-GB" altLang="fr-FR" b="1" dirty="0">
                <a:solidFill>
                  <a:srgbClr val="FFFF00"/>
                </a:solidFill>
              </a:rPr>
              <a:t>J </a:t>
            </a:r>
            <a:r>
              <a:rPr lang="en-GB" altLang="fr-FR" b="1" dirty="0" err="1">
                <a:solidFill>
                  <a:srgbClr val="FFFF00"/>
                </a:solidFill>
              </a:rPr>
              <a:t>Clin</a:t>
            </a:r>
            <a:r>
              <a:rPr lang="en-GB" altLang="fr-FR" b="1" dirty="0">
                <a:solidFill>
                  <a:srgbClr val="FFFF00"/>
                </a:solidFill>
              </a:rPr>
              <a:t> </a:t>
            </a:r>
            <a:r>
              <a:rPr lang="en-GB" altLang="fr-FR" b="1" dirty="0" err="1">
                <a:solidFill>
                  <a:srgbClr val="FFFF00"/>
                </a:solidFill>
              </a:rPr>
              <a:t>Virol</a:t>
            </a:r>
            <a:r>
              <a:rPr lang="en-GB" altLang="fr-FR" b="1" dirty="0">
                <a:solidFill>
                  <a:srgbClr val="FFFF00"/>
                </a:solidFill>
              </a:rPr>
              <a:t>. 2006 Jan;35(1):14-20</a:t>
            </a:r>
            <a:r>
              <a:rPr lang="fr-FR" altLang="fr-FR" b="1" dirty="0"/>
              <a:t>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E4852-6E1D-4BF3-B4F5-29BAFA5FE43A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6143636" y="4429132"/>
            <a:ext cx="2663825" cy="460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6143636" y="5214950"/>
            <a:ext cx="2663825" cy="460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3071802" y="5214950"/>
            <a:ext cx="2663825" cy="460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 R NTAGIRABIRI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97887" cy="10080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 err="1" smtClean="0"/>
              <a:t>Prevalence</a:t>
            </a:r>
            <a:r>
              <a:rPr lang="fr-FR" altLang="fr-FR" sz="4000" dirty="0" smtClean="0"/>
              <a:t> of </a:t>
            </a:r>
            <a:br>
              <a:rPr lang="fr-FR" altLang="fr-FR" sz="4000" dirty="0" smtClean="0"/>
            </a:br>
            <a:r>
              <a:rPr lang="fr-FR" altLang="fr-FR" sz="4000" dirty="0" smtClean="0"/>
              <a:t>co-infection VIH-VHB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2381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916113"/>
            <a:ext cx="2520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302000" y="2347913"/>
            <a:ext cx="2081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rgbClr val="00FF00"/>
                </a:solidFill>
              </a:rPr>
              <a:t>Sang</a:t>
            </a:r>
          </a:p>
          <a:p>
            <a:pPr algn="ctr" eaLnBrk="1" hangingPunct="1"/>
            <a:r>
              <a:rPr lang="fr-FR" altLang="fr-FR" sz="2400">
                <a:solidFill>
                  <a:srgbClr val="00FF00"/>
                </a:solidFill>
              </a:rPr>
              <a:t>Sécrétions</a:t>
            </a:r>
          </a:p>
          <a:p>
            <a:pPr algn="ctr" eaLnBrk="1" hangingPunct="1"/>
            <a:r>
              <a:rPr lang="fr-FR" altLang="fr-FR" sz="2400">
                <a:solidFill>
                  <a:srgbClr val="00FF00"/>
                </a:solidFill>
              </a:rPr>
              <a:t>Lait maternel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771775" y="2924175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292725" y="2924175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365625"/>
            <a:ext cx="351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400">
                <a:solidFill>
                  <a:srgbClr val="FFFFFF"/>
                </a:solidFill>
              </a:rPr>
              <a:t>n (VIH+) = 40.3 millions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364163" y="4365625"/>
            <a:ext cx="356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400">
                <a:solidFill>
                  <a:srgbClr val="FFFFFF"/>
                </a:solidFill>
              </a:rPr>
              <a:t>n (VHB+) = 400 millions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403350" y="4941888"/>
            <a:ext cx="2736850" cy="358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4787900" y="4941888"/>
            <a:ext cx="2592388" cy="358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500563" y="5300663"/>
            <a:ext cx="0" cy="504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95288" y="5876925"/>
            <a:ext cx="824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400">
                <a:solidFill>
                  <a:srgbClr val="FFFF00"/>
                </a:solidFill>
              </a:rPr>
              <a:t>n(VIH-VHB) = 2 – 4 millions (VIH-VHB) / 40 millions (VIH)</a:t>
            </a: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0" y="6542088"/>
            <a:ext cx="705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1400">
                <a:solidFill>
                  <a:srgbClr val="00FF00"/>
                </a:solidFill>
              </a:rPr>
              <a:t>UNAIDS 2006 Report on the Global AIDS Epidemic – WHO Report on hepatitis B, 2004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2" y="357166"/>
            <a:ext cx="8783638" cy="11731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fr-FR" altLang="fr-FR" sz="3600" b="1" dirty="0" err="1" smtClean="0"/>
              <a:t>Frequency</a:t>
            </a:r>
            <a:r>
              <a:rPr lang="fr-FR" altLang="fr-FR" sz="3600" b="1" dirty="0" smtClean="0"/>
              <a:t> of co-infection VIH-VHB in </a:t>
            </a:r>
            <a:r>
              <a:rPr lang="fr-FR" altLang="fr-FR" sz="3600" b="1" dirty="0" err="1" smtClean="0"/>
              <a:t>Africa</a:t>
            </a:r>
            <a:endParaRPr lang="fr-FR" altLang="fr-FR" sz="36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808162"/>
            <a:ext cx="8077200" cy="440691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b="1" dirty="0" smtClean="0">
                <a:solidFill>
                  <a:srgbClr val="00FF00"/>
                </a:solidFill>
              </a:rPr>
              <a:t>*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 Kenya : 53 % (patients VIH + </a:t>
            </a:r>
            <a:r>
              <a:rPr lang="fr-FR" altLang="fr-FR" sz="2800" b="1" dirty="0" err="1" smtClean="0">
                <a:solidFill>
                  <a:srgbClr val="FFFFFF"/>
                </a:solidFill>
              </a:rPr>
              <a:t>with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FFFFFF"/>
                </a:solidFill>
              </a:rPr>
              <a:t>jaundice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 smtClean="0">
                <a:solidFill>
                  <a:srgbClr val="FFFFFF"/>
                </a:solidFill>
              </a:rPr>
              <a:t>	</a:t>
            </a:r>
            <a:r>
              <a:rPr lang="fr-FR" altLang="fr-FR" sz="1800" b="1" i="1" dirty="0" smtClean="0">
                <a:solidFill>
                  <a:srgbClr val="00FF00"/>
                </a:solidFill>
              </a:rPr>
              <a:t>(</a:t>
            </a:r>
            <a:r>
              <a:rPr lang="fr-FR" altLang="fr-FR" sz="1800" b="1" i="1" dirty="0" err="1" smtClean="0">
                <a:solidFill>
                  <a:srgbClr val="00FF00"/>
                </a:solidFill>
              </a:rPr>
              <a:t>Otedo</a:t>
            </a:r>
            <a:r>
              <a:rPr lang="fr-FR" altLang="fr-FR" sz="1800" b="1" i="1" dirty="0" smtClean="0">
                <a:solidFill>
                  <a:srgbClr val="00FF00"/>
                </a:solidFill>
              </a:rPr>
              <a:t> et al., </a:t>
            </a:r>
            <a:r>
              <a:rPr lang="en-GB" altLang="fr-FR" sz="1800" b="1" i="1" dirty="0" smtClean="0">
                <a:solidFill>
                  <a:srgbClr val="00FF00"/>
                </a:solidFill>
              </a:rPr>
              <a:t>East </a:t>
            </a:r>
            <a:r>
              <a:rPr lang="en-GB" altLang="fr-FR" sz="1800" b="1" i="1" dirty="0" err="1" smtClean="0">
                <a:solidFill>
                  <a:srgbClr val="00FF00"/>
                </a:solidFill>
              </a:rPr>
              <a:t>Afr</a:t>
            </a:r>
            <a:r>
              <a:rPr lang="en-GB" altLang="fr-FR" sz="1800" b="1" i="1" dirty="0" smtClean="0">
                <a:solidFill>
                  <a:srgbClr val="00FF00"/>
                </a:solidFill>
              </a:rPr>
              <a:t> Med J</a:t>
            </a:r>
            <a:endParaRPr lang="fr-FR" altLang="fr-FR" sz="1800" b="1" i="1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b="1" dirty="0" smtClean="0">
                <a:solidFill>
                  <a:srgbClr val="00FF00"/>
                </a:solidFill>
              </a:rPr>
              <a:t>*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 Tanzanie : 8,8 % of </a:t>
            </a:r>
            <a:r>
              <a:rPr lang="fr-FR" altLang="fr-FR" sz="2800" b="1" dirty="0" err="1" smtClean="0">
                <a:solidFill>
                  <a:srgbClr val="FFFFFF"/>
                </a:solidFill>
              </a:rPr>
              <a:t>blood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FFFFFF"/>
                </a:solidFill>
              </a:rPr>
              <a:t>donors</a:t>
            </a:r>
            <a:endParaRPr lang="fr-FR" altLang="fr-FR" sz="2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 smtClean="0">
                <a:solidFill>
                  <a:srgbClr val="FFFFFF"/>
                </a:solidFill>
              </a:rPr>
              <a:t>	</a:t>
            </a:r>
            <a:r>
              <a:rPr lang="fr-FR" altLang="fr-FR" sz="1800" b="1" dirty="0" smtClean="0">
                <a:solidFill>
                  <a:srgbClr val="00FF00"/>
                </a:solidFill>
              </a:rPr>
              <a:t>(</a:t>
            </a:r>
            <a:r>
              <a:rPr lang="en-GB" altLang="fr-FR" sz="1800" b="1" dirty="0" err="1" smtClean="0">
                <a:solidFill>
                  <a:srgbClr val="00FF00"/>
                </a:solidFill>
              </a:rPr>
              <a:t>Matee</a:t>
            </a:r>
            <a:r>
              <a:rPr lang="fr-FR" altLang="fr-FR" sz="1800" b="1" dirty="0" smtClean="0">
                <a:solidFill>
                  <a:srgbClr val="00FF00"/>
                </a:solidFill>
              </a:rPr>
              <a:t> et al., </a:t>
            </a:r>
            <a:r>
              <a:rPr lang="en-GB" altLang="fr-FR" sz="1800" b="1" dirty="0" smtClean="0">
                <a:solidFill>
                  <a:srgbClr val="00FF00"/>
                </a:solidFill>
              </a:rPr>
              <a:t>BMC </a:t>
            </a:r>
            <a:r>
              <a:rPr lang="en-GB" altLang="fr-FR" sz="1800" dirty="0" smtClean="0">
                <a:solidFill>
                  <a:srgbClr val="00FF00"/>
                </a:solidFill>
              </a:rPr>
              <a:t>Public Health 2006)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i="1" dirty="0" smtClean="0">
                <a:solidFill>
                  <a:srgbClr val="00FF00"/>
                </a:solidFill>
              </a:rPr>
              <a:t>* </a:t>
            </a:r>
            <a:r>
              <a:rPr lang="fr-FR" altLang="fr-FR" sz="2800" dirty="0" smtClean="0">
                <a:solidFill>
                  <a:srgbClr val="FFFFFF"/>
                </a:solidFill>
              </a:rPr>
              <a:t>Malawi: 20.4% VIH/VHB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1800" dirty="0" smtClean="0">
                <a:solidFill>
                  <a:srgbClr val="00FF00"/>
                </a:solidFill>
              </a:rPr>
              <a:t>   (</a:t>
            </a:r>
            <a:r>
              <a:rPr lang="fr-FR" altLang="fr-FR" sz="1800" dirty="0" err="1" smtClean="0">
                <a:solidFill>
                  <a:srgbClr val="00FF00"/>
                </a:solidFill>
              </a:rPr>
              <a:t>Nyiremba</a:t>
            </a:r>
            <a:r>
              <a:rPr lang="fr-FR" altLang="fr-FR" sz="1800" dirty="0" smtClean="0">
                <a:solidFill>
                  <a:srgbClr val="00FF00"/>
                </a:solidFill>
              </a:rPr>
              <a:t> M, J Infect 2008)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800" dirty="0" smtClean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FR" altLang="fr-FR" sz="2800" dirty="0" smtClean="0">
                <a:solidFill>
                  <a:srgbClr val="00FF00"/>
                </a:solidFill>
              </a:rPr>
              <a:t>* </a:t>
            </a:r>
            <a:r>
              <a:rPr lang="fr-FR" altLang="fr-FR" sz="2800" dirty="0" smtClean="0">
                <a:solidFill>
                  <a:srgbClr val="FFFFFF"/>
                </a:solidFill>
              </a:rPr>
              <a:t>Mali : 21,5% chez tout PVVIH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800" dirty="0" smtClean="0">
                <a:solidFill>
                  <a:srgbClr val="66FF33"/>
                </a:solidFill>
              </a:rPr>
              <a:t> 	(DAO S et al., Médecine d’Afrique Noire 2007 - 54 (10):485-88)</a:t>
            </a:r>
          </a:p>
          <a:p>
            <a:pPr>
              <a:lnSpc>
                <a:spcPct val="80000"/>
              </a:lnSpc>
              <a:buNone/>
            </a:pPr>
            <a:endParaRPr lang="fr-FR" altLang="fr-FR" sz="2800" dirty="0" smtClean="0"/>
          </a:p>
          <a:p>
            <a:pPr>
              <a:lnSpc>
                <a:spcPct val="80000"/>
              </a:lnSpc>
              <a:buNone/>
            </a:pPr>
            <a:r>
              <a:rPr lang="fr-FR" altLang="fr-FR" sz="2800" dirty="0" smtClean="0">
                <a:solidFill>
                  <a:srgbClr val="00FF00"/>
                </a:solidFill>
              </a:rPr>
              <a:t>*</a:t>
            </a:r>
            <a:r>
              <a:rPr lang="fr-FR" altLang="fr-FR" sz="2800" dirty="0" smtClean="0">
                <a:solidFill>
                  <a:srgbClr val="FFFFFF"/>
                </a:solidFill>
              </a:rPr>
              <a:t> Nigéria : 9,7% chez des PVVIH sous ARV 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800" dirty="0" smtClean="0">
                <a:solidFill>
                  <a:srgbClr val="FFFF00"/>
                </a:solidFill>
              </a:rPr>
              <a:t>	</a:t>
            </a:r>
            <a:r>
              <a:rPr lang="fr-FR" altLang="fr-FR" sz="1800" dirty="0" smtClean="0">
                <a:solidFill>
                  <a:srgbClr val="66FF33"/>
                </a:solidFill>
              </a:rPr>
              <a:t>(</a:t>
            </a:r>
            <a:r>
              <a:rPr lang="fr-FR" altLang="fr-FR" sz="1800" dirty="0" err="1" smtClean="0">
                <a:solidFill>
                  <a:srgbClr val="66FF33"/>
                </a:solidFill>
              </a:rPr>
              <a:t>Ejele</a:t>
            </a:r>
            <a:r>
              <a:rPr lang="fr-FR" altLang="fr-FR" sz="1800" dirty="0" smtClean="0">
                <a:solidFill>
                  <a:srgbClr val="66FF33"/>
                </a:solidFill>
              </a:rPr>
              <a:t> et al., Niger. J Med. 2004 ; 13 (2):175-9)</a:t>
            </a:r>
          </a:p>
          <a:p>
            <a:pPr>
              <a:lnSpc>
                <a:spcPct val="80000"/>
              </a:lnSpc>
              <a:buNone/>
            </a:pPr>
            <a:endParaRPr lang="fr-FR" altLang="fr-FR" sz="1800" dirty="0" smtClean="0">
              <a:solidFill>
                <a:srgbClr val="66FF33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FR" altLang="fr-FR" sz="2800" dirty="0" smtClean="0">
                <a:solidFill>
                  <a:srgbClr val="00FF00"/>
                </a:solidFill>
              </a:rPr>
              <a:t>*</a:t>
            </a:r>
            <a:r>
              <a:rPr lang="fr-FR" altLang="fr-FR" sz="2800" dirty="0" smtClean="0">
                <a:solidFill>
                  <a:srgbClr val="FFFFFF"/>
                </a:solidFill>
              </a:rPr>
              <a:t> Bénin : 11,2% chez des PVVIH sous ARV 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800" dirty="0" smtClean="0">
                <a:solidFill>
                  <a:srgbClr val="FFFF00"/>
                </a:solidFill>
              </a:rPr>
              <a:t>	</a:t>
            </a:r>
            <a:r>
              <a:rPr lang="fr-FR" altLang="fr-FR" sz="1800" dirty="0" smtClean="0">
                <a:solidFill>
                  <a:srgbClr val="66FF33"/>
                </a:solidFill>
              </a:rPr>
              <a:t>(cohorte du CTA/ CHU, Cotonou à juin 2007)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800" dirty="0" smtClean="0">
              <a:solidFill>
                <a:srgbClr val="00FF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624013"/>
            <a:ext cx="9144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1714488"/>
            <a:ext cx="7570787" cy="150019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ie images\3514520-5062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171626" cy="335758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Evolution of </a:t>
            </a:r>
            <a:r>
              <a:rPr lang="fr-FR" b="1" dirty="0" err="1" smtClean="0"/>
              <a:t>liver</a:t>
            </a:r>
            <a:r>
              <a:rPr lang="fr-FR" b="1" dirty="0" smtClean="0"/>
              <a:t> </a:t>
            </a:r>
            <a:r>
              <a:rPr lang="fr-FR" b="1" dirty="0" err="1" smtClean="0"/>
              <a:t>disease</a:t>
            </a:r>
            <a:r>
              <a:rPr lang="fr-FR" b="1" dirty="0" smtClean="0"/>
              <a:t>: </a:t>
            </a:r>
            <a:r>
              <a:rPr lang="fr-FR" b="1" dirty="0" err="1" smtClean="0"/>
              <a:t>Cirrhosis</a:t>
            </a:r>
            <a:r>
              <a:rPr lang="fr-FR" b="1" dirty="0" smtClean="0"/>
              <a:t>, Hepatocellular </a:t>
            </a:r>
            <a:r>
              <a:rPr lang="fr-FR" b="1" dirty="0" err="1" smtClean="0"/>
              <a:t>carcinoma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D:\Foie images\hepatite-b-m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2174543" cy="1500198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/>
          <p:nvPr/>
        </p:nvCxnSpPr>
        <p:spPr>
          <a:xfrm>
            <a:off x="3000364" y="2571744"/>
            <a:ext cx="2286016" cy="214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857488" y="3071810"/>
            <a:ext cx="2428892" cy="10715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2285984" y="3286124"/>
            <a:ext cx="500066" cy="214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5929322" y="3571876"/>
            <a:ext cx="500066" cy="214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28926" y="3143248"/>
            <a:ext cx="2714644" cy="7858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69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err="1" smtClean="0"/>
              <a:t>Liver</a:t>
            </a:r>
            <a:r>
              <a:rPr lang="fr-FR" sz="4000" dirty="0" smtClean="0"/>
              <a:t> </a:t>
            </a:r>
            <a:r>
              <a:rPr lang="fr-FR" sz="4000" dirty="0" err="1" smtClean="0"/>
              <a:t>biopsy</a:t>
            </a:r>
            <a:r>
              <a:rPr lang="fr-FR" sz="4000" dirty="0" smtClean="0"/>
              <a:t>: METAVIR score </a:t>
            </a:r>
            <a:endParaRPr lang="fr-FR" sz="4000" dirty="0"/>
          </a:p>
        </p:txBody>
      </p:sp>
      <p:pic>
        <p:nvPicPr>
          <p:cNvPr id="4100" name="Picture 4" descr="31-797"/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089400"/>
            <a:ext cx="2747963" cy="231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ans titre - 2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33488"/>
            <a:ext cx="2749550" cy="232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08100" y="1747838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sz="2400" b="1" noProof="1">
                <a:solidFill>
                  <a:srgbClr val="000000"/>
                </a:solidFill>
              </a:rPr>
              <a:t>F1</a:t>
            </a:r>
            <a:endParaRPr sz="2400" noProof="1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308100" y="4338638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sz="2400" b="1" noProof="1">
                <a:solidFill>
                  <a:srgbClr val="000000"/>
                </a:solidFill>
              </a:rPr>
              <a:t>F3</a:t>
            </a:r>
          </a:p>
        </p:txBody>
      </p:sp>
      <p:pic>
        <p:nvPicPr>
          <p:cNvPr id="4105" name="Picture 9" descr="Sans titre - 2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068763"/>
            <a:ext cx="2725737" cy="23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276850" y="433863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sz="2400" b="1" noProof="1">
                <a:solidFill>
                  <a:srgbClr val="000000"/>
                </a:solidFill>
              </a:rPr>
              <a:t>F4</a:t>
            </a:r>
            <a:endParaRPr sz="2400" noProof="1">
              <a:solidFill>
                <a:srgbClr val="000000"/>
              </a:solidFill>
            </a:endParaRPr>
          </a:p>
        </p:txBody>
      </p:sp>
      <p:pic>
        <p:nvPicPr>
          <p:cNvPr id="4107" name="Picture 11" descr="31-2359"/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97" b="30435"/>
          <a:stretch>
            <a:fillRect/>
          </a:stretch>
        </p:blipFill>
        <p:spPr bwMode="auto">
          <a:xfrm>
            <a:off x="5176838" y="1211263"/>
            <a:ext cx="269875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6850" y="1747838"/>
            <a:ext cx="55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sz="2400" b="1" noProof="1">
                <a:solidFill>
                  <a:srgbClr val="000000"/>
                </a:solidFill>
              </a:rPr>
              <a:t>F 2</a:t>
            </a:r>
            <a:endParaRPr sz="2400" noProof="1">
              <a:solidFill>
                <a:srgbClr val="000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19188" y="3629025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Fibrose portale sans septa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205413" y="3629025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Fibrose portale + septas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84338" y="644683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Fibrose septale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002338" y="64468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Cirrhose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6724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5638800"/>
            <a:ext cx="2667000" cy="811213"/>
            <a:chOff x="3072" y="3591"/>
            <a:chExt cx="1680" cy="511"/>
          </a:xfrm>
        </p:grpSpPr>
        <p:sp>
          <p:nvSpPr>
            <p:cNvPr id="130188" name="Oval 3"/>
            <p:cNvSpPr>
              <a:spLocks noChangeArrowheads="1"/>
            </p:cNvSpPr>
            <p:nvPr/>
          </p:nvSpPr>
          <p:spPr bwMode="auto">
            <a:xfrm>
              <a:off x="3072" y="3591"/>
              <a:ext cx="1626" cy="511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89" name="Text Box 4"/>
            <p:cNvSpPr txBox="1">
              <a:spLocks noChangeArrowheads="1"/>
            </p:cNvSpPr>
            <p:nvPr/>
          </p:nvSpPr>
          <p:spPr bwMode="auto">
            <a:xfrm>
              <a:off x="3264" y="3696"/>
              <a:ext cx="14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000C0B"/>
                  </a:solidFill>
                  <a:latin typeface="Times" charset="0"/>
                </a:rPr>
                <a:t>Haptoglobine</a:t>
              </a:r>
              <a:endParaRPr lang="fr-FR" sz="2800" b="1" dirty="0">
                <a:solidFill>
                  <a:srgbClr val="000C0B"/>
                </a:solidFill>
                <a:latin typeface="Times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24400" y="1600200"/>
            <a:ext cx="3429000" cy="685800"/>
            <a:chOff x="2881" y="1017"/>
            <a:chExt cx="2160" cy="432"/>
          </a:xfrm>
        </p:grpSpPr>
        <p:sp>
          <p:nvSpPr>
            <p:cNvPr id="130186" name="Oval 6"/>
            <p:cNvSpPr>
              <a:spLocks noChangeArrowheads="1"/>
            </p:cNvSpPr>
            <p:nvPr/>
          </p:nvSpPr>
          <p:spPr bwMode="auto">
            <a:xfrm>
              <a:off x="2881" y="1017"/>
              <a:ext cx="2154" cy="432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87" name="Text Box 7"/>
            <p:cNvSpPr txBox="1">
              <a:spLocks noChangeArrowheads="1"/>
            </p:cNvSpPr>
            <p:nvPr/>
          </p:nvSpPr>
          <p:spPr bwMode="auto">
            <a:xfrm>
              <a:off x="2976" y="1056"/>
              <a:ext cx="20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2000" b="1" dirty="0">
                  <a:solidFill>
                    <a:srgbClr val="000C0B"/>
                  </a:solidFill>
                  <a:latin typeface="Times" charset="0"/>
                </a:rPr>
                <a:t>Alpha2Macroglobulin</a:t>
              </a:r>
              <a:endParaRPr lang="fr-FR" b="1" dirty="0">
                <a:solidFill>
                  <a:srgbClr val="000C0B"/>
                </a:solidFill>
                <a:latin typeface="Times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724400" y="4572000"/>
            <a:ext cx="3419475" cy="811213"/>
            <a:chOff x="2880" y="2890"/>
            <a:chExt cx="2154" cy="51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880" y="2890"/>
              <a:ext cx="2154" cy="511"/>
              <a:chOff x="2208" y="816"/>
              <a:chExt cx="1626" cy="799"/>
            </a:xfrm>
          </p:grpSpPr>
          <p:sp>
            <p:nvSpPr>
              <p:cNvPr id="130184" name="Oval 10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1626" cy="799"/>
              </a:xfrm>
              <a:prstGeom prst="ellipse">
                <a:avLst/>
              </a:prstGeom>
              <a:solidFill>
                <a:srgbClr val="FFBE7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130185" name="Text Box 11"/>
              <p:cNvSpPr txBox="1">
                <a:spLocks noChangeArrowheads="1"/>
              </p:cNvSpPr>
              <p:nvPr/>
            </p:nvSpPr>
            <p:spPr bwMode="auto">
              <a:xfrm>
                <a:off x="2304" y="1055"/>
                <a:ext cx="1488" cy="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fr-FR" sz="2800" b="1">
                  <a:solidFill>
                    <a:srgbClr val="000C0B"/>
                  </a:solidFill>
                  <a:latin typeface="Times" charset="0"/>
                </a:endParaRPr>
              </a:p>
            </p:txBody>
          </p:sp>
        </p:grpSp>
        <p:sp>
          <p:nvSpPr>
            <p:cNvPr id="130183" name="Rectangle 12"/>
            <p:cNvSpPr>
              <a:spLocks noChangeArrowheads="1"/>
            </p:cNvSpPr>
            <p:nvPr/>
          </p:nvSpPr>
          <p:spPr bwMode="auto">
            <a:xfrm>
              <a:off x="3024" y="2976"/>
              <a:ext cx="20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000C0B"/>
                  </a:solidFill>
                  <a:latin typeface="Times" charset="0"/>
                </a:rPr>
                <a:t>Apolipoproteine</a:t>
              </a:r>
              <a:r>
                <a:rPr lang="fr-FR" sz="2800" b="1" dirty="0">
                  <a:solidFill>
                    <a:srgbClr val="000C0B"/>
                  </a:solidFill>
                  <a:latin typeface="Times" charset="0"/>
                </a:rPr>
                <a:t> A1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60913" y="2465388"/>
            <a:ext cx="2590800" cy="838200"/>
            <a:chOff x="2999" y="1553"/>
            <a:chExt cx="1632" cy="528"/>
          </a:xfrm>
        </p:grpSpPr>
        <p:sp>
          <p:nvSpPr>
            <p:cNvPr id="130180" name="Oval 14"/>
            <p:cNvSpPr>
              <a:spLocks noChangeArrowheads="1"/>
            </p:cNvSpPr>
            <p:nvPr/>
          </p:nvSpPr>
          <p:spPr bwMode="auto">
            <a:xfrm>
              <a:off x="2999" y="1553"/>
              <a:ext cx="1627" cy="52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81" name="Text Box 15"/>
            <p:cNvSpPr txBox="1">
              <a:spLocks noChangeArrowheads="1"/>
            </p:cNvSpPr>
            <p:nvPr/>
          </p:nvSpPr>
          <p:spPr bwMode="auto">
            <a:xfrm>
              <a:off x="3072" y="1680"/>
              <a:ext cx="1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2000" b="1" dirty="0">
                  <a:solidFill>
                    <a:srgbClr val="000C0B"/>
                  </a:solidFill>
                  <a:latin typeface="Times" charset="0"/>
                </a:rPr>
                <a:t>Bilirubine</a:t>
              </a:r>
              <a:r>
                <a:rPr lang="fr-FR" b="1" dirty="0">
                  <a:solidFill>
                    <a:srgbClr val="000C0B"/>
                  </a:solidFill>
                  <a:latin typeface="Times" charset="0"/>
                </a:rPr>
                <a:t> </a:t>
              </a:r>
              <a:r>
                <a:rPr lang="fr-FR" dirty="0">
                  <a:solidFill>
                    <a:srgbClr val="000C0B"/>
                  </a:solidFill>
                  <a:latin typeface="Times" charset="0"/>
                </a:rPr>
                <a:t>totale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724400" y="3505200"/>
            <a:ext cx="2627313" cy="762000"/>
            <a:chOff x="3168" y="2208"/>
            <a:chExt cx="1655" cy="480"/>
          </a:xfrm>
        </p:grpSpPr>
        <p:sp>
          <p:nvSpPr>
            <p:cNvPr id="130178" name="Oval 17"/>
            <p:cNvSpPr>
              <a:spLocks noChangeArrowheads="1"/>
            </p:cNvSpPr>
            <p:nvPr/>
          </p:nvSpPr>
          <p:spPr bwMode="auto">
            <a:xfrm>
              <a:off x="3168" y="2208"/>
              <a:ext cx="1627" cy="480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9" name="Text Box 18"/>
            <p:cNvSpPr txBox="1">
              <a:spLocks noChangeArrowheads="1"/>
            </p:cNvSpPr>
            <p:nvPr/>
          </p:nvSpPr>
          <p:spPr bwMode="auto">
            <a:xfrm>
              <a:off x="3264" y="2304"/>
              <a:ext cx="1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000C0B"/>
                  </a:solidFill>
                  <a:latin typeface="Times" charset="0"/>
                </a:rPr>
                <a:t>   Gamma GT</a:t>
              </a:r>
            </a:p>
          </p:txBody>
        </p:sp>
      </p:grpSp>
      <p:sp>
        <p:nvSpPr>
          <p:cNvPr id="130055" name="Line 19"/>
          <p:cNvSpPr>
            <a:spLocks noChangeShapeType="1"/>
          </p:cNvSpPr>
          <p:nvPr/>
        </p:nvSpPr>
        <p:spPr bwMode="auto">
          <a:xfrm>
            <a:off x="4191000" y="1143000"/>
            <a:ext cx="0" cy="541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056" name="Text Box 20"/>
          <p:cNvSpPr txBox="1">
            <a:spLocks noChangeArrowheads="1"/>
          </p:cNvSpPr>
          <p:nvPr/>
        </p:nvSpPr>
        <p:spPr bwMode="auto">
          <a:xfrm>
            <a:off x="762000" y="228600"/>
            <a:ext cx="32004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4800" b="1" dirty="0" err="1" smtClean="0">
                <a:latin typeface="Times" charset="0"/>
              </a:rPr>
              <a:t>Liver</a:t>
            </a:r>
            <a:endParaRPr lang="fr-FR" sz="4800" b="1" dirty="0">
              <a:latin typeface="Times" charset="0"/>
            </a:endParaRPr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4343400" y="228600"/>
            <a:ext cx="4572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Serum</a:t>
            </a:r>
            <a:r>
              <a:rPr lang="fr-F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: </a:t>
            </a:r>
            <a:r>
              <a:rPr lang="fr-FR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FibroTest</a:t>
            </a:r>
            <a:endParaRPr lang="fr-FR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130300" y="3940175"/>
            <a:ext cx="684213" cy="238125"/>
            <a:chOff x="580" y="2650"/>
            <a:chExt cx="485" cy="150"/>
          </a:xfrm>
        </p:grpSpPr>
        <p:sp>
          <p:nvSpPr>
            <p:cNvPr id="130170" name="Oval 23"/>
            <p:cNvSpPr>
              <a:spLocks noChangeArrowheads="1"/>
            </p:cNvSpPr>
            <p:nvPr/>
          </p:nvSpPr>
          <p:spPr bwMode="auto">
            <a:xfrm>
              <a:off x="625" y="2768"/>
              <a:ext cx="3" cy="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1" name="Oval 24"/>
            <p:cNvSpPr>
              <a:spLocks noChangeArrowheads="1"/>
            </p:cNvSpPr>
            <p:nvPr/>
          </p:nvSpPr>
          <p:spPr bwMode="auto">
            <a:xfrm rot="-8700000">
              <a:off x="678" y="2671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2" name="Freeform 25"/>
            <p:cNvSpPr>
              <a:spLocks/>
            </p:cNvSpPr>
            <p:nvPr/>
          </p:nvSpPr>
          <p:spPr bwMode="auto">
            <a:xfrm>
              <a:off x="1052" y="2650"/>
              <a:ext cx="13" cy="10"/>
            </a:xfrm>
            <a:custGeom>
              <a:avLst/>
              <a:gdLst>
                <a:gd name="T0" fmla="*/ 10 w 13"/>
                <a:gd name="T1" fmla="*/ 7 h 10"/>
                <a:gd name="T2" fmla="*/ 10 w 13"/>
                <a:gd name="T3" fmla="*/ 8 h 10"/>
                <a:gd name="T4" fmla="*/ 9 w 13"/>
                <a:gd name="T5" fmla="*/ 8 h 10"/>
                <a:gd name="T6" fmla="*/ 8 w 13"/>
                <a:gd name="T7" fmla="*/ 8 h 10"/>
                <a:gd name="T8" fmla="*/ 7 w 13"/>
                <a:gd name="T9" fmla="*/ 9 h 10"/>
                <a:gd name="T10" fmla="*/ 5 w 13"/>
                <a:gd name="T11" fmla="*/ 9 h 10"/>
                <a:gd name="T12" fmla="*/ 4 w 13"/>
                <a:gd name="T13" fmla="*/ 9 h 10"/>
                <a:gd name="T14" fmla="*/ 3 w 13"/>
                <a:gd name="T15" fmla="*/ 8 h 10"/>
                <a:gd name="T16" fmla="*/ 2 w 13"/>
                <a:gd name="T17" fmla="*/ 8 h 10"/>
                <a:gd name="T18" fmla="*/ 2 w 13"/>
                <a:gd name="T19" fmla="*/ 7 h 10"/>
                <a:gd name="T20" fmla="*/ 1 w 13"/>
                <a:gd name="T21" fmla="*/ 7 h 10"/>
                <a:gd name="T22" fmla="*/ 1 w 13"/>
                <a:gd name="T23" fmla="*/ 6 h 10"/>
                <a:gd name="T24" fmla="*/ 0 w 13"/>
                <a:gd name="T25" fmla="*/ 5 h 10"/>
                <a:gd name="T26" fmla="*/ 0 w 13"/>
                <a:gd name="T27" fmla="*/ 4 h 10"/>
                <a:gd name="T28" fmla="*/ 1 w 13"/>
                <a:gd name="T29" fmla="*/ 3 h 10"/>
                <a:gd name="T30" fmla="*/ 1 w 13"/>
                <a:gd name="T31" fmla="*/ 2 h 10"/>
                <a:gd name="T32" fmla="*/ 2 w 13"/>
                <a:gd name="T33" fmla="*/ 1 h 10"/>
                <a:gd name="T34" fmla="*/ 2 w 13"/>
                <a:gd name="T35" fmla="*/ 0 h 10"/>
                <a:gd name="T36" fmla="*/ 3 w 13"/>
                <a:gd name="T37" fmla="*/ 0 h 10"/>
                <a:gd name="T38" fmla="*/ 4 w 13"/>
                <a:gd name="T39" fmla="*/ 0 h 10"/>
                <a:gd name="T40" fmla="*/ 5 w 13"/>
                <a:gd name="T41" fmla="*/ 0 h 10"/>
                <a:gd name="T42" fmla="*/ 7 w 13"/>
                <a:gd name="T43" fmla="*/ 0 h 10"/>
                <a:gd name="T44" fmla="*/ 8 w 13"/>
                <a:gd name="T45" fmla="*/ 0 h 10"/>
                <a:gd name="T46" fmla="*/ 9 w 13"/>
                <a:gd name="T47" fmla="*/ 0 h 10"/>
                <a:gd name="T48" fmla="*/ 10 w 13"/>
                <a:gd name="T49" fmla="*/ 1 h 10"/>
                <a:gd name="T50" fmla="*/ 10 w 13"/>
                <a:gd name="T51" fmla="*/ 2 h 10"/>
                <a:gd name="T52" fmla="*/ 11 w 13"/>
                <a:gd name="T53" fmla="*/ 2 h 10"/>
                <a:gd name="T54" fmla="*/ 11 w 13"/>
                <a:gd name="T55" fmla="*/ 3 h 10"/>
                <a:gd name="T56" fmla="*/ 11 w 13"/>
                <a:gd name="T57" fmla="*/ 4 h 10"/>
                <a:gd name="T58" fmla="*/ 12 w 13"/>
                <a:gd name="T59" fmla="*/ 4 h 10"/>
                <a:gd name="T60" fmla="*/ 12 w 13"/>
                <a:gd name="T61" fmla="*/ 5 h 10"/>
                <a:gd name="T62" fmla="*/ 11 w 13"/>
                <a:gd name="T63" fmla="*/ 5 h 10"/>
                <a:gd name="T64" fmla="*/ 11 w 13"/>
                <a:gd name="T65" fmla="*/ 6 h 10"/>
                <a:gd name="T66" fmla="*/ 10 w 13"/>
                <a:gd name="T67" fmla="*/ 7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" h="10">
                  <a:moveTo>
                    <a:pt x="10" y="7"/>
                  </a:move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73" name="Oval 26"/>
            <p:cNvSpPr>
              <a:spLocks noChangeArrowheads="1"/>
            </p:cNvSpPr>
            <p:nvPr/>
          </p:nvSpPr>
          <p:spPr bwMode="auto">
            <a:xfrm rot="2100000">
              <a:off x="744" y="2712"/>
              <a:ext cx="4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4" name="Oval 27"/>
            <p:cNvSpPr>
              <a:spLocks noChangeArrowheads="1"/>
            </p:cNvSpPr>
            <p:nvPr/>
          </p:nvSpPr>
          <p:spPr bwMode="auto">
            <a:xfrm rot="2100000">
              <a:off x="580" y="2740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5" name="Oval 28"/>
            <p:cNvSpPr>
              <a:spLocks noChangeArrowheads="1"/>
            </p:cNvSpPr>
            <p:nvPr/>
          </p:nvSpPr>
          <p:spPr bwMode="auto">
            <a:xfrm rot="2100000">
              <a:off x="830" y="2798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6" name="Oval 29"/>
            <p:cNvSpPr>
              <a:spLocks noChangeArrowheads="1"/>
            </p:cNvSpPr>
            <p:nvPr/>
          </p:nvSpPr>
          <p:spPr bwMode="auto">
            <a:xfrm rot="-8700000">
              <a:off x="678" y="2671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77" name="Oval 30"/>
            <p:cNvSpPr>
              <a:spLocks noChangeArrowheads="1"/>
            </p:cNvSpPr>
            <p:nvPr/>
          </p:nvSpPr>
          <p:spPr bwMode="auto">
            <a:xfrm rot="8760000">
              <a:off x="996" y="2723"/>
              <a:ext cx="4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90550" y="3997325"/>
            <a:ext cx="617538" cy="130175"/>
            <a:chOff x="198" y="2686"/>
            <a:chExt cx="438" cy="82"/>
          </a:xfrm>
        </p:grpSpPr>
        <p:sp>
          <p:nvSpPr>
            <p:cNvPr id="130166" name="Oval 32"/>
            <p:cNvSpPr>
              <a:spLocks noChangeArrowheads="1"/>
            </p:cNvSpPr>
            <p:nvPr/>
          </p:nvSpPr>
          <p:spPr bwMode="auto">
            <a:xfrm>
              <a:off x="517" y="2718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67" name="Oval 33"/>
            <p:cNvSpPr>
              <a:spLocks noChangeArrowheads="1"/>
            </p:cNvSpPr>
            <p:nvPr/>
          </p:nvSpPr>
          <p:spPr bwMode="auto">
            <a:xfrm rot="2100000">
              <a:off x="420" y="2766"/>
              <a:ext cx="4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68" name="Oval 34"/>
            <p:cNvSpPr>
              <a:spLocks noChangeArrowheads="1"/>
            </p:cNvSpPr>
            <p:nvPr/>
          </p:nvSpPr>
          <p:spPr bwMode="auto">
            <a:xfrm rot="2100000">
              <a:off x="198" y="2695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69" name="Oval 35"/>
            <p:cNvSpPr>
              <a:spLocks noChangeArrowheads="1"/>
            </p:cNvSpPr>
            <p:nvPr/>
          </p:nvSpPr>
          <p:spPr bwMode="auto">
            <a:xfrm rot="8760000">
              <a:off x="633" y="2686"/>
              <a:ext cx="3" cy="2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130060" name="Oval 36"/>
          <p:cNvSpPr>
            <a:spLocks noChangeArrowheads="1"/>
          </p:cNvSpPr>
          <p:nvPr/>
        </p:nvSpPr>
        <p:spPr bwMode="auto">
          <a:xfrm rot="4740000">
            <a:off x="1710532" y="3625056"/>
            <a:ext cx="4762" cy="3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228600" y="1295400"/>
            <a:ext cx="3806825" cy="4651375"/>
            <a:chOff x="3092" y="867"/>
            <a:chExt cx="2398" cy="2930"/>
          </a:xfrm>
        </p:grpSpPr>
        <p:sp>
          <p:nvSpPr>
            <p:cNvPr id="130067" name="Freeform 38"/>
            <p:cNvSpPr>
              <a:spLocks/>
            </p:cNvSpPr>
            <p:nvPr/>
          </p:nvSpPr>
          <p:spPr bwMode="auto">
            <a:xfrm>
              <a:off x="4658" y="2780"/>
              <a:ext cx="611" cy="497"/>
            </a:xfrm>
            <a:custGeom>
              <a:avLst/>
              <a:gdLst>
                <a:gd name="T0" fmla="*/ 145 w 688"/>
                <a:gd name="T1" fmla="*/ 52 h 497"/>
                <a:gd name="T2" fmla="*/ 165 w 688"/>
                <a:gd name="T3" fmla="*/ 29 h 497"/>
                <a:gd name="T4" fmla="*/ 195 w 688"/>
                <a:gd name="T5" fmla="*/ 7 h 497"/>
                <a:gd name="T6" fmla="*/ 226 w 688"/>
                <a:gd name="T7" fmla="*/ 0 h 497"/>
                <a:gd name="T8" fmla="*/ 253 w 688"/>
                <a:gd name="T9" fmla="*/ 18 h 497"/>
                <a:gd name="T10" fmla="*/ 265 w 688"/>
                <a:gd name="T11" fmla="*/ 43 h 497"/>
                <a:gd name="T12" fmla="*/ 270 w 688"/>
                <a:gd name="T13" fmla="*/ 73 h 497"/>
                <a:gd name="T14" fmla="*/ 276 w 688"/>
                <a:gd name="T15" fmla="*/ 111 h 497"/>
                <a:gd name="T16" fmla="*/ 289 w 688"/>
                <a:gd name="T17" fmla="*/ 153 h 497"/>
                <a:gd name="T18" fmla="*/ 306 w 688"/>
                <a:gd name="T19" fmla="*/ 191 h 497"/>
                <a:gd name="T20" fmla="*/ 321 w 688"/>
                <a:gd name="T21" fmla="*/ 214 h 497"/>
                <a:gd name="T22" fmla="*/ 331 w 688"/>
                <a:gd name="T23" fmla="*/ 235 h 497"/>
                <a:gd name="T24" fmla="*/ 337 w 688"/>
                <a:gd name="T25" fmla="*/ 258 h 497"/>
                <a:gd name="T26" fmla="*/ 332 w 688"/>
                <a:gd name="T27" fmla="*/ 292 h 497"/>
                <a:gd name="T28" fmla="*/ 320 w 688"/>
                <a:gd name="T29" fmla="*/ 309 h 497"/>
                <a:gd name="T30" fmla="*/ 303 w 688"/>
                <a:gd name="T31" fmla="*/ 321 h 497"/>
                <a:gd name="T32" fmla="*/ 282 w 688"/>
                <a:gd name="T33" fmla="*/ 337 h 497"/>
                <a:gd name="T34" fmla="*/ 259 w 688"/>
                <a:gd name="T35" fmla="*/ 370 h 497"/>
                <a:gd name="T36" fmla="*/ 250 w 688"/>
                <a:gd name="T37" fmla="*/ 398 h 497"/>
                <a:gd name="T38" fmla="*/ 243 w 688"/>
                <a:gd name="T39" fmla="*/ 423 h 497"/>
                <a:gd name="T40" fmla="*/ 235 w 688"/>
                <a:gd name="T41" fmla="*/ 446 h 497"/>
                <a:gd name="T42" fmla="*/ 225 w 688"/>
                <a:gd name="T43" fmla="*/ 466 h 497"/>
                <a:gd name="T44" fmla="*/ 203 w 688"/>
                <a:gd name="T45" fmla="*/ 486 h 497"/>
                <a:gd name="T46" fmla="*/ 186 w 688"/>
                <a:gd name="T47" fmla="*/ 495 h 497"/>
                <a:gd name="T48" fmla="*/ 172 w 688"/>
                <a:gd name="T49" fmla="*/ 496 h 497"/>
                <a:gd name="T50" fmla="*/ 156 w 688"/>
                <a:gd name="T51" fmla="*/ 489 h 497"/>
                <a:gd name="T52" fmla="*/ 138 w 688"/>
                <a:gd name="T53" fmla="*/ 474 h 497"/>
                <a:gd name="T54" fmla="*/ 131 w 688"/>
                <a:gd name="T55" fmla="*/ 461 h 497"/>
                <a:gd name="T56" fmla="*/ 127 w 688"/>
                <a:gd name="T57" fmla="*/ 446 h 497"/>
                <a:gd name="T58" fmla="*/ 123 w 688"/>
                <a:gd name="T59" fmla="*/ 432 h 497"/>
                <a:gd name="T60" fmla="*/ 113 w 688"/>
                <a:gd name="T61" fmla="*/ 418 h 497"/>
                <a:gd name="T62" fmla="*/ 91 w 688"/>
                <a:gd name="T63" fmla="*/ 405 h 497"/>
                <a:gd name="T64" fmla="*/ 72 w 688"/>
                <a:gd name="T65" fmla="*/ 408 h 497"/>
                <a:gd name="T66" fmla="*/ 55 w 688"/>
                <a:gd name="T67" fmla="*/ 413 h 497"/>
                <a:gd name="T68" fmla="*/ 41 w 688"/>
                <a:gd name="T69" fmla="*/ 407 h 497"/>
                <a:gd name="T70" fmla="*/ 28 w 688"/>
                <a:gd name="T71" fmla="*/ 383 h 497"/>
                <a:gd name="T72" fmla="*/ 25 w 688"/>
                <a:gd name="T73" fmla="*/ 360 h 497"/>
                <a:gd name="T74" fmla="*/ 28 w 688"/>
                <a:gd name="T75" fmla="*/ 334 h 497"/>
                <a:gd name="T76" fmla="*/ 31 w 688"/>
                <a:gd name="T77" fmla="*/ 305 h 497"/>
                <a:gd name="T78" fmla="*/ 28 w 688"/>
                <a:gd name="T79" fmla="*/ 271 h 497"/>
                <a:gd name="T80" fmla="*/ 20 w 688"/>
                <a:gd name="T81" fmla="*/ 235 h 497"/>
                <a:gd name="T82" fmla="*/ 11 w 688"/>
                <a:gd name="T83" fmla="*/ 213 h 497"/>
                <a:gd name="T84" fmla="*/ 4 w 688"/>
                <a:gd name="T85" fmla="*/ 193 h 497"/>
                <a:gd name="T86" fmla="*/ 0 w 688"/>
                <a:gd name="T87" fmla="*/ 171 h 497"/>
                <a:gd name="T88" fmla="*/ 5 w 688"/>
                <a:gd name="T89" fmla="*/ 141 h 497"/>
                <a:gd name="T90" fmla="*/ 15 w 688"/>
                <a:gd name="T91" fmla="*/ 123 h 497"/>
                <a:gd name="T92" fmla="*/ 28 w 688"/>
                <a:gd name="T93" fmla="*/ 112 h 497"/>
                <a:gd name="T94" fmla="*/ 44 w 688"/>
                <a:gd name="T95" fmla="*/ 102 h 497"/>
                <a:gd name="T96" fmla="*/ 67 w 688"/>
                <a:gd name="T97" fmla="*/ 85 h 497"/>
                <a:gd name="T98" fmla="*/ 85 w 688"/>
                <a:gd name="T99" fmla="*/ 72 h 497"/>
                <a:gd name="T100" fmla="*/ 99 w 688"/>
                <a:gd name="T101" fmla="*/ 64 h 497"/>
                <a:gd name="T102" fmla="*/ 113 w 688"/>
                <a:gd name="T103" fmla="*/ 61 h 497"/>
                <a:gd name="T104" fmla="*/ 132 w 688"/>
                <a:gd name="T105" fmla="*/ 57 h 497"/>
                <a:gd name="T106" fmla="*/ 142 w 688"/>
                <a:gd name="T107" fmla="*/ 56 h 497"/>
                <a:gd name="T108" fmla="*/ 141 w 688"/>
                <a:gd name="T109" fmla="*/ 58 h 497"/>
                <a:gd name="T110" fmla="*/ 138 w 688"/>
                <a:gd name="T111" fmla="*/ 61 h 4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8" h="497">
                  <a:moveTo>
                    <a:pt x="277" y="63"/>
                  </a:moveTo>
                  <a:lnTo>
                    <a:pt x="279" y="62"/>
                  </a:lnTo>
                  <a:lnTo>
                    <a:pt x="280" y="61"/>
                  </a:lnTo>
                  <a:lnTo>
                    <a:pt x="282" y="60"/>
                  </a:lnTo>
                  <a:lnTo>
                    <a:pt x="286" y="57"/>
                  </a:lnTo>
                  <a:lnTo>
                    <a:pt x="290" y="55"/>
                  </a:lnTo>
                  <a:lnTo>
                    <a:pt x="295" y="52"/>
                  </a:lnTo>
                  <a:lnTo>
                    <a:pt x="300" y="50"/>
                  </a:lnTo>
                  <a:lnTo>
                    <a:pt x="305" y="46"/>
                  </a:lnTo>
                  <a:lnTo>
                    <a:pt x="311" y="43"/>
                  </a:lnTo>
                  <a:lnTo>
                    <a:pt x="317" y="40"/>
                  </a:lnTo>
                  <a:lnTo>
                    <a:pt x="324" y="36"/>
                  </a:lnTo>
                  <a:lnTo>
                    <a:pt x="332" y="33"/>
                  </a:lnTo>
                  <a:lnTo>
                    <a:pt x="339" y="29"/>
                  </a:lnTo>
                  <a:lnTo>
                    <a:pt x="347" y="26"/>
                  </a:lnTo>
                  <a:lnTo>
                    <a:pt x="354" y="23"/>
                  </a:lnTo>
                  <a:lnTo>
                    <a:pt x="363" y="19"/>
                  </a:lnTo>
                  <a:lnTo>
                    <a:pt x="371" y="16"/>
                  </a:lnTo>
                  <a:lnTo>
                    <a:pt x="380" y="13"/>
                  </a:lnTo>
                  <a:lnTo>
                    <a:pt x="389" y="11"/>
                  </a:lnTo>
                  <a:lnTo>
                    <a:pt x="399" y="7"/>
                  </a:lnTo>
                  <a:lnTo>
                    <a:pt x="407" y="6"/>
                  </a:lnTo>
                  <a:lnTo>
                    <a:pt x="417" y="4"/>
                  </a:lnTo>
                  <a:lnTo>
                    <a:pt x="426" y="2"/>
                  </a:lnTo>
                  <a:lnTo>
                    <a:pt x="436" y="1"/>
                  </a:lnTo>
                  <a:lnTo>
                    <a:pt x="444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70" y="1"/>
                  </a:lnTo>
                  <a:lnTo>
                    <a:pt x="479" y="2"/>
                  </a:lnTo>
                  <a:lnTo>
                    <a:pt x="488" y="5"/>
                  </a:lnTo>
                  <a:lnTo>
                    <a:pt x="496" y="7"/>
                  </a:lnTo>
                  <a:lnTo>
                    <a:pt x="508" y="12"/>
                  </a:lnTo>
                  <a:lnTo>
                    <a:pt x="512" y="16"/>
                  </a:lnTo>
                  <a:lnTo>
                    <a:pt x="516" y="18"/>
                  </a:lnTo>
                  <a:lnTo>
                    <a:pt x="520" y="21"/>
                  </a:lnTo>
                  <a:lnTo>
                    <a:pt x="524" y="24"/>
                  </a:lnTo>
                  <a:lnTo>
                    <a:pt x="527" y="28"/>
                  </a:lnTo>
                  <a:lnTo>
                    <a:pt x="530" y="32"/>
                  </a:lnTo>
                  <a:lnTo>
                    <a:pt x="534" y="35"/>
                  </a:lnTo>
                  <a:lnTo>
                    <a:pt x="536" y="39"/>
                  </a:lnTo>
                  <a:lnTo>
                    <a:pt x="537" y="43"/>
                  </a:lnTo>
                  <a:lnTo>
                    <a:pt x="540" y="46"/>
                  </a:lnTo>
                  <a:lnTo>
                    <a:pt x="542" y="50"/>
                  </a:lnTo>
                  <a:lnTo>
                    <a:pt x="543" y="55"/>
                  </a:lnTo>
                  <a:lnTo>
                    <a:pt x="546" y="60"/>
                  </a:lnTo>
                  <a:lnTo>
                    <a:pt x="547" y="64"/>
                  </a:lnTo>
                  <a:lnTo>
                    <a:pt x="548" y="68"/>
                  </a:lnTo>
                  <a:lnTo>
                    <a:pt x="550" y="73"/>
                  </a:lnTo>
                  <a:lnTo>
                    <a:pt x="552" y="78"/>
                  </a:lnTo>
                  <a:lnTo>
                    <a:pt x="553" y="83"/>
                  </a:lnTo>
                  <a:lnTo>
                    <a:pt x="555" y="89"/>
                  </a:lnTo>
                  <a:lnTo>
                    <a:pt x="557" y="94"/>
                  </a:lnTo>
                  <a:lnTo>
                    <a:pt x="560" y="98"/>
                  </a:lnTo>
                  <a:lnTo>
                    <a:pt x="561" y="105"/>
                  </a:lnTo>
                  <a:lnTo>
                    <a:pt x="563" y="111"/>
                  </a:lnTo>
                  <a:lnTo>
                    <a:pt x="566" y="115"/>
                  </a:lnTo>
                  <a:lnTo>
                    <a:pt x="568" y="122"/>
                  </a:lnTo>
                  <a:lnTo>
                    <a:pt x="572" y="128"/>
                  </a:lnTo>
                  <a:lnTo>
                    <a:pt x="574" y="134"/>
                  </a:lnTo>
                  <a:lnTo>
                    <a:pt x="579" y="140"/>
                  </a:lnTo>
                  <a:lnTo>
                    <a:pt x="583" y="146"/>
                  </a:lnTo>
                  <a:lnTo>
                    <a:pt x="588" y="153"/>
                  </a:lnTo>
                  <a:lnTo>
                    <a:pt x="597" y="164"/>
                  </a:lnTo>
                  <a:lnTo>
                    <a:pt x="600" y="169"/>
                  </a:lnTo>
                  <a:lnTo>
                    <a:pt x="605" y="174"/>
                  </a:lnTo>
                  <a:lnTo>
                    <a:pt x="609" y="179"/>
                  </a:lnTo>
                  <a:lnTo>
                    <a:pt x="614" y="182"/>
                  </a:lnTo>
                  <a:lnTo>
                    <a:pt x="619" y="186"/>
                  </a:lnTo>
                  <a:lnTo>
                    <a:pt x="623" y="191"/>
                  </a:lnTo>
                  <a:lnTo>
                    <a:pt x="628" y="195"/>
                  </a:lnTo>
                  <a:lnTo>
                    <a:pt x="631" y="198"/>
                  </a:lnTo>
                  <a:lnTo>
                    <a:pt x="636" y="201"/>
                  </a:lnTo>
                  <a:lnTo>
                    <a:pt x="641" y="204"/>
                  </a:lnTo>
                  <a:lnTo>
                    <a:pt x="645" y="208"/>
                  </a:lnTo>
                  <a:lnTo>
                    <a:pt x="649" y="210"/>
                  </a:lnTo>
                  <a:lnTo>
                    <a:pt x="654" y="214"/>
                  </a:lnTo>
                  <a:lnTo>
                    <a:pt x="657" y="216"/>
                  </a:lnTo>
                  <a:lnTo>
                    <a:pt x="661" y="220"/>
                  </a:lnTo>
                  <a:lnTo>
                    <a:pt x="663" y="222"/>
                  </a:lnTo>
                  <a:lnTo>
                    <a:pt x="667" y="225"/>
                  </a:lnTo>
                  <a:lnTo>
                    <a:pt x="671" y="229"/>
                  </a:lnTo>
                  <a:lnTo>
                    <a:pt x="673" y="231"/>
                  </a:lnTo>
                  <a:lnTo>
                    <a:pt x="676" y="235"/>
                  </a:lnTo>
                  <a:lnTo>
                    <a:pt x="678" y="237"/>
                  </a:lnTo>
                  <a:lnTo>
                    <a:pt x="681" y="241"/>
                  </a:lnTo>
                  <a:lnTo>
                    <a:pt x="682" y="243"/>
                  </a:lnTo>
                  <a:lnTo>
                    <a:pt x="683" y="247"/>
                  </a:lnTo>
                  <a:lnTo>
                    <a:pt x="686" y="250"/>
                  </a:lnTo>
                  <a:lnTo>
                    <a:pt x="686" y="254"/>
                  </a:lnTo>
                  <a:lnTo>
                    <a:pt x="687" y="258"/>
                  </a:lnTo>
                  <a:lnTo>
                    <a:pt x="687" y="261"/>
                  </a:lnTo>
                  <a:lnTo>
                    <a:pt x="687" y="266"/>
                  </a:lnTo>
                  <a:lnTo>
                    <a:pt x="686" y="271"/>
                  </a:lnTo>
                  <a:lnTo>
                    <a:pt x="683" y="281"/>
                  </a:lnTo>
                  <a:lnTo>
                    <a:pt x="682" y="284"/>
                  </a:lnTo>
                  <a:lnTo>
                    <a:pt x="680" y="288"/>
                  </a:lnTo>
                  <a:lnTo>
                    <a:pt x="677" y="292"/>
                  </a:lnTo>
                  <a:lnTo>
                    <a:pt x="675" y="295"/>
                  </a:lnTo>
                  <a:lnTo>
                    <a:pt x="671" y="298"/>
                  </a:lnTo>
                  <a:lnTo>
                    <a:pt x="668" y="300"/>
                  </a:lnTo>
                  <a:lnTo>
                    <a:pt x="665" y="303"/>
                  </a:lnTo>
                  <a:lnTo>
                    <a:pt x="661" y="305"/>
                  </a:lnTo>
                  <a:lnTo>
                    <a:pt x="656" y="308"/>
                  </a:lnTo>
                  <a:lnTo>
                    <a:pt x="652" y="309"/>
                  </a:lnTo>
                  <a:lnTo>
                    <a:pt x="647" y="311"/>
                  </a:lnTo>
                  <a:lnTo>
                    <a:pt x="642" y="312"/>
                  </a:lnTo>
                  <a:lnTo>
                    <a:pt x="637" y="315"/>
                  </a:lnTo>
                  <a:lnTo>
                    <a:pt x="633" y="316"/>
                  </a:lnTo>
                  <a:lnTo>
                    <a:pt x="628" y="317"/>
                  </a:lnTo>
                  <a:lnTo>
                    <a:pt x="621" y="320"/>
                  </a:lnTo>
                  <a:lnTo>
                    <a:pt x="616" y="321"/>
                  </a:lnTo>
                  <a:lnTo>
                    <a:pt x="611" y="322"/>
                  </a:lnTo>
                  <a:lnTo>
                    <a:pt x="605" y="325"/>
                  </a:lnTo>
                  <a:lnTo>
                    <a:pt x="599" y="327"/>
                  </a:lnTo>
                  <a:lnTo>
                    <a:pt x="593" y="328"/>
                  </a:lnTo>
                  <a:lnTo>
                    <a:pt x="587" y="332"/>
                  </a:lnTo>
                  <a:lnTo>
                    <a:pt x="581" y="334"/>
                  </a:lnTo>
                  <a:lnTo>
                    <a:pt x="574" y="337"/>
                  </a:lnTo>
                  <a:lnTo>
                    <a:pt x="569" y="339"/>
                  </a:lnTo>
                  <a:lnTo>
                    <a:pt x="562" y="343"/>
                  </a:lnTo>
                  <a:lnTo>
                    <a:pt x="557" y="346"/>
                  </a:lnTo>
                  <a:lnTo>
                    <a:pt x="550" y="351"/>
                  </a:lnTo>
                  <a:lnTo>
                    <a:pt x="545" y="356"/>
                  </a:lnTo>
                  <a:lnTo>
                    <a:pt x="538" y="361"/>
                  </a:lnTo>
                  <a:lnTo>
                    <a:pt x="529" y="370"/>
                  </a:lnTo>
                  <a:lnTo>
                    <a:pt x="525" y="373"/>
                  </a:lnTo>
                  <a:lnTo>
                    <a:pt x="521" y="378"/>
                  </a:lnTo>
                  <a:lnTo>
                    <a:pt x="517" y="382"/>
                  </a:lnTo>
                  <a:lnTo>
                    <a:pt x="515" y="385"/>
                  </a:lnTo>
                  <a:lnTo>
                    <a:pt x="512" y="390"/>
                  </a:lnTo>
                  <a:lnTo>
                    <a:pt x="510" y="394"/>
                  </a:lnTo>
                  <a:lnTo>
                    <a:pt x="508" y="398"/>
                  </a:lnTo>
                  <a:lnTo>
                    <a:pt x="505" y="401"/>
                  </a:lnTo>
                  <a:lnTo>
                    <a:pt x="503" y="405"/>
                  </a:lnTo>
                  <a:lnTo>
                    <a:pt x="501" y="408"/>
                  </a:lnTo>
                  <a:lnTo>
                    <a:pt x="500" y="412"/>
                  </a:lnTo>
                  <a:lnTo>
                    <a:pt x="498" y="416"/>
                  </a:lnTo>
                  <a:lnTo>
                    <a:pt x="496" y="419"/>
                  </a:lnTo>
                  <a:lnTo>
                    <a:pt x="495" y="423"/>
                  </a:lnTo>
                  <a:lnTo>
                    <a:pt x="493" y="427"/>
                  </a:lnTo>
                  <a:lnTo>
                    <a:pt x="491" y="429"/>
                  </a:lnTo>
                  <a:lnTo>
                    <a:pt x="489" y="433"/>
                  </a:lnTo>
                  <a:lnTo>
                    <a:pt x="488" y="436"/>
                  </a:lnTo>
                  <a:lnTo>
                    <a:pt x="485" y="439"/>
                  </a:lnTo>
                  <a:lnTo>
                    <a:pt x="483" y="443"/>
                  </a:lnTo>
                  <a:lnTo>
                    <a:pt x="480" y="446"/>
                  </a:lnTo>
                  <a:lnTo>
                    <a:pt x="478" y="449"/>
                  </a:lnTo>
                  <a:lnTo>
                    <a:pt x="475" y="451"/>
                  </a:lnTo>
                  <a:lnTo>
                    <a:pt x="473" y="455"/>
                  </a:lnTo>
                  <a:lnTo>
                    <a:pt x="469" y="457"/>
                  </a:lnTo>
                  <a:lnTo>
                    <a:pt x="465" y="461"/>
                  </a:lnTo>
                  <a:lnTo>
                    <a:pt x="460" y="463"/>
                  </a:lnTo>
                  <a:lnTo>
                    <a:pt x="457" y="466"/>
                  </a:lnTo>
                  <a:lnTo>
                    <a:pt x="452" y="469"/>
                  </a:lnTo>
                  <a:lnTo>
                    <a:pt x="447" y="472"/>
                  </a:lnTo>
                  <a:lnTo>
                    <a:pt x="434" y="478"/>
                  </a:lnTo>
                  <a:lnTo>
                    <a:pt x="430" y="480"/>
                  </a:lnTo>
                  <a:lnTo>
                    <a:pt x="425" y="483"/>
                  </a:lnTo>
                  <a:lnTo>
                    <a:pt x="418" y="484"/>
                  </a:lnTo>
                  <a:lnTo>
                    <a:pt x="415" y="486"/>
                  </a:lnTo>
                  <a:lnTo>
                    <a:pt x="410" y="487"/>
                  </a:lnTo>
                  <a:lnTo>
                    <a:pt x="405" y="490"/>
                  </a:lnTo>
                  <a:lnTo>
                    <a:pt x="400" y="491"/>
                  </a:lnTo>
                  <a:lnTo>
                    <a:pt x="396" y="492"/>
                  </a:lnTo>
                  <a:lnTo>
                    <a:pt x="391" y="494"/>
                  </a:lnTo>
                  <a:lnTo>
                    <a:pt x="387" y="495"/>
                  </a:lnTo>
                  <a:lnTo>
                    <a:pt x="382" y="495"/>
                  </a:lnTo>
                  <a:lnTo>
                    <a:pt x="379" y="496"/>
                  </a:lnTo>
                  <a:lnTo>
                    <a:pt x="374" y="496"/>
                  </a:lnTo>
                  <a:lnTo>
                    <a:pt x="370" y="496"/>
                  </a:lnTo>
                  <a:lnTo>
                    <a:pt x="366" y="496"/>
                  </a:lnTo>
                  <a:lnTo>
                    <a:pt x="361" y="496"/>
                  </a:lnTo>
                  <a:lnTo>
                    <a:pt x="356" y="496"/>
                  </a:lnTo>
                  <a:lnTo>
                    <a:pt x="353" y="496"/>
                  </a:lnTo>
                  <a:lnTo>
                    <a:pt x="349" y="495"/>
                  </a:lnTo>
                  <a:lnTo>
                    <a:pt x="344" y="495"/>
                  </a:lnTo>
                  <a:lnTo>
                    <a:pt x="339" y="494"/>
                  </a:lnTo>
                  <a:lnTo>
                    <a:pt x="334" y="492"/>
                  </a:lnTo>
                  <a:lnTo>
                    <a:pt x="329" y="491"/>
                  </a:lnTo>
                  <a:lnTo>
                    <a:pt x="324" y="490"/>
                  </a:lnTo>
                  <a:lnTo>
                    <a:pt x="319" y="489"/>
                  </a:lnTo>
                  <a:lnTo>
                    <a:pt x="314" y="486"/>
                  </a:lnTo>
                  <a:lnTo>
                    <a:pt x="309" y="485"/>
                  </a:lnTo>
                  <a:lnTo>
                    <a:pt x="303" y="483"/>
                  </a:lnTo>
                  <a:lnTo>
                    <a:pt x="297" y="480"/>
                  </a:lnTo>
                  <a:lnTo>
                    <a:pt x="292" y="479"/>
                  </a:lnTo>
                  <a:lnTo>
                    <a:pt x="285" y="475"/>
                  </a:lnTo>
                  <a:lnTo>
                    <a:pt x="282" y="474"/>
                  </a:lnTo>
                  <a:lnTo>
                    <a:pt x="280" y="473"/>
                  </a:lnTo>
                  <a:lnTo>
                    <a:pt x="277" y="470"/>
                  </a:lnTo>
                  <a:lnTo>
                    <a:pt x="275" y="469"/>
                  </a:lnTo>
                  <a:lnTo>
                    <a:pt x="272" y="467"/>
                  </a:lnTo>
                  <a:lnTo>
                    <a:pt x="271" y="466"/>
                  </a:lnTo>
                  <a:lnTo>
                    <a:pt x="269" y="463"/>
                  </a:lnTo>
                  <a:lnTo>
                    <a:pt x="267" y="461"/>
                  </a:lnTo>
                  <a:lnTo>
                    <a:pt x="266" y="460"/>
                  </a:lnTo>
                  <a:lnTo>
                    <a:pt x="265" y="457"/>
                  </a:lnTo>
                  <a:lnTo>
                    <a:pt x="264" y="456"/>
                  </a:lnTo>
                  <a:lnTo>
                    <a:pt x="262" y="453"/>
                  </a:lnTo>
                  <a:lnTo>
                    <a:pt x="261" y="451"/>
                  </a:lnTo>
                  <a:lnTo>
                    <a:pt x="260" y="449"/>
                  </a:lnTo>
                  <a:lnTo>
                    <a:pt x="259" y="446"/>
                  </a:lnTo>
                  <a:lnTo>
                    <a:pt x="257" y="445"/>
                  </a:lnTo>
                  <a:lnTo>
                    <a:pt x="256" y="443"/>
                  </a:lnTo>
                  <a:lnTo>
                    <a:pt x="255" y="440"/>
                  </a:lnTo>
                  <a:lnTo>
                    <a:pt x="253" y="438"/>
                  </a:lnTo>
                  <a:lnTo>
                    <a:pt x="251" y="436"/>
                  </a:lnTo>
                  <a:lnTo>
                    <a:pt x="250" y="434"/>
                  </a:lnTo>
                  <a:lnTo>
                    <a:pt x="249" y="432"/>
                  </a:lnTo>
                  <a:lnTo>
                    <a:pt x="246" y="429"/>
                  </a:lnTo>
                  <a:lnTo>
                    <a:pt x="245" y="428"/>
                  </a:lnTo>
                  <a:lnTo>
                    <a:pt x="243" y="425"/>
                  </a:lnTo>
                  <a:lnTo>
                    <a:pt x="240" y="424"/>
                  </a:lnTo>
                  <a:lnTo>
                    <a:pt x="238" y="422"/>
                  </a:lnTo>
                  <a:lnTo>
                    <a:pt x="234" y="419"/>
                  </a:lnTo>
                  <a:lnTo>
                    <a:pt x="230" y="418"/>
                  </a:lnTo>
                  <a:lnTo>
                    <a:pt x="228" y="417"/>
                  </a:lnTo>
                  <a:lnTo>
                    <a:pt x="215" y="411"/>
                  </a:lnTo>
                  <a:lnTo>
                    <a:pt x="208" y="410"/>
                  </a:lnTo>
                  <a:lnTo>
                    <a:pt x="203" y="407"/>
                  </a:lnTo>
                  <a:lnTo>
                    <a:pt x="197" y="406"/>
                  </a:lnTo>
                  <a:lnTo>
                    <a:pt x="191" y="406"/>
                  </a:lnTo>
                  <a:lnTo>
                    <a:pt x="184" y="405"/>
                  </a:lnTo>
                  <a:lnTo>
                    <a:pt x="178" y="405"/>
                  </a:lnTo>
                  <a:lnTo>
                    <a:pt x="173" y="405"/>
                  </a:lnTo>
                  <a:lnTo>
                    <a:pt x="168" y="406"/>
                  </a:lnTo>
                  <a:lnTo>
                    <a:pt x="162" y="406"/>
                  </a:lnTo>
                  <a:lnTo>
                    <a:pt x="157" y="407"/>
                  </a:lnTo>
                  <a:lnTo>
                    <a:pt x="152" y="407"/>
                  </a:lnTo>
                  <a:lnTo>
                    <a:pt x="146" y="408"/>
                  </a:lnTo>
                  <a:lnTo>
                    <a:pt x="141" y="410"/>
                  </a:lnTo>
                  <a:lnTo>
                    <a:pt x="136" y="410"/>
                  </a:lnTo>
                  <a:lnTo>
                    <a:pt x="131" y="411"/>
                  </a:lnTo>
                  <a:lnTo>
                    <a:pt x="126" y="412"/>
                  </a:lnTo>
                  <a:lnTo>
                    <a:pt x="121" y="412"/>
                  </a:lnTo>
                  <a:lnTo>
                    <a:pt x="118" y="413"/>
                  </a:lnTo>
                  <a:lnTo>
                    <a:pt x="113" y="413"/>
                  </a:lnTo>
                  <a:lnTo>
                    <a:pt x="108" y="413"/>
                  </a:lnTo>
                  <a:lnTo>
                    <a:pt x="104" y="413"/>
                  </a:lnTo>
                  <a:lnTo>
                    <a:pt x="99" y="413"/>
                  </a:lnTo>
                  <a:lnTo>
                    <a:pt x="94" y="412"/>
                  </a:lnTo>
                  <a:lnTo>
                    <a:pt x="90" y="411"/>
                  </a:lnTo>
                  <a:lnTo>
                    <a:pt x="87" y="410"/>
                  </a:lnTo>
                  <a:lnTo>
                    <a:pt x="82" y="407"/>
                  </a:lnTo>
                  <a:lnTo>
                    <a:pt x="78" y="405"/>
                  </a:lnTo>
                  <a:lnTo>
                    <a:pt x="74" y="402"/>
                  </a:lnTo>
                  <a:lnTo>
                    <a:pt x="69" y="400"/>
                  </a:lnTo>
                  <a:lnTo>
                    <a:pt x="66" y="395"/>
                  </a:lnTo>
                  <a:lnTo>
                    <a:pt x="61" y="389"/>
                  </a:lnTo>
                  <a:lnTo>
                    <a:pt x="58" y="385"/>
                  </a:lnTo>
                  <a:lnTo>
                    <a:pt x="57" y="383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3" y="373"/>
                  </a:lnTo>
                  <a:lnTo>
                    <a:pt x="53" y="370"/>
                  </a:lnTo>
                  <a:lnTo>
                    <a:pt x="52" y="366"/>
                  </a:lnTo>
                  <a:lnTo>
                    <a:pt x="52" y="363"/>
                  </a:lnTo>
                  <a:lnTo>
                    <a:pt x="52" y="360"/>
                  </a:lnTo>
                  <a:lnTo>
                    <a:pt x="53" y="356"/>
                  </a:lnTo>
                  <a:lnTo>
                    <a:pt x="53" y="353"/>
                  </a:lnTo>
                  <a:lnTo>
                    <a:pt x="54" y="349"/>
                  </a:lnTo>
                  <a:lnTo>
                    <a:pt x="54" y="345"/>
                  </a:lnTo>
                  <a:lnTo>
                    <a:pt x="56" y="342"/>
                  </a:lnTo>
                  <a:lnTo>
                    <a:pt x="57" y="338"/>
                  </a:lnTo>
                  <a:lnTo>
                    <a:pt x="57" y="334"/>
                  </a:lnTo>
                  <a:lnTo>
                    <a:pt x="58" y="331"/>
                  </a:lnTo>
                  <a:lnTo>
                    <a:pt x="59" y="327"/>
                  </a:lnTo>
                  <a:lnTo>
                    <a:pt x="59" y="322"/>
                  </a:lnTo>
                  <a:lnTo>
                    <a:pt x="61" y="319"/>
                  </a:lnTo>
                  <a:lnTo>
                    <a:pt x="62" y="315"/>
                  </a:lnTo>
                  <a:lnTo>
                    <a:pt x="62" y="310"/>
                  </a:lnTo>
                  <a:lnTo>
                    <a:pt x="62" y="305"/>
                  </a:lnTo>
                  <a:lnTo>
                    <a:pt x="62" y="301"/>
                  </a:lnTo>
                  <a:lnTo>
                    <a:pt x="62" y="297"/>
                  </a:lnTo>
                  <a:lnTo>
                    <a:pt x="62" y="292"/>
                  </a:lnTo>
                  <a:lnTo>
                    <a:pt x="62" y="287"/>
                  </a:lnTo>
                  <a:lnTo>
                    <a:pt x="61" y="281"/>
                  </a:lnTo>
                  <a:lnTo>
                    <a:pt x="59" y="276"/>
                  </a:lnTo>
                  <a:lnTo>
                    <a:pt x="59" y="271"/>
                  </a:lnTo>
                  <a:lnTo>
                    <a:pt x="56" y="260"/>
                  </a:lnTo>
                  <a:lnTo>
                    <a:pt x="53" y="255"/>
                  </a:lnTo>
                  <a:lnTo>
                    <a:pt x="51" y="252"/>
                  </a:lnTo>
                  <a:lnTo>
                    <a:pt x="50" y="247"/>
                  </a:lnTo>
                  <a:lnTo>
                    <a:pt x="47" y="242"/>
                  </a:lnTo>
                  <a:lnTo>
                    <a:pt x="45" y="238"/>
                  </a:lnTo>
                  <a:lnTo>
                    <a:pt x="41" y="235"/>
                  </a:lnTo>
                  <a:lnTo>
                    <a:pt x="38" y="231"/>
                  </a:lnTo>
                  <a:lnTo>
                    <a:pt x="36" y="227"/>
                  </a:lnTo>
                  <a:lnTo>
                    <a:pt x="33" y="225"/>
                  </a:lnTo>
                  <a:lnTo>
                    <a:pt x="30" y="221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3"/>
                  </a:lnTo>
                  <a:lnTo>
                    <a:pt x="20" y="209"/>
                  </a:lnTo>
                  <a:lnTo>
                    <a:pt x="17" y="207"/>
                  </a:lnTo>
                  <a:lnTo>
                    <a:pt x="15" y="204"/>
                  </a:lnTo>
                  <a:lnTo>
                    <a:pt x="12" y="201"/>
                  </a:lnTo>
                  <a:lnTo>
                    <a:pt x="10" y="198"/>
                  </a:lnTo>
                  <a:lnTo>
                    <a:pt x="7" y="196"/>
                  </a:lnTo>
                  <a:lnTo>
                    <a:pt x="6" y="193"/>
                  </a:lnTo>
                  <a:lnTo>
                    <a:pt x="5" y="190"/>
                  </a:lnTo>
                  <a:lnTo>
                    <a:pt x="2" y="187"/>
                  </a:lnTo>
                  <a:lnTo>
                    <a:pt x="2" y="184"/>
                  </a:lnTo>
                  <a:lnTo>
                    <a:pt x="1" y="181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1" y="164"/>
                  </a:lnTo>
                  <a:lnTo>
                    <a:pt x="2" y="159"/>
                  </a:lnTo>
                  <a:lnTo>
                    <a:pt x="5" y="151"/>
                  </a:lnTo>
                  <a:lnTo>
                    <a:pt x="7" y="147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37"/>
                  </a:lnTo>
                  <a:lnTo>
                    <a:pt x="15" y="135"/>
                  </a:lnTo>
                  <a:lnTo>
                    <a:pt x="17" y="133"/>
                  </a:lnTo>
                  <a:lnTo>
                    <a:pt x="21" y="130"/>
                  </a:lnTo>
                  <a:lnTo>
                    <a:pt x="24" y="128"/>
                  </a:lnTo>
                  <a:lnTo>
                    <a:pt x="26" y="125"/>
                  </a:lnTo>
                  <a:lnTo>
                    <a:pt x="30" y="123"/>
                  </a:lnTo>
                  <a:lnTo>
                    <a:pt x="32" y="122"/>
                  </a:lnTo>
                  <a:lnTo>
                    <a:pt x="36" y="119"/>
                  </a:lnTo>
                  <a:lnTo>
                    <a:pt x="40" y="118"/>
                  </a:lnTo>
                  <a:lnTo>
                    <a:pt x="43" y="117"/>
                  </a:lnTo>
                  <a:lnTo>
                    <a:pt x="47" y="114"/>
                  </a:lnTo>
                  <a:lnTo>
                    <a:pt x="52" y="113"/>
                  </a:lnTo>
                  <a:lnTo>
                    <a:pt x="56" y="112"/>
                  </a:lnTo>
                  <a:lnTo>
                    <a:pt x="59" y="111"/>
                  </a:lnTo>
                  <a:lnTo>
                    <a:pt x="64" y="109"/>
                  </a:lnTo>
                  <a:lnTo>
                    <a:pt x="69" y="108"/>
                  </a:lnTo>
                  <a:lnTo>
                    <a:pt x="73" y="106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9" y="102"/>
                  </a:lnTo>
                  <a:lnTo>
                    <a:pt x="94" y="100"/>
                  </a:lnTo>
                  <a:lnTo>
                    <a:pt x="99" y="98"/>
                  </a:lnTo>
                  <a:lnTo>
                    <a:pt x="104" y="96"/>
                  </a:lnTo>
                  <a:lnTo>
                    <a:pt x="110" y="95"/>
                  </a:lnTo>
                  <a:lnTo>
                    <a:pt x="116" y="92"/>
                  </a:lnTo>
                  <a:lnTo>
                    <a:pt x="123" y="91"/>
                  </a:lnTo>
                  <a:lnTo>
                    <a:pt x="136" y="85"/>
                  </a:lnTo>
                  <a:lnTo>
                    <a:pt x="141" y="83"/>
                  </a:lnTo>
                  <a:lnTo>
                    <a:pt x="147" y="81"/>
                  </a:lnTo>
                  <a:lnTo>
                    <a:pt x="153" y="79"/>
                  </a:lnTo>
                  <a:lnTo>
                    <a:pt x="158" y="77"/>
                  </a:lnTo>
                  <a:lnTo>
                    <a:pt x="163" y="75"/>
                  </a:lnTo>
                  <a:lnTo>
                    <a:pt x="168" y="74"/>
                  </a:lnTo>
                  <a:lnTo>
                    <a:pt x="173" y="72"/>
                  </a:lnTo>
                  <a:lnTo>
                    <a:pt x="177" y="71"/>
                  </a:lnTo>
                  <a:lnTo>
                    <a:pt x="181" y="69"/>
                  </a:lnTo>
                  <a:lnTo>
                    <a:pt x="186" y="69"/>
                  </a:lnTo>
                  <a:lnTo>
                    <a:pt x="189" y="68"/>
                  </a:lnTo>
                  <a:lnTo>
                    <a:pt x="193" y="67"/>
                  </a:lnTo>
                  <a:lnTo>
                    <a:pt x="197" y="66"/>
                  </a:lnTo>
                  <a:lnTo>
                    <a:pt x="201" y="64"/>
                  </a:lnTo>
                  <a:lnTo>
                    <a:pt x="205" y="64"/>
                  </a:lnTo>
                  <a:lnTo>
                    <a:pt x="209" y="64"/>
                  </a:lnTo>
                  <a:lnTo>
                    <a:pt x="213" y="63"/>
                  </a:lnTo>
                  <a:lnTo>
                    <a:pt x="217" y="62"/>
                  </a:lnTo>
                  <a:lnTo>
                    <a:pt x="222" y="62"/>
                  </a:lnTo>
                  <a:lnTo>
                    <a:pt x="225" y="62"/>
                  </a:lnTo>
                  <a:lnTo>
                    <a:pt x="230" y="61"/>
                  </a:lnTo>
                  <a:lnTo>
                    <a:pt x="235" y="61"/>
                  </a:lnTo>
                  <a:lnTo>
                    <a:pt x="240" y="60"/>
                  </a:lnTo>
                  <a:lnTo>
                    <a:pt x="245" y="60"/>
                  </a:lnTo>
                  <a:lnTo>
                    <a:pt x="251" y="58"/>
                  </a:lnTo>
                  <a:lnTo>
                    <a:pt x="257" y="58"/>
                  </a:lnTo>
                  <a:lnTo>
                    <a:pt x="264" y="57"/>
                  </a:lnTo>
                  <a:lnTo>
                    <a:pt x="270" y="57"/>
                  </a:lnTo>
                  <a:lnTo>
                    <a:pt x="277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8" y="56"/>
                  </a:lnTo>
                  <a:lnTo>
                    <a:pt x="290" y="56"/>
                  </a:lnTo>
                  <a:lnTo>
                    <a:pt x="291" y="56"/>
                  </a:lnTo>
                  <a:lnTo>
                    <a:pt x="292" y="56"/>
                  </a:lnTo>
                  <a:lnTo>
                    <a:pt x="291" y="56"/>
                  </a:lnTo>
                  <a:lnTo>
                    <a:pt x="290" y="56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8"/>
                  </a:lnTo>
                  <a:lnTo>
                    <a:pt x="286" y="58"/>
                  </a:lnTo>
                  <a:lnTo>
                    <a:pt x="285" y="58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2" y="60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80" y="61"/>
                  </a:lnTo>
                  <a:lnTo>
                    <a:pt x="280" y="62"/>
                  </a:lnTo>
                  <a:lnTo>
                    <a:pt x="279" y="62"/>
                  </a:lnTo>
                  <a:lnTo>
                    <a:pt x="277" y="62"/>
                  </a:lnTo>
                  <a:lnTo>
                    <a:pt x="277" y="63"/>
                  </a:lnTo>
                </a:path>
              </a:pathLst>
            </a:custGeom>
            <a:solidFill>
              <a:srgbClr val="CECECE"/>
            </a:solidFill>
            <a:ln w="12700" cap="rnd" cmpd="sng">
              <a:solidFill>
                <a:srgbClr val="AAA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68" name="Freeform 39"/>
            <p:cNvSpPr>
              <a:spLocks/>
            </p:cNvSpPr>
            <p:nvPr/>
          </p:nvSpPr>
          <p:spPr bwMode="auto">
            <a:xfrm>
              <a:off x="4677" y="2037"/>
              <a:ext cx="775" cy="230"/>
            </a:xfrm>
            <a:custGeom>
              <a:avLst/>
              <a:gdLst>
                <a:gd name="T0" fmla="*/ 32 w 871"/>
                <a:gd name="T1" fmla="*/ 64 h 230"/>
                <a:gd name="T2" fmla="*/ 54 w 871"/>
                <a:gd name="T3" fmla="*/ 53 h 230"/>
                <a:gd name="T4" fmla="*/ 86 w 871"/>
                <a:gd name="T5" fmla="*/ 43 h 230"/>
                <a:gd name="T6" fmla="*/ 104 w 871"/>
                <a:gd name="T7" fmla="*/ 37 h 230"/>
                <a:gd name="T8" fmla="*/ 118 w 871"/>
                <a:gd name="T9" fmla="*/ 32 h 230"/>
                <a:gd name="T10" fmla="*/ 138 w 871"/>
                <a:gd name="T11" fmla="*/ 21 h 230"/>
                <a:gd name="T12" fmla="*/ 155 w 871"/>
                <a:gd name="T13" fmla="*/ 16 h 230"/>
                <a:gd name="T14" fmla="*/ 174 w 871"/>
                <a:gd name="T15" fmla="*/ 5 h 230"/>
                <a:gd name="T16" fmla="*/ 190 w 871"/>
                <a:gd name="T17" fmla="*/ 0 h 230"/>
                <a:gd name="T18" fmla="*/ 214 w 871"/>
                <a:gd name="T19" fmla="*/ 0 h 230"/>
                <a:gd name="T20" fmla="*/ 235 w 871"/>
                <a:gd name="T21" fmla="*/ 16 h 230"/>
                <a:gd name="T22" fmla="*/ 255 w 871"/>
                <a:gd name="T23" fmla="*/ 21 h 230"/>
                <a:gd name="T24" fmla="*/ 270 w 871"/>
                <a:gd name="T25" fmla="*/ 27 h 230"/>
                <a:gd name="T26" fmla="*/ 291 w 871"/>
                <a:gd name="T27" fmla="*/ 32 h 230"/>
                <a:gd name="T28" fmla="*/ 306 w 871"/>
                <a:gd name="T29" fmla="*/ 53 h 230"/>
                <a:gd name="T30" fmla="*/ 325 w 871"/>
                <a:gd name="T31" fmla="*/ 64 h 230"/>
                <a:gd name="T32" fmla="*/ 342 w 871"/>
                <a:gd name="T33" fmla="*/ 69 h 230"/>
                <a:gd name="T34" fmla="*/ 361 w 871"/>
                <a:gd name="T35" fmla="*/ 91 h 230"/>
                <a:gd name="T36" fmla="*/ 378 w 871"/>
                <a:gd name="T37" fmla="*/ 96 h 230"/>
                <a:gd name="T38" fmla="*/ 407 w 871"/>
                <a:gd name="T39" fmla="*/ 101 h 230"/>
                <a:gd name="T40" fmla="*/ 423 w 871"/>
                <a:gd name="T41" fmla="*/ 101 h 230"/>
                <a:gd name="T42" fmla="*/ 423 w 871"/>
                <a:gd name="T43" fmla="*/ 107 h 230"/>
                <a:gd name="T44" fmla="*/ 407 w 871"/>
                <a:gd name="T45" fmla="*/ 117 h 230"/>
                <a:gd name="T46" fmla="*/ 390 w 871"/>
                <a:gd name="T47" fmla="*/ 133 h 230"/>
                <a:gd name="T48" fmla="*/ 375 w 871"/>
                <a:gd name="T49" fmla="*/ 144 h 230"/>
                <a:gd name="T50" fmla="*/ 351 w 871"/>
                <a:gd name="T51" fmla="*/ 171 h 230"/>
                <a:gd name="T52" fmla="*/ 339 w 871"/>
                <a:gd name="T53" fmla="*/ 181 h 230"/>
                <a:gd name="T54" fmla="*/ 316 w 871"/>
                <a:gd name="T55" fmla="*/ 197 h 230"/>
                <a:gd name="T56" fmla="*/ 298 w 871"/>
                <a:gd name="T57" fmla="*/ 203 h 230"/>
                <a:gd name="T58" fmla="*/ 280 w 871"/>
                <a:gd name="T59" fmla="*/ 208 h 230"/>
                <a:gd name="T60" fmla="*/ 259 w 871"/>
                <a:gd name="T61" fmla="*/ 219 h 230"/>
                <a:gd name="T62" fmla="*/ 238 w 871"/>
                <a:gd name="T63" fmla="*/ 229 h 230"/>
                <a:gd name="T64" fmla="*/ 223 w 871"/>
                <a:gd name="T65" fmla="*/ 229 h 230"/>
                <a:gd name="T66" fmla="*/ 200 w 871"/>
                <a:gd name="T67" fmla="*/ 229 h 230"/>
                <a:gd name="T68" fmla="*/ 184 w 871"/>
                <a:gd name="T69" fmla="*/ 229 h 230"/>
                <a:gd name="T70" fmla="*/ 164 w 871"/>
                <a:gd name="T71" fmla="*/ 224 h 230"/>
                <a:gd name="T72" fmla="*/ 146 w 871"/>
                <a:gd name="T73" fmla="*/ 219 h 230"/>
                <a:gd name="T74" fmla="*/ 131 w 871"/>
                <a:gd name="T75" fmla="*/ 208 h 230"/>
                <a:gd name="T76" fmla="*/ 113 w 871"/>
                <a:gd name="T77" fmla="*/ 203 h 230"/>
                <a:gd name="T78" fmla="*/ 99 w 871"/>
                <a:gd name="T79" fmla="*/ 192 h 230"/>
                <a:gd name="T80" fmla="*/ 77 w 871"/>
                <a:gd name="T81" fmla="*/ 176 h 230"/>
                <a:gd name="T82" fmla="*/ 62 w 871"/>
                <a:gd name="T83" fmla="*/ 160 h 230"/>
                <a:gd name="T84" fmla="*/ 44 w 871"/>
                <a:gd name="T85" fmla="*/ 149 h 230"/>
                <a:gd name="T86" fmla="*/ 27 w 871"/>
                <a:gd name="T87" fmla="*/ 133 h 230"/>
                <a:gd name="T88" fmla="*/ 9 w 871"/>
                <a:gd name="T89" fmla="*/ 128 h 230"/>
                <a:gd name="T90" fmla="*/ 6 w 871"/>
                <a:gd name="T91" fmla="*/ 112 h 230"/>
                <a:gd name="T92" fmla="*/ 15 w 871"/>
                <a:gd name="T93" fmla="*/ 96 h 230"/>
                <a:gd name="T94" fmla="*/ 24 w 871"/>
                <a:gd name="T95" fmla="*/ 80 h 2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71" h="230">
                  <a:moveTo>
                    <a:pt x="43" y="75"/>
                  </a:moveTo>
                  <a:lnTo>
                    <a:pt x="66" y="64"/>
                  </a:lnTo>
                  <a:lnTo>
                    <a:pt x="90" y="59"/>
                  </a:lnTo>
                  <a:lnTo>
                    <a:pt x="108" y="53"/>
                  </a:lnTo>
                  <a:lnTo>
                    <a:pt x="138" y="48"/>
                  </a:lnTo>
                  <a:lnTo>
                    <a:pt x="174" y="43"/>
                  </a:lnTo>
                  <a:lnTo>
                    <a:pt x="187" y="43"/>
                  </a:lnTo>
                  <a:lnTo>
                    <a:pt x="210" y="37"/>
                  </a:lnTo>
                  <a:lnTo>
                    <a:pt x="223" y="32"/>
                  </a:lnTo>
                  <a:lnTo>
                    <a:pt x="241" y="32"/>
                  </a:lnTo>
                  <a:lnTo>
                    <a:pt x="264" y="21"/>
                  </a:lnTo>
                  <a:lnTo>
                    <a:pt x="277" y="21"/>
                  </a:lnTo>
                  <a:lnTo>
                    <a:pt x="300" y="16"/>
                  </a:lnTo>
                  <a:lnTo>
                    <a:pt x="312" y="16"/>
                  </a:lnTo>
                  <a:lnTo>
                    <a:pt x="330" y="11"/>
                  </a:lnTo>
                  <a:lnTo>
                    <a:pt x="348" y="5"/>
                  </a:lnTo>
                  <a:lnTo>
                    <a:pt x="366" y="0"/>
                  </a:lnTo>
                  <a:lnTo>
                    <a:pt x="384" y="0"/>
                  </a:lnTo>
                  <a:lnTo>
                    <a:pt x="402" y="0"/>
                  </a:lnTo>
                  <a:lnTo>
                    <a:pt x="432" y="0"/>
                  </a:lnTo>
                  <a:lnTo>
                    <a:pt x="456" y="11"/>
                  </a:lnTo>
                  <a:lnTo>
                    <a:pt x="474" y="16"/>
                  </a:lnTo>
                  <a:lnTo>
                    <a:pt x="504" y="21"/>
                  </a:lnTo>
                  <a:lnTo>
                    <a:pt x="516" y="21"/>
                  </a:lnTo>
                  <a:lnTo>
                    <a:pt x="528" y="21"/>
                  </a:lnTo>
                  <a:lnTo>
                    <a:pt x="546" y="27"/>
                  </a:lnTo>
                  <a:lnTo>
                    <a:pt x="570" y="32"/>
                  </a:lnTo>
                  <a:lnTo>
                    <a:pt x="588" y="32"/>
                  </a:lnTo>
                  <a:lnTo>
                    <a:pt x="606" y="43"/>
                  </a:lnTo>
                  <a:lnTo>
                    <a:pt x="618" y="53"/>
                  </a:lnTo>
                  <a:lnTo>
                    <a:pt x="636" y="59"/>
                  </a:lnTo>
                  <a:lnTo>
                    <a:pt x="654" y="64"/>
                  </a:lnTo>
                  <a:lnTo>
                    <a:pt x="672" y="69"/>
                  </a:lnTo>
                  <a:lnTo>
                    <a:pt x="690" y="69"/>
                  </a:lnTo>
                  <a:lnTo>
                    <a:pt x="708" y="80"/>
                  </a:lnTo>
                  <a:lnTo>
                    <a:pt x="726" y="91"/>
                  </a:lnTo>
                  <a:lnTo>
                    <a:pt x="744" y="96"/>
                  </a:lnTo>
                  <a:lnTo>
                    <a:pt x="762" y="96"/>
                  </a:lnTo>
                  <a:lnTo>
                    <a:pt x="798" y="101"/>
                  </a:lnTo>
                  <a:lnTo>
                    <a:pt x="822" y="101"/>
                  </a:lnTo>
                  <a:lnTo>
                    <a:pt x="840" y="101"/>
                  </a:lnTo>
                  <a:lnTo>
                    <a:pt x="852" y="101"/>
                  </a:lnTo>
                  <a:lnTo>
                    <a:pt x="870" y="96"/>
                  </a:lnTo>
                  <a:lnTo>
                    <a:pt x="852" y="107"/>
                  </a:lnTo>
                  <a:lnTo>
                    <a:pt x="834" y="117"/>
                  </a:lnTo>
                  <a:lnTo>
                    <a:pt x="822" y="117"/>
                  </a:lnTo>
                  <a:lnTo>
                    <a:pt x="809" y="123"/>
                  </a:lnTo>
                  <a:lnTo>
                    <a:pt x="786" y="133"/>
                  </a:lnTo>
                  <a:lnTo>
                    <a:pt x="773" y="133"/>
                  </a:lnTo>
                  <a:lnTo>
                    <a:pt x="755" y="144"/>
                  </a:lnTo>
                  <a:lnTo>
                    <a:pt x="737" y="160"/>
                  </a:lnTo>
                  <a:lnTo>
                    <a:pt x="708" y="171"/>
                  </a:lnTo>
                  <a:lnTo>
                    <a:pt x="696" y="181"/>
                  </a:lnTo>
                  <a:lnTo>
                    <a:pt x="683" y="181"/>
                  </a:lnTo>
                  <a:lnTo>
                    <a:pt x="660" y="192"/>
                  </a:lnTo>
                  <a:lnTo>
                    <a:pt x="636" y="197"/>
                  </a:lnTo>
                  <a:lnTo>
                    <a:pt x="618" y="197"/>
                  </a:lnTo>
                  <a:lnTo>
                    <a:pt x="600" y="203"/>
                  </a:lnTo>
                  <a:lnTo>
                    <a:pt x="582" y="203"/>
                  </a:lnTo>
                  <a:lnTo>
                    <a:pt x="564" y="208"/>
                  </a:lnTo>
                  <a:lnTo>
                    <a:pt x="540" y="213"/>
                  </a:lnTo>
                  <a:lnTo>
                    <a:pt x="522" y="219"/>
                  </a:lnTo>
                  <a:lnTo>
                    <a:pt x="498" y="224"/>
                  </a:lnTo>
                  <a:lnTo>
                    <a:pt x="480" y="229"/>
                  </a:lnTo>
                  <a:lnTo>
                    <a:pt x="462" y="229"/>
                  </a:lnTo>
                  <a:lnTo>
                    <a:pt x="450" y="229"/>
                  </a:lnTo>
                  <a:lnTo>
                    <a:pt x="432" y="229"/>
                  </a:lnTo>
                  <a:lnTo>
                    <a:pt x="402" y="229"/>
                  </a:lnTo>
                  <a:lnTo>
                    <a:pt x="390" y="229"/>
                  </a:lnTo>
                  <a:lnTo>
                    <a:pt x="372" y="229"/>
                  </a:lnTo>
                  <a:lnTo>
                    <a:pt x="354" y="229"/>
                  </a:lnTo>
                  <a:lnTo>
                    <a:pt x="330" y="224"/>
                  </a:lnTo>
                  <a:lnTo>
                    <a:pt x="312" y="224"/>
                  </a:lnTo>
                  <a:lnTo>
                    <a:pt x="294" y="219"/>
                  </a:lnTo>
                  <a:lnTo>
                    <a:pt x="282" y="213"/>
                  </a:lnTo>
                  <a:lnTo>
                    <a:pt x="264" y="208"/>
                  </a:lnTo>
                  <a:lnTo>
                    <a:pt x="252" y="208"/>
                  </a:lnTo>
                  <a:lnTo>
                    <a:pt x="228" y="203"/>
                  </a:lnTo>
                  <a:lnTo>
                    <a:pt x="216" y="197"/>
                  </a:lnTo>
                  <a:lnTo>
                    <a:pt x="198" y="192"/>
                  </a:lnTo>
                  <a:lnTo>
                    <a:pt x="180" y="187"/>
                  </a:lnTo>
                  <a:lnTo>
                    <a:pt x="156" y="176"/>
                  </a:lnTo>
                  <a:lnTo>
                    <a:pt x="138" y="165"/>
                  </a:lnTo>
                  <a:lnTo>
                    <a:pt x="126" y="160"/>
                  </a:lnTo>
                  <a:lnTo>
                    <a:pt x="108" y="155"/>
                  </a:lnTo>
                  <a:lnTo>
                    <a:pt x="90" y="149"/>
                  </a:lnTo>
                  <a:lnTo>
                    <a:pt x="72" y="144"/>
                  </a:lnTo>
                  <a:lnTo>
                    <a:pt x="54" y="133"/>
                  </a:lnTo>
                  <a:lnTo>
                    <a:pt x="36" y="133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25" y="107"/>
                  </a:lnTo>
                  <a:lnTo>
                    <a:pt x="30" y="96"/>
                  </a:lnTo>
                  <a:lnTo>
                    <a:pt x="43" y="91"/>
                  </a:lnTo>
                  <a:lnTo>
                    <a:pt x="48" y="80"/>
                  </a:lnTo>
                  <a:lnTo>
                    <a:pt x="43" y="7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69" name="Freeform 40"/>
            <p:cNvSpPr>
              <a:spLocks/>
            </p:cNvSpPr>
            <p:nvPr/>
          </p:nvSpPr>
          <p:spPr bwMode="auto">
            <a:xfrm>
              <a:off x="3936" y="2277"/>
              <a:ext cx="775" cy="230"/>
            </a:xfrm>
            <a:custGeom>
              <a:avLst/>
              <a:gdLst>
                <a:gd name="T0" fmla="*/ 32 w 872"/>
                <a:gd name="T1" fmla="*/ 64 h 230"/>
                <a:gd name="T2" fmla="*/ 53 w 872"/>
                <a:gd name="T3" fmla="*/ 53 h 230"/>
                <a:gd name="T4" fmla="*/ 86 w 872"/>
                <a:gd name="T5" fmla="*/ 43 h 230"/>
                <a:gd name="T6" fmla="*/ 104 w 872"/>
                <a:gd name="T7" fmla="*/ 37 h 230"/>
                <a:gd name="T8" fmla="*/ 118 w 872"/>
                <a:gd name="T9" fmla="*/ 32 h 230"/>
                <a:gd name="T10" fmla="*/ 137 w 872"/>
                <a:gd name="T11" fmla="*/ 21 h 230"/>
                <a:gd name="T12" fmla="*/ 155 w 872"/>
                <a:gd name="T13" fmla="*/ 16 h 230"/>
                <a:gd name="T14" fmla="*/ 172 w 872"/>
                <a:gd name="T15" fmla="*/ 5 h 230"/>
                <a:gd name="T16" fmla="*/ 189 w 872"/>
                <a:gd name="T17" fmla="*/ 0 h 230"/>
                <a:gd name="T18" fmla="*/ 212 w 872"/>
                <a:gd name="T19" fmla="*/ 0 h 230"/>
                <a:gd name="T20" fmla="*/ 234 w 872"/>
                <a:gd name="T21" fmla="*/ 16 h 230"/>
                <a:gd name="T22" fmla="*/ 255 w 872"/>
                <a:gd name="T23" fmla="*/ 21 h 230"/>
                <a:gd name="T24" fmla="*/ 269 w 872"/>
                <a:gd name="T25" fmla="*/ 27 h 230"/>
                <a:gd name="T26" fmla="*/ 290 w 872"/>
                <a:gd name="T27" fmla="*/ 32 h 230"/>
                <a:gd name="T28" fmla="*/ 306 w 872"/>
                <a:gd name="T29" fmla="*/ 53 h 230"/>
                <a:gd name="T30" fmla="*/ 323 w 872"/>
                <a:gd name="T31" fmla="*/ 64 h 230"/>
                <a:gd name="T32" fmla="*/ 340 w 872"/>
                <a:gd name="T33" fmla="*/ 69 h 230"/>
                <a:gd name="T34" fmla="*/ 358 w 872"/>
                <a:gd name="T35" fmla="*/ 91 h 230"/>
                <a:gd name="T36" fmla="*/ 376 w 872"/>
                <a:gd name="T37" fmla="*/ 96 h 230"/>
                <a:gd name="T38" fmla="*/ 406 w 872"/>
                <a:gd name="T39" fmla="*/ 101 h 230"/>
                <a:gd name="T40" fmla="*/ 420 w 872"/>
                <a:gd name="T41" fmla="*/ 101 h 230"/>
                <a:gd name="T42" fmla="*/ 420 w 872"/>
                <a:gd name="T43" fmla="*/ 107 h 230"/>
                <a:gd name="T44" fmla="*/ 406 w 872"/>
                <a:gd name="T45" fmla="*/ 117 h 230"/>
                <a:gd name="T46" fmla="*/ 388 w 872"/>
                <a:gd name="T47" fmla="*/ 133 h 230"/>
                <a:gd name="T48" fmla="*/ 372 w 872"/>
                <a:gd name="T49" fmla="*/ 144 h 230"/>
                <a:gd name="T50" fmla="*/ 350 w 872"/>
                <a:gd name="T51" fmla="*/ 171 h 230"/>
                <a:gd name="T52" fmla="*/ 338 w 872"/>
                <a:gd name="T53" fmla="*/ 181 h 230"/>
                <a:gd name="T54" fmla="*/ 314 w 872"/>
                <a:gd name="T55" fmla="*/ 197 h 230"/>
                <a:gd name="T56" fmla="*/ 296 w 872"/>
                <a:gd name="T57" fmla="*/ 203 h 230"/>
                <a:gd name="T58" fmla="*/ 278 w 872"/>
                <a:gd name="T59" fmla="*/ 208 h 230"/>
                <a:gd name="T60" fmla="*/ 257 w 872"/>
                <a:gd name="T61" fmla="*/ 219 h 230"/>
                <a:gd name="T62" fmla="*/ 237 w 872"/>
                <a:gd name="T63" fmla="*/ 229 h 230"/>
                <a:gd name="T64" fmla="*/ 222 w 872"/>
                <a:gd name="T65" fmla="*/ 229 h 230"/>
                <a:gd name="T66" fmla="*/ 199 w 872"/>
                <a:gd name="T67" fmla="*/ 229 h 230"/>
                <a:gd name="T68" fmla="*/ 183 w 872"/>
                <a:gd name="T69" fmla="*/ 229 h 230"/>
                <a:gd name="T70" fmla="*/ 163 w 872"/>
                <a:gd name="T71" fmla="*/ 224 h 230"/>
                <a:gd name="T72" fmla="*/ 146 w 872"/>
                <a:gd name="T73" fmla="*/ 219 h 230"/>
                <a:gd name="T74" fmla="*/ 131 w 872"/>
                <a:gd name="T75" fmla="*/ 208 h 230"/>
                <a:gd name="T76" fmla="*/ 112 w 872"/>
                <a:gd name="T77" fmla="*/ 203 h 230"/>
                <a:gd name="T78" fmla="*/ 98 w 872"/>
                <a:gd name="T79" fmla="*/ 192 h 230"/>
                <a:gd name="T80" fmla="*/ 77 w 872"/>
                <a:gd name="T81" fmla="*/ 176 h 230"/>
                <a:gd name="T82" fmla="*/ 62 w 872"/>
                <a:gd name="T83" fmla="*/ 160 h 230"/>
                <a:gd name="T84" fmla="*/ 44 w 872"/>
                <a:gd name="T85" fmla="*/ 149 h 230"/>
                <a:gd name="T86" fmla="*/ 27 w 872"/>
                <a:gd name="T87" fmla="*/ 133 h 230"/>
                <a:gd name="T88" fmla="*/ 9 w 872"/>
                <a:gd name="T89" fmla="*/ 128 h 230"/>
                <a:gd name="T90" fmla="*/ 6 w 872"/>
                <a:gd name="T91" fmla="*/ 112 h 230"/>
                <a:gd name="T92" fmla="*/ 15 w 872"/>
                <a:gd name="T93" fmla="*/ 96 h 230"/>
                <a:gd name="T94" fmla="*/ 24 w 872"/>
                <a:gd name="T95" fmla="*/ 80 h 2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72" h="230">
                  <a:moveTo>
                    <a:pt x="43" y="75"/>
                  </a:moveTo>
                  <a:lnTo>
                    <a:pt x="66" y="64"/>
                  </a:lnTo>
                  <a:lnTo>
                    <a:pt x="90" y="59"/>
                  </a:lnTo>
                  <a:lnTo>
                    <a:pt x="108" y="53"/>
                  </a:lnTo>
                  <a:lnTo>
                    <a:pt x="138" y="48"/>
                  </a:lnTo>
                  <a:lnTo>
                    <a:pt x="174" y="43"/>
                  </a:lnTo>
                  <a:lnTo>
                    <a:pt x="187" y="43"/>
                  </a:lnTo>
                  <a:lnTo>
                    <a:pt x="210" y="37"/>
                  </a:lnTo>
                  <a:lnTo>
                    <a:pt x="223" y="32"/>
                  </a:lnTo>
                  <a:lnTo>
                    <a:pt x="241" y="32"/>
                  </a:lnTo>
                  <a:lnTo>
                    <a:pt x="264" y="21"/>
                  </a:lnTo>
                  <a:lnTo>
                    <a:pt x="277" y="21"/>
                  </a:lnTo>
                  <a:lnTo>
                    <a:pt x="300" y="16"/>
                  </a:lnTo>
                  <a:lnTo>
                    <a:pt x="313" y="16"/>
                  </a:lnTo>
                  <a:lnTo>
                    <a:pt x="331" y="11"/>
                  </a:lnTo>
                  <a:lnTo>
                    <a:pt x="349" y="5"/>
                  </a:lnTo>
                  <a:lnTo>
                    <a:pt x="367" y="0"/>
                  </a:lnTo>
                  <a:lnTo>
                    <a:pt x="385" y="0"/>
                  </a:lnTo>
                  <a:lnTo>
                    <a:pt x="403" y="0"/>
                  </a:lnTo>
                  <a:lnTo>
                    <a:pt x="432" y="0"/>
                  </a:lnTo>
                  <a:lnTo>
                    <a:pt x="457" y="11"/>
                  </a:lnTo>
                  <a:lnTo>
                    <a:pt x="475" y="16"/>
                  </a:lnTo>
                  <a:lnTo>
                    <a:pt x="504" y="21"/>
                  </a:lnTo>
                  <a:lnTo>
                    <a:pt x="517" y="21"/>
                  </a:lnTo>
                  <a:lnTo>
                    <a:pt x="529" y="21"/>
                  </a:lnTo>
                  <a:lnTo>
                    <a:pt x="547" y="27"/>
                  </a:lnTo>
                  <a:lnTo>
                    <a:pt x="571" y="32"/>
                  </a:lnTo>
                  <a:lnTo>
                    <a:pt x="589" y="32"/>
                  </a:lnTo>
                  <a:lnTo>
                    <a:pt x="607" y="43"/>
                  </a:lnTo>
                  <a:lnTo>
                    <a:pt x="619" y="53"/>
                  </a:lnTo>
                  <a:lnTo>
                    <a:pt x="637" y="59"/>
                  </a:lnTo>
                  <a:lnTo>
                    <a:pt x="655" y="64"/>
                  </a:lnTo>
                  <a:lnTo>
                    <a:pt x="673" y="69"/>
                  </a:lnTo>
                  <a:lnTo>
                    <a:pt x="691" y="69"/>
                  </a:lnTo>
                  <a:lnTo>
                    <a:pt x="709" y="80"/>
                  </a:lnTo>
                  <a:lnTo>
                    <a:pt x="727" y="91"/>
                  </a:lnTo>
                  <a:lnTo>
                    <a:pt x="745" y="96"/>
                  </a:lnTo>
                  <a:lnTo>
                    <a:pt x="763" y="96"/>
                  </a:lnTo>
                  <a:lnTo>
                    <a:pt x="799" y="101"/>
                  </a:lnTo>
                  <a:lnTo>
                    <a:pt x="823" y="101"/>
                  </a:lnTo>
                  <a:lnTo>
                    <a:pt x="841" y="101"/>
                  </a:lnTo>
                  <a:lnTo>
                    <a:pt x="853" y="101"/>
                  </a:lnTo>
                  <a:lnTo>
                    <a:pt x="871" y="96"/>
                  </a:lnTo>
                  <a:lnTo>
                    <a:pt x="853" y="107"/>
                  </a:lnTo>
                  <a:lnTo>
                    <a:pt x="835" y="117"/>
                  </a:lnTo>
                  <a:lnTo>
                    <a:pt x="823" y="117"/>
                  </a:lnTo>
                  <a:lnTo>
                    <a:pt x="810" y="123"/>
                  </a:lnTo>
                  <a:lnTo>
                    <a:pt x="787" y="133"/>
                  </a:lnTo>
                  <a:lnTo>
                    <a:pt x="774" y="133"/>
                  </a:lnTo>
                  <a:lnTo>
                    <a:pt x="756" y="144"/>
                  </a:lnTo>
                  <a:lnTo>
                    <a:pt x="738" y="160"/>
                  </a:lnTo>
                  <a:lnTo>
                    <a:pt x="709" y="171"/>
                  </a:lnTo>
                  <a:lnTo>
                    <a:pt x="697" y="181"/>
                  </a:lnTo>
                  <a:lnTo>
                    <a:pt x="684" y="181"/>
                  </a:lnTo>
                  <a:lnTo>
                    <a:pt x="661" y="192"/>
                  </a:lnTo>
                  <a:lnTo>
                    <a:pt x="637" y="197"/>
                  </a:lnTo>
                  <a:lnTo>
                    <a:pt x="619" y="197"/>
                  </a:lnTo>
                  <a:lnTo>
                    <a:pt x="601" y="203"/>
                  </a:lnTo>
                  <a:lnTo>
                    <a:pt x="583" y="203"/>
                  </a:lnTo>
                  <a:lnTo>
                    <a:pt x="565" y="208"/>
                  </a:lnTo>
                  <a:lnTo>
                    <a:pt x="540" y="213"/>
                  </a:lnTo>
                  <a:lnTo>
                    <a:pt x="522" y="219"/>
                  </a:lnTo>
                  <a:lnTo>
                    <a:pt x="499" y="224"/>
                  </a:lnTo>
                  <a:lnTo>
                    <a:pt x="481" y="229"/>
                  </a:lnTo>
                  <a:lnTo>
                    <a:pt x="463" y="229"/>
                  </a:lnTo>
                  <a:lnTo>
                    <a:pt x="450" y="229"/>
                  </a:lnTo>
                  <a:lnTo>
                    <a:pt x="432" y="229"/>
                  </a:lnTo>
                  <a:lnTo>
                    <a:pt x="403" y="229"/>
                  </a:lnTo>
                  <a:lnTo>
                    <a:pt x="390" y="229"/>
                  </a:lnTo>
                  <a:lnTo>
                    <a:pt x="372" y="229"/>
                  </a:lnTo>
                  <a:lnTo>
                    <a:pt x="354" y="229"/>
                  </a:lnTo>
                  <a:lnTo>
                    <a:pt x="331" y="224"/>
                  </a:lnTo>
                  <a:lnTo>
                    <a:pt x="313" y="224"/>
                  </a:lnTo>
                  <a:lnTo>
                    <a:pt x="295" y="219"/>
                  </a:lnTo>
                  <a:lnTo>
                    <a:pt x="282" y="213"/>
                  </a:lnTo>
                  <a:lnTo>
                    <a:pt x="264" y="208"/>
                  </a:lnTo>
                  <a:lnTo>
                    <a:pt x="252" y="208"/>
                  </a:lnTo>
                  <a:lnTo>
                    <a:pt x="228" y="203"/>
                  </a:lnTo>
                  <a:lnTo>
                    <a:pt x="216" y="197"/>
                  </a:lnTo>
                  <a:lnTo>
                    <a:pt x="198" y="192"/>
                  </a:lnTo>
                  <a:lnTo>
                    <a:pt x="180" y="187"/>
                  </a:lnTo>
                  <a:lnTo>
                    <a:pt x="156" y="176"/>
                  </a:lnTo>
                  <a:lnTo>
                    <a:pt x="138" y="165"/>
                  </a:lnTo>
                  <a:lnTo>
                    <a:pt x="126" y="160"/>
                  </a:lnTo>
                  <a:lnTo>
                    <a:pt x="108" y="155"/>
                  </a:lnTo>
                  <a:lnTo>
                    <a:pt x="90" y="149"/>
                  </a:lnTo>
                  <a:lnTo>
                    <a:pt x="72" y="144"/>
                  </a:lnTo>
                  <a:lnTo>
                    <a:pt x="54" y="133"/>
                  </a:lnTo>
                  <a:lnTo>
                    <a:pt x="36" y="133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25" y="107"/>
                  </a:lnTo>
                  <a:lnTo>
                    <a:pt x="30" y="96"/>
                  </a:lnTo>
                  <a:lnTo>
                    <a:pt x="43" y="91"/>
                  </a:lnTo>
                  <a:lnTo>
                    <a:pt x="48" y="80"/>
                  </a:lnTo>
                  <a:lnTo>
                    <a:pt x="43" y="7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0" name="Freeform 41"/>
            <p:cNvSpPr>
              <a:spLocks/>
            </p:cNvSpPr>
            <p:nvPr/>
          </p:nvSpPr>
          <p:spPr bwMode="auto">
            <a:xfrm>
              <a:off x="3147" y="2032"/>
              <a:ext cx="775" cy="230"/>
            </a:xfrm>
            <a:custGeom>
              <a:avLst/>
              <a:gdLst>
                <a:gd name="T0" fmla="*/ 32 w 872"/>
                <a:gd name="T1" fmla="*/ 64 h 230"/>
                <a:gd name="T2" fmla="*/ 53 w 872"/>
                <a:gd name="T3" fmla="*/ 53 h 230"/>
                <a:gd name="T4" fmla="*/ 86 w 872"/>
                <a:gd name="T5" fmla="*/ 43 h 230"/>
                <a:gd name="T6" fmla="*/ 104 w 872"/>
                <a:gd name="T7" fmla="*/ 37 h 230"/>
                <a:gd name="T8" fmla="*/ 118 w 872"/>
                <a:gd name="T9" fmla="*/ 32 h 230"/>
                <a:gd name="T10" fmla="*/ 137 w 872"/>
                <a:gd name="T11" fmla="*/ 21 h 230"/>
                <a:gd name="T12" fmla="*/ 155 w 872"/>
                <a:gd name="T13" fmla="*/ 16 h 230"/>
                <a:gd name="T14" fmla="*/ 172 w 872"/>
                <a:gd name="T15" fmla="*/ 5 h 230"/>
                <a:gd name="T16" fmla="*/ 189 w 872"/>
                <a:gd name="T17" fmla="*/ 0 h 230"/>
                <a:gd name="T18" fmla="*/ 212 w 872"/>
                <a:gd name="T19" fmla="*/ 0 h 230"/>
                <a:gd name="T20" fmla="*/ 234 w 872"/>
                <a:gd name="T21" fmla="*/ 16 h 230"/>
                <a:gd name="T22" fmla="*/ 255 w 872"/>
                <a:gd name="T23" fmla="*/ 21 h 230"/>
                <a:gd name="T24" fmla="*/ 269 w 872"/>
                <a:gd name="T25" fmla="*/ 27 h 230"/>
                <a:gd name="T26" fmla="*/ 290 w 872"/>
                <a:gd name="T27" fmla="*/ 32 h 230"/>
                <a:gd name="T28" fmla="*/ 306 w 872"/>
                <a:gd name="T29" fmla="*/ 53 h 230"/>
                <a:gd name="T30" fmla="*/ 323 w 872"/>
                <a:gd name="T31" fmla="*/ 64 h 230"/>
                <a:gd name="T32" fmla="*/ 340 w 872"/>
                <a:gd name="T33" fmla="*/ 69 h 230"/>
                <a:gd name="T34" fmla="*/ 358 w 872"/>
                <a:gd name="T35" fmla="*/ 91 h 230"/>
                <a:gd name="T36" fmla="*/ 376 w 872"/>
                <a:gd name="T37" fmla="*/ 96 h 230"/>
                <a:gd name="T38" fmla="*/ 406 w 872"/>
                <a:gd name="T39" fmla="*/ 101 h 230"/>
                <a:gd name="T40" fmla="*/ 420 w 872"/>
                <a:gd name="T41" fmla="*/ 101 h 230"/>
                <a:gd name="T42" fmla="*/ 420 w 872"/>
                <a:gd name="T43" fmla="*/ 107 h 230"/>
                <a:gd name="T44" fmla="*/ 406 w 872"/>
                <a:gd name="T45" fmla="*/ 117 h 230"/>
                <a:gd name="T46" fmla="*/ 388 w 872"/>
                <a:gd name="T47" fmla="*/ 133 h 230"/>
                <a:gd name="T48" fmla="*/ 372 w 872"/>
                <a:gd name="T49" fmla="*/ 144 h 230"/>
                <a:gd name="T50" fmla="*/ 350 w 872"/>
                <a:gd name="T51" fmla="*/ 171 h 230"/>
                <a:gd name="T52" fmla="*/ 338 w 872"/>
                <a:gd name="T53" fmla="*/ 181 h 230"/>
                <a:gd name="T54" fmla="*/ 314 w 872"/>
                <a:gd name="T55" fmla="*/ 197 h 230"/>
                <a:gd name="T56" fmla="*/ 296 w 872"/>
                <a:gd name="T57" fmla="*/ 203 h 230"/>
                <a:gd name="T58" fmla="*/ 278 w 872"/>
                <a:gd name="T59" fmla="*/ 208 h 230"/>
                <a:gd name="T60" fmla="*/ 257 w 872"/>
                <a:gd name="T61" fmla="*/ 219 h 230"/>
                <a:gd name="T62" fmla="*/ 237 w 872"/>
                <a:gd name="T63" fmla="*/ 229 h 230"/>
                <a:gd name="T64" fmla="*/ 222 w 872"/>
                <a:gd name="T65" fmla="*/ 229 h 230"/>
                <a:gd name="T66" fmla="*/ 199 w 872"/>
                <a:gd name="T67" fmla="*/ 229 h 230"/>
                <a:gd name="T68" fmla="*/ 183 w 872"/>
                <a:gd name="T69" fmla="*/ 229 h 230"/>
                <a:gd name="T70" fmla="*/ 163 w 872"/>
                <a:gd name="T71" fmla="*/ 224 h 230"/>
                <a:gd name="T72" fmla="*/ 146 w 872"/>
                <a:gd name="T73" fmla="*/ 219 h 230"/>
                <a:gd name="T74" fmla="*/ 131 w 872"/>
                <a:gd name="T75" fmla="*/ 208 h 230"/>
                <a:gd name="T76" fmla="*/ 112 w 872"/>
                <a:gd name="T77" fmla="*/ 203 h 230"/>
                <a:gd name="T78" fmla="*/ 98 w 872"/>
                <a:gd name="T79" fmla="*/ 192 h 230"/>
                <a:gd name="T80" fmla="*/ 77 w 872"/>
                <a:gd name="T81" fmla="*/ 176 h 230"/>
                <a:gd name="T82" fmla="*/ 62 w 872"/>
                <a:gd name="T83" fmla="*/ 160 h 230"/>
                <a:gd name="T84" fmla="*/ 44 w 872"/>
                <a:gd name="T85" fmla="*/ 149 h 230"/>
                <a:gd name="T86" fmla="*/ 27 w 872"/>
                <a:gd name="T87" fmla="*/ 133 h 230"/>
                <a:gd name="T88" fmla="*/ 9 w 872"/>
                <a:gd name="T89" fmla="*/ 128 h 230"/>
                <a:gd name="T90" fmla="*/ 6 w 872"/>
                <a:gd name="T91" fmla="*/ 112 h 230"/>
                <a:gd name="T92" fmla="*/ 15 w 872"/>
                <a:gd name="T93" fmla="*/ 96 h 230"/>
                <a:gd name="T94" fmla="*/ 24 w 872"/>
                <a:gd name="T95" fmla="*/ 80 h 2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72" h="230">
                  <a:moveTo>
                    <a:pt x="43" y="75"/>
                  </a:moveTo>
                  <a:lnTo>
                    <a:pt x="66" y="64"/>
                  </a:lnTo>
                  <a:lnTo>
                    <a:pt x="90" y="59"/>
                  </a:lnTo>
                  <a:lnTo>
                    <a:pt x="108" y="53"/>
                  </a:lnTo>
                  <a:lnTo>
                    <a:pt x="138" y="48"/>
                  </a:lnTo>
                  <a:lnTo>
                    <a:pt x="174" y="43"/>
                  </a:lnTo>
                  <a:lnTo>
                    <a:pt x="187" y="43"/>
                  </a:lnTo>
                  <a:lnTo>
                    <a:pt x="210" y="37"/>
                  </a:lnTo>
                  <a:lnTo>
                    <a:pt x="223" y="32"/>
                  </a:lnTo>
                  <a:lnTo>
                    <a:pt x="241" y="32"/>
                  </a:lnTo>
                  <a:lnTo>
                    <a:pt x="264" y="21"/>
                  </a:lnTo>
                  <a:lnTo>
                    <a:pt x="277" y="21"/>
                  </a:lnTo>
                  <a:lnTo>
                    <a:pt x="300" y="16"/>
                  </a:lnTo>
                  <a:lnTo>
                    <a:pt x="313" y="16"/>
                  </a:lnTo>
                  <a:lnTo>
                    <a:pt x="331" y="11"/>
                  </a:lnTo>
                  <a:lnTo>
                    <a:pt x="349" y="5"/>
                  </a:lnTo>
                  <a:lnTo>
                    <a:pt x="367" y="0"/>
                  </a:lnTo>
                  <a:lnTo>
                    <a:pt x="385" y="0"/>
                  </a:lnTo>
                  <a:lnTo>
                    <a:pt x="403" y="0"/>
                  </a:lnTo>
                  <a:lnTo>
                    <a:pt x="432" y="0"/>
                  </a:lnTo>
                  <a:lnTo>
                    <a:pt x="457" y="11"/>
                  </a:lnTo>
                  <a:lnTo>
                    <a:pt x="475" y="16"/>
                  </a:lnTo>
                  <a:lnTo>
                    <a:pt x="504" y="21"/>
                  </a:lnTo>
                  <a:lnTo>
                    <a:pt x="517" y="21"/>
                  </a:lnTo>
                  <a:lnTo>
                    <a:pt x="529" y="21"/>
                  </a:lnTo>
                  <a:lnTo>
                    <a:pt x="547" y="27"/>
                  </a:lnTo>
                  <a:lnTo>
                    <a:pt x="571" y="32"/>
                  </a:lnTo>
                  <a:lnTo>
                    <a:pt x="589" y="32"/>
                  </a:lnTo>
                  <a:lnTo>
                    <a:pt x="607" y="43"/>
                  </a:lnTo>
                  <a:lnTo>
                    <a:pt x="619" y="53"/>
                  </a:lnTo>
                  <a:lnTo>
                    <a:pt x="637" y="59"/>
                  </a:lnTo>
                  <a:lnTo>
                    <a:pt x="655" y="64"/>
                  </a:lnTo>
                  <a:lnTo>
                    <a:pt x="673" y="69"/>
                  </a:lnTo>
                  <a:lnTo>
                    <a:pt x="691" y="69"/>
                  </a:lnTo>
                  <a:lnTo>
                    <a:pt x="709" y="80"/>
                  </a:lnTo>
                  <a:lnTo>
                    <a:pt x="727" y="91"/>
                  </a:lnTo>
                  <a:lnTo>
                    <a:pt x="745" y="96"/>
                  </a:lnTo>
                  <a:lnTo>
                    <a:pt x="763" y="96"/>
                  </a:lnTo>
                  <a:lnTo>
                    <a:pt x="799" y="101"/>
                  </a:lnTo>
                  <a:lnTo>
                    <a:pt x="823" y="101"/>
                  </a:lnTo>
                  <a:lnTo>
                    <a:pt x="841" y="101"/>
                  </a:lnTo>
                  <a:lnTo>
                    <a:pt x="853" y="101"/>
                  </a:lnTo>
                  <a:lnTo>
                    <a:pt x="871" y="96"/>
                  </a:lnTo>
                  <a:lnTo>
                    <a:pt x="853" y="107"/>
                  </a:lnTo>
                  <a:lnTo>
                    <a:pt x="835" y="117"/>
                  </a:lnTo>
                  <a:lnTo>
                    <a:pt x="823" y="117"/>
                  </a:lnTo>
                  <a:lnTo>
                    <a:pt x="810" y="123"/>
                  </a:lnTo>
                  <a:lnTo>
                    <a:pt x="787" y="133"/>
                  </a:lnTo>
                  <a:lnTo>
                    <a:pt x="774" y="133"/>
                  </a:lnTo>
                  <a:lnTo>
                    <a:pt x="756" y="144"/>
                  </a:lnTo>
                  <a:lnTo>
                    <a:pt x="738" y="160"/>
                  </a:lnTo>
                  <a:lnTo>
                    <a:pt x="709" y="171"/>
                  </a:lnTo>
                  <a:lnTo>
                    <a:pt x="697" y="181"/>
                  </a:lnTo>
                  <a:lnTo>
                    <a:pt x="684" y="181"/>
                  </a:lnTo>
                  <a:lnTo>
                    <a:pt x="661" y="192"/>
                  </a:lnTo>
                  <a:lnTo>
                    <a:pt x="637" y="197"/>
                  </a:lnTo>
                  <a:lnTo>
                    <a:pt x="619" y="197"/>
                  </a:lnTo>
                  <a:lnTo>
                    <a:pt x="601" y="203"/>
                  </a:lnTo>
                  <a:lnTo>
                    <a:pt x="583" y="203"/>
                  </a:lnTo>
                  <a:lnTo>
                    <a:pt x="565" y="208"/>
                  </a:lnTo>
                  <a:lnTo>
                    <a:pt x="540" y="213"/>
                  </a:lnTo>
                  <a:lnTo>
                    <a:pt x="522" y="219"/>
                  </a:lnTo>
                  <a:lnTo>
                    <a:pt x="499" y="224"/>
                  </a:lnTo>
                  <a:lnTo>
                    <a:pt x="481" y="229"/>
                  </a:lnTo>
                  <a:lnTo>
                    <a:pt x="463" y="229"/>
                  </a:lnTo>
                  <a:lnTo>
                    <a:pt x="450" y="229"/>
                  </a:lnTo>
                  <a:lnTo>
                    <a:pt x="432" y="229"/>
                  </a:lnTo>
                  <a:lnTo>
                    <a:pt x="403" y="229"/>
                  </a:lnTo>
                  <a:lnTo>
                    <a:pt x="390" y="229"/>
                  </a:lnTo>
                  <a:lnTo>
                    <a:pt x="372" y="229"/>
                  </a:lnTo>
                  <a:lnTo>
                    <a:pt x="354" y="229"/>
                  </a:lnTo>
                  <a:lnTo>
                    <a:pt x="331" y="224"/>
                  </a:lnTo>
                  <a:lnTo>
                    <a:pt x="313" y="224"/>
                  </a:lnTo>
                  <a:lnTo>
                    <a:pt x="295" y="219"/>
                  </a:lnTo>
                  <a:lnTo>
                    <a:pt x="282" y="213"/>
                  </a:lnTo>
                  <a:lnTo>
                    <a:pt x="264" y="208"/>
                  </a:lnTo>
                  <a:lnTo>
                    <a:pt x="252" y="208"/>
                  </a:lnTo>
                  <a:lnTo>
                    <a:pt x="228" y="203"/>
                  </a:lnTo>
                  <a:lnTo>
                    <a:pt x="216" y="197"/>
                  </a:lnTo>
                  <a:lnTo>
                    <a:pt x="198" y="192"/>
                  </a:lnTo>
                  <a:lnTo>
                    <a:pt x="180" y="187"/>
                  </a:lnTo>
                  <a:lnTo>
                    <a:pt x="156" y="176"/>
                  </a:lnTo>
                  <a:lnTo>
                    <a:pt x="138" y="165"/>
                  </a:lnTo>
                  <a:lnTo>
                    <a:pt x="126" y="160"/>
                  </a:lnTo>
                  <a:lnTo>
                    <a:pt x="108" y="155"/>
                  </a:lnTo>
                  <a:lnTo>
                    <a:pt x="90" y="149"/>
                  </a:lnTo>
                  <a:lnTo>
                    <a:pt x="72" y="144"/>
                  </a:lnTo>
                  <a:lnTo>
                    <a:pt x="54" y="133"/>
                  </a:lnTo>
                  <a:lnTo>
                    <a:pt x="36" y="133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25" y="107"/>
                  </a:lnTo>
                  <a:lnTo>
                    <a:pt x="30" y="96"/>
                  </a:lnTo>
                  <a:lnTo>
                    <a:pt x="43" y="91"/>
                  </a:lnTo>
                  <a:lnTo>
                    <a:pt x="48" y="80"/>
                  </a:lnTo>
                  <a:lnTo>
                    <a:pt x="43" y="7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1" name="Freeform 42"/>
            <p:cNvSpPr>
              <a:spLocks/>
            </p:cNvSpPr>
            <p:nvPr/>
          </p:nvSpPr>
          <p:spPr bwMode="auto">
            <a:xfrm>
              <a:off x="3115" y="2805"/>
              <a:ext cx="791" cy="104"/>
            </a:xfrm>
            <a:custGeom>
              <a:avLst/>
              <a:gdLst>
                <a:gd name="T0" fmla="*/ 374 w 890"/>
                <a:gd name="T1" fmla="*/ 68 h 104"/>
                <a:gd name="T2" fmla="*/ 365 w 890"/>
                <a:gd name="T3" fmla="*/ 69 h 104"/>
                <a:gd name="T4" fmla="*/ 353 w 890"/>
                <a:gd name="T5" fmla="*/ 71 h 104"/>
                <a:gd name="T6" fmla="*/ 338 w 890"/>
                <a:gd name="T7" fmla="*/ 81 h 104"/>
                <a:gd name="T8" fmla="*/ 326 w 890"/>
                <a:gd name="T9" fmla="*/ 91 h 104"/>
                <a:gd name="T10" fmla="*/ 321 w 890"/>
                <a:gd name="T11" fmla="*/ 97 h 104"/>
                <a:gd name="T12" fmla="*/ 312 w 890"/>
                <a:gd name="T13" fmla="*/ 102 h 104"/>
                <a:gd name="T14" fmla="*/ 294 w 890"/>
                <a:gd name="T15" fmla="*/ 102 h 104"/>
                <a:gd name="T16" fmla="*/ 278 w 890"/>
                <a:gd name="T17" fmla="*/ 98 h 104"/>
                <a:gd name="T18" fmla="*/ 270 w 890"/>
                <a:gd name="T19" fmla="*/ 87 h 104"/>
                <a:gd name="T20" fmla="*/ 261 w 890"/>
                <a:gd name="T21" fmla="*/ 77 h 104"/>
                <a:gd name="T22" fmla="*/ 242 w 890"/>
                <a:gd name="T23" fmla="*/ 67 h 104"/>
                <a:gd name="T24" fmla="*/ 210 w 890"/>
                <a:gd name="T25" fmla="*/ 65 h 104"/>
                <a:gd name="T26" fmla="*/ 180 w 890"/>
                <a:gd name="T27" fmla="*/ 72 h 104"/>
                <a:gd name="T28" fmla="*/ 138 w 890"/>
                <a:gd name="T29" fmla="*/ 75 h 104"/>
                <a:gd name="T30" fmla="*/ 112 w 890"/>
                <a:gd name="T31" fmla="*/ 74 h 104"/>
                <a:gd name="T32" fmla="*/ 82 w 890"/>
                <a:gd name="T33" fmla="*/ 74 h 104"/>
                <a:gd name="T34" fmla="*/ 60 w 890"/>
                <a:gd name="T35" fmla="*/ 75 h 104"/>
                <a:gd name="T36" fmla="*/ 47 w 890"/>
                <a:gd name="T37" fmla="*/ 76 h 104"/>
                <a:gd name="T38" fmla="*/ 31 w 890"/>
                <a:gd name="T39" fmla="*/ 73 h 104"/>
                <a:gd name="T40" fmla="*/ 20 w 890"/>
                <a:gd name="T41" fmla="*/ 69 h 104"/>
                <a:gd name="T42" fmla="*/ 12 w 890"/>
                <a:gd name="T43" fmla="*/ 61 h 104"/>
                <a:gd name="T44" fmla="*/ 4 w 890"/>
                <a:gd name="T45" fmla="*/ 50 h 104"/>
                <a:gd name="T46" fmla="*/ 0 w 890"/>
                <a:gd name="T47" fmla="*/ 41 h 104"/>
                <a:gd name="T48" fmla="*/ 4 w 890"/>
                <a:gd name="T49" fmla="*/ 29 h 104"/>
                <a:gd name="T50" fmla="*/ 9 w 890"/>
                <a:gd name="T51" fmla="*/ 22 h 104"/>
                <a:gd name="T52" fmla="*/ 18 w 890"/>
                <a:gd name="T53" fmla="*/ 18 h 104"/>
                <a:gd name="T54" fmla="*/ 33 w 890"/>
                <a:gd name="T55" fmla="*/ 12 h 104"/>
                <a:gd name="T56" fmla="*/ 46 w 890"/>
                <a:gd name="T57" fmla="*/ 12 h 104"/>
                <a:gd name="T58" fmla="*/ 68 w 890"/>
                <a:gd name="T59" fmla="*/ 11 h 104"/>
                <a:gd name="T60" fmla="*/ 84 w 890"/>
                <a:gd name="T61" fmla="*/ 11 h 104"/>
                <a:gd name="T62" fmla="*/ 100 w 890"/>
                <a:gd name="T63" fmla="*/ 11 h 104"/>
                <a:gd name="T64" fmla="*/ 125 w 890"/>
                <a:gd name="T65" fmla="*/ 12 h 104"/>
                <a:gd name="T66" fmla="*/ 140 w 890"/>
                <a:gd name="T67" fmla="*/ 12 h 104"/>
                <a:gd name="T68" fmla="*/ 162 w 890"/>
                <a:gd name="T69" fmla="*/ 11 h 104"/>
                <a:gd name="T70" fmla="*/ 179 w 890"/>
                <a:gd name="T71" fmla="*/ 9 h 104"/>
                <a:gd name="T72" fmla="*/ 193 w 890"/>
                <a:gd name="T73" fmla="*/ 7 h 104"/>
                <a:gd name="T74" fmla="*/ 217 w 890"/>
                <a:gd name="T75" fmla="*/ 6 h 104"/>
                <a:gd name="T76" fmla="*/ 232 w 890"/>
                <a:gd name="T77" fmla="*/ 6 h 104"/>
                <a:gd name="T78" fmla="*/ 251 w 890"/>
                <a:gd name="T79" fmla="*/ 6 h 104"/>
                <a:gd name="T80" fmla="*/ 275 w 890"/>
                <a:gd name="T81" fmla="*/ 7 h 104"/>
                <a:gd name="T82" fmla="*/ 290 w 890"/>
                <a:gd name="T83" fmla="*/ 7 h 104"/>
                <a:gd name="T84" fmla="*/ 316 w 890"/>
                <a:gd name="T85" fmla="*/ 7 h 104"/>
                <a:gd name="T86" fmla="*/ 335 w 890"/>
                <a:gd name="T87" fmla="*/ 7 h 104"/>
                <a:gd name="T88" fmla="*/ 353 w 890"/>
                <a:gd name="T89" fmla="*/ 7 h 104"/>
                <a:gd name="T90" fmla="*/ 374 w 890"/>
                <a:gd name="T91" fmla="*/ 5 h 104"/>
                <a:gd name="T92" fmla="*/ 387 w 890"/>
                <a:gd name="T93" fmla="*/ 2 h 104"/>
                <a:gd name="T94" fmla="*/ 406 w 890"/>
                <a:gd name="T95" fmla="*/ 1 h 104"/>
                <a:gd name="T96" fmla="*/ 418 w 890"/>
                <a:gd name="T97" fmla="*/ 0 h 104"/>
                <a:gd name="T98" fmla="*/ 427 w 890"/>
                <a:gd name="T99" fmla="*/ 3 h 104"/>
                <a:gd name="T100" fmla="*/ 436 w 890"/>
                <a:gd name="T101" fmla="*/ 12 h 104"/>
                <a:gd name="T102" fmla="*/ 438 w 890"/>
                <a:gd name="T103" fmla="*/ 21 h 104"/>
                <a:gd name="T104" fmla="*/ 435 w 890"/>
                <a:gd name="T105" fmla="*/ 33 h 104"/>
                <a:gd name="T106" fmla="*/ 429 w 890"/>
                <a:gd name="T107" fmla="*/ 45 h 104"/>
                <a:gd name="T108" fmla="*/ 420 w 890"/>
                <a:gd name="T109" fmla="*/ 56 h 104"/>
                <a:gd name="T110" fmla="*/ 412 w 890"/>
                <a:gd name="T111" fmla="*/ 61 h 104"/>
                <a:gd name="T112" fmla="*/ 406 w 890"/>
                <a:gd name="T113" fmla="*/ 63 h 104"/>
                <a:gd name="T114" fmla="*/ 396 w 890"/>
                <a:gd name="T115" fmla="*/ 65 h 104"/>
                <a:gd name="T116" fmla="*/ 389 w 890"/>
                <a:gd name="T117" fmla="*/ 66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90" h="104">
                  <a:moveTo>
                    <a:pt x="786" y="66"/>
                  </a:moveTo>
                  <a:lnTo>
                    <a:pt x="780" y="66"/>
                  </a:lnTo>
                  <a:lnTo>
                    <a:pt x="778" y="67"/>
                  </a:lnTo>
                  <a:lnTo>
                    <a:pt x="775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7" y="67"/>
                  </a:lnTo>
                  <a:lnTo>
                    <a:pt x="765" y="67"/>
                  </a:lnTo>
                  <a:lnTo>
                    <a:pt x="762" y="67"/>
                  </a:lnTo>
                  <a:lnTo>
                    <a:pt x="761" y="68"/>
                  </a:lnTo>
                  <a:lnTo>
                    <a:pt x="760" y="68"/>
                  </a:lnTo>
                  <a:lnTo>
                    <a:pt x="757" y="68"/>
                  </a:lnTo>
                  <a:lnTo>
                    <a:pt x="755" y="68"/>
                  </a:lnTo>
                  <a:lnTo>
                    <a:pt x="754" y="68"/>
                  </a:lnTo>
                  <a:lnTo>
                    <a:pt x="753" y="68"/>
                  </a:lnTo>
                  <a:lnTo>
                    <a:pt x="751" y="68"/>
                  </a:lnTo>
                  <a:lnTo>
                    <a:pt x="750" y="68"/>
                  </a:lnTo>
                  <a:lnTo>
                    <a:pt x="748" y="68"/>
                  </a:lnTo>
                  <a:lnTo>
                    <a:pt x="746" y="69"/>
                  </a:lnTo>
                  <a:lnTo>
                    <a:pt x="745" y="69"/>
                  </a:lnTo>
                  <a:lnTo>
                    <a:pt x="744" y="69"/>
                  </a:lnTo>
                  <a:lnTo>
                    <a:pt x="743" y="69"/>
                  </a:lnTo>
                  <a:lnTo>
                    <a:pt x="742" y="69"/>
                  </a:lnTo>
                  <a:lnTo>
                    <a:pt x="740" y="69"/>
                  </a:lnTo>
                  <a:lnTo>
                    <a:pt x="739" y="69"/>
                  </a:lnTo>
                  <a:lnTo>
                    <a:pt x="738" y="69"/>
                  </a:lnTo>
                  <a:lnTo>
                    <a:pt x="737" y="69"/>
                  </a:lnTo>
                  <a:lnTo>
                    <a:pt x="736" y="69"/>
                  </a:lnTo>
                  <a:lnTo>
                    <a:pt x="734" y="69"/>
                  </a:lnTo>
                  <a:lnTo>
                    <a:pt x="730" y="69"/>
                  </a:lnTo>
                  <a:lnTo>
                    <a:pt x="727" y="69"/>
                  </a:lnTo>
                  <a:lnTo>
                    <a:pt x="725" y="70"/>
                  </a:lnTo>
                  <a:lnTo>
                    <a:pt x="722" y="70"/>
                  </a:lnTo>
                  <a:lnTo>
                    <a:pt x="720" y="71"/>
                  </a:lnTo>
                  <a:lnTo>
                    <a:pt x="717" y="71"/>
                  </a:lnTo>
                  <a:lnTo>
                    <a:pt x="714" y="72"/>
                  </a:lnTo>
                  <a:lnTo>
                    <a:pt x="711" y="73"/>
                  </a:lnTo>
                  <a:lnTo>
                    <a:pt x="709" y="73"/>
                  </a:lnTo>
                  <a:lnTo>
                    <a:pt x="707" y="74"/>
                  </a:lnTo>
                  <a:lnTo>
                    <a:pt x="703" y="75"/>
                  </a:lnTo>
                  <a:lnTo>
                    <a:pt x="701" y="75"/>
                  </a:lnTo>
                  <a:lnTo>
                    <a:pt x="697" y="76"/>
                  </a:lnTo>
                  <a:lnTo>
                    <a:pt x="695" y="77"/>
                  </a:lnTo>
                  <a:lnTo>
                    <a:pt x="692" y="78"/>
                  </a:lnTo>
                  <a:lnTo>
                    <a:pt x="690" y="79"/>
                  </a:lnTo>
                  <a:lnTo>
                    <a:pt x="687" y="80"/>
                  </a:lnTo>
                  <a:lnTo>
                    <a:pt x="684" y="81"/>
                  </a:lnTo>
                  <a:lnTo>
                    <a:pt x="681" y="82"/>
                  </a:lnTo>
                  <a:lnTo>
                    <a:pt x="679" y="83"/>
                  </a:lnTo>
                  <a:lnTo>
                    <a:pt x="678" y="83"/>
                  </a:lnTo>
                  <a:lnTo>
                    <a:pt x="675" y="84"/>
                  </a:lnTo>
                  <a:lnTo>
                    <a:pt x="673" y="85"/>
                  </a:lnTo>
                  <a:lnTo>
                    <a:pt x="670" y="86"/>
                  </a:lnTo>
                  <a:lnTo>
                    <a:pt x="669" y="87"/>
                  </a:lnTo>
                  <a:lnTo>
                    <a:pt x="668" y="88"/>
                  </a:lnTo>
                  <a:lnTo>
                    <a:pt x="666" y="88"/>
                  </a:lnTo>
                  <a:lnTo>
                    <a:pt x="664" y="89"/>
                  </a:lnTo>
                  <a:lnTo>
                    <a:pt x="663" y="90"/>
                  </a:lnTo>
                  <a:lnTo>
                    <a:pt x="662" y="91"/>
                  </a:lnTo>
                  <a:lnTo>
                    <a:pt x="661" y="91"/>
                  </a:lnTo>
                  <a:lnTo>
                    <a:pt x="661" y="92"/>
                  </a:lnTo>
                  <a:lnTo>
                    <a:pt x="660" y="92"/>
                  </a:lnTo>
                  <a:lnTo>
                    <a:pt x="660" y="93"/>
                  </a:lnTo>
                  <a:lnTo>
                    <a:pt x="658" y="93"/>
                  </a:lnTo>
                  <a:lnTo>
                    <a:pt x="657" y="94"/>
                  </a:lnTo>
                  <a:lnTo>
                    <a:pt x="656" y="94"/>
                  </a:lnTo>
                  <a:lnTo>
                    <a:pt x="655" y="95"/>
                  </a:lnTo>
                  <a:lnTo>
                    <a:pt x="653" y="95"/>
                  </a:lnTo>
                  <a:lnTo>
                    <a:pt x="652" y="96"/>
                  </a:lnTo>
                  <a:lnTo>
                    <a:pt x="651" y="96"/>
                  </a:lnTo>
                  <a:lnTo>
                    <a:pt x="650" y="97"/>
                  </a:lnTo>
                  <a:lnTo>
                    <a:pt x="649" y="97"/>
                  </a:lnTo>
                  <a:lnTo>
                    <a:pt x="647" y="97"/>
                  </a:lnTo>
                  <a:lnTo>
                    <a:pt x="647" y="98"/>
                  </a:lnTo>
                  <a:lnTo>
                    <a:pt x="646" y="98"/>
                  </a:lnTo>
                  <a:lnTo>
                    <a:pt x="645" y="98"/>
                  </a:lnTo>
                  <a:lnTo>
                    <a:pt x="645" y="99"/>
                  </a:lnTo>
                  <a:lnTo>
                    <a:pt x="644" y="99"/>
                  </a:lnTo>
                  <a:lnTo>
                    <a:pt x="643" y="99"/>
                  </a:lnTo>
                  <a:lnTo>
                    <a:pt x="641" y="100"/>
                  </a:lnTo>
                  <a:lnTo>
                    <a:pt x="637" y="101"/>
                  </a:lnTo>
                  <a:lnTo>
                    <a:pt x="634" y="101"/>
                  </a:lnTo>
                  <a:lnTo>
                    <a:pt x="633" y="102"/>
                  </a:lnTo>
                  <a:lnTo>
                    <a:pt x="631" y="102"/>
                  </a:lnTo>
                  <a:lnTo>
                    <a:pt x="627" y="103"/>
                  </a:lnTo>
                  <a:lnTo>
                    <a:pt x="624" y="103"/>
                  </a:lnTo>
                  <a:lnTo>
                    <a:pt x="622" y="103"/>
                  </a:lnTo>
                  <a:lnTo>
                    <a:pt x="618" y="103"/>
                  </a:lnTo>
                  <a:lnTo>
                    <a:pt x="616" y="103"/>
                  </a:lnTo>
                  <a:lnTo>
                    <a:pt x="612" y="103"/>
                  </a:lnTo>
                  <a:lnTo>
                    <a:pt x="609" y="103"/>
                  </a:lnTo>
                  <a:lnTo>
                    <a:pt x="606" y="103"/>
                  </a:lnTo>
                  <a:lnTo>
                    <a:pt x="603" y="103"/>
                  </a:lnTo>
                  <a:lnTo>
                    <a:pt x="599" y="102"/>
                  </a:lnTo>
                  <a:lnTo>
                    <a:pt x="595" y="102"/>
                  </a:lnTo>
                  <a:lnTo>
                    <a:pt x="593" y="102"/>
                  </a:lnTo>
                  <a:lnTo>
                    <a:pt x="589" y="102"/>
                  </a:lnTo>
                  <a:lnTo>
                    <a:pt x="586" y="101"/>
                  </a:lnTo>
                  <a:lnTo>
                    <a:pt x="583" y="101"/>
                  </a:lnTo>
                  <a:lnTo>
                    <a:pt x="581" y="101"/>
                  </a:lnTo>
                  <a:lnTo>
                    <a:pt x="577" y="100"/>
                  </a:lnTo>
                  <a:lnTo>
                    <a:pt x="575" y="100"/>
                  </a:lnTo>
                  <a:lnTo>
                    <a:pt x="573" y="99"/>
                  </a:lnTo>
                  <a:lnTo>
                    <a:pt x="570" y="99"/>
                  </a:lnTo>
                  <a:lnTo>
                    <a:pt x="568" y="99"/>
                  </a:lnTo>
                  <a:lnTo>
                    <a:pt x="566" y="98"/>
                  </a:lnTo>
                  <a:lnTo>
                    <a:pt x="564" y="98"/>
                  </a:lnTo>
                  <a:lnTo>
                    <a:pt x="563" y="97"/>
                  </a:lnTo>
                  <a:lnTo>
                    <a:pt x="562" y="97"/>
                  </a:lnTo>
                  <a:lnTo>
                    <a:pt x="560" y="97"/>
                  </a:lnTo>
                  <a:lnTo>
                    <a:pt x="559" y="96"/>
                  </a:lnTo>
                  <a:lnTo>
                    <a:pt x="557" y="94"/>
                  </a:lnTo>
                  <a:lnTo>
                    <a:pt x="556" y="93"/>
                  </a:lnTo>
                  <a:lnTo>
                    <a:pt x="554" y="92"/>
                  </a:lnTo>
                  <a:lnTo>
                    <a:pt x="553" y="91"/>
                  </a:lnTo>
                  <a:lnTo>
                    <a:pt x="552" y="90"/>
                  </a:lnTo>
                  <a:lnTo>
                    <a:pt x="551" y="89"/>
                  </a:lnTo>
                  <a:lnTo>
                    <a:pt x="550" y="89"/>
                  </a:lnTo>
                  <a:lnTo>
                    <a:pt x="548" y="87"/>
                  </a:lnTo>
                  <a:lnTo>
                    <a:pt x="547" y="87"/>
                  </a:lnTo>
                  <a:lnTo>
                    <a:pt x="546" y="85"/>
                  </a:lnTo>
                  <a:lnTo>
                    <a:pt x="545" y="85"/>
                  </a:lnTo>
                  <a:lnTo>
                    <a:pt x="542" y="84"/>
                  </a:lnTo>
                  <a:lnTo>
                    <a:pt x="541" y="83"/>
                  </a:lnTo>
                  <a:lnTo>
                    <a:pt x="540" y="82"/>
                  </a:lnTo>
                  <a:lnTo>
                    <a:pt x="539" y="81"/>
                  </a:lnTo>
                  <a:lnTo>
                    <a:pt x="538" y="80"/>
                  </a:lnTo>
                  <a:lnTo>
                    <a:pt x="535" y="79"/>
                  </a:lnTo>
                  <a:lnTo>
                    <a:pt x="534" y="78"/>
                  </a:lnTo>
                  <a:lnTo>
                    <a:pt x="531" y="77"/>
                  </a:lnTo>
                  <a:lnTo>
                    <a:pt x="530" y="77"/>
                  </a:lnTo>
                  <a:lnTo>
                    <a:pt x="528" y="76"/>
                  </a:lnTo>
                  <a:lnTo>
                    <a:pt x="525" y="75"/>
                  </a:lnTo>
                  <a:lnTo>
                    <a:pt x="524" y="74"/>
                  </a:lnTo>
                  <a:lnTo>
                    <a:pt x="522" y="73"/>
                  </a:lnTo>
                  <a:lnTo>
                    <a:pt x="519" y="73"/>
                  </a:lnTo>
                  <a:lnTo>
                    <a:pt x="517" y="72"/>
                  </a:lnTo>
                  <a:lnTo>
                    <a:pt x="515" y="71"/>
                  </a:lnTo>
                  <a:lnTo>
                    <a:pt x="512" y="71"/>
                  </a:lnTo>
                  <a:lnTo>
                    <a:pt x="510" y="70"/>
                  </a:lnTo>
                  <a:lnTo>
                    <a:pt x="506" y="69"/>
                  </a:lnTo>
                  <a:lnTo>
                    <a:pt x="504" y="69"/>
                  </a:lnTo>
                  <a:lnTo>
                    <a:pt x="489" y="67"/>
                  </a:lnTo>
                  <a:lnTo>
                    <a:pt x="482" y="66"/>
                  </a:lnTo>
                  <a:lnTo>
                    <a:pt x="476" y="65"/>
                  </a:lnTo>
                  <a:lnTo>
                    <a:pt x="470" y="64"/>
                  </a:lnTo>
                  <a:lnTo>
                    <a:pt x="464" y="64"/>
                  </a:lnTo>
                  <a:lnTo>
                    <a:pt x="459" y="64"/>
                  </a:lnTo>
                  <a:lnTo>
                    <a:pt x="453" y="63"/>
                  </a:lnTo>
                  <a:lnTo>
                    <a:pt x="448" y="63"/>
                  </a:lnTo>
                  <a:lnTo>
                    <a:pt x="443" y="63"/>
                  </a:lnTo>
                  <a:lnTo>
                    <a:pt x="438" y="64"/>
                  </a:lnTo>
                  <a:lnTo>
                    <a:pt x="434" y="64"/>
                  </a:lnTo>
                  <a:lnTo>
                    <a:pt x="429" y="64"/>
                  </a:lnTo>
                  <a:lnTo>
                    <a:pt x="425" y="65"/>
                  </a:lnTo>
                  <a:lnTo>
                    <a:pt x="420" y="65"/>
                  </a:lnTo>
                  <a:lnTo>
                    <a:pt x="416" y="66"/>
                  </a:lnTo>
                  <a:lnTo>
                    <a:pt x="412" y="66"/>
                  </a:lnTo>
                  <a:lnTo>
                    <a:pt x="407" y="67"/>
                  </a:lnTo>
                  <a:lnTo>
                    <a:pt x="402" y="67"/>
                  </a:lnTo>
                  <a:lnTo>
                    <a:pt x="397" y="68"/>
                  </a:lnTo>
                  <a:lnTo>
                    <a:pt x="393" y="69"/>
                  </a:lnTo>
                  <a:lnTo>
                    <a:pt x="388" y="69"/>
                  </a:lnTo>
                  <a:lnTo>
                    <a:pt x="383" y="70"/>
                  </a:lnTo>
                  <a:lnTo>
                    <a:pt x="377" y="71"/>
                  </a:lnTo>
                  <a:lnTo>
                    <a:pt x="371" y="71"/>
                  </a:lnTo>
                  <a:lnTo>
                    <a:pt x="365" y="72"/>
                  </a:lnTo>
                  <a:lnTo>
                    <a:pt x="359" y="72"/>
                  </a:lnTo>
                  <a:lnTo>
                    <a:pt x="351" y="73"/>
                  </a:lnTo>
                  <a:lnTo>
                    <a:pt x="344" y="73"/>
                  </a:lnTo>
                  <a:lnTo>
                    <a:pt x="337" y="73"/>
                  </a:lnTo>
                  <a:lnTo>
                    <a:pt x="330" y="74"/>
                  </a:lnTo>
                  <a:lnTo>
                    <a:pt x="321" y="74"/>
                  </a:lnTo>
                  <a:lnTo>
                    <a:pt x="307" y="74"/>
                  </a:lnTo>
                  <a:lnTo>
                    <a:pt x="301" y="74"/>
                  </a:lnTo>
                  <a:lnTo>
                    <a:pt x="294" y="74"/>
                  </a:lnTo>
                  <a:lnTo>
                    <a:pt x="289" y="74"/>
                  </a:lnTo>
                  <a:lnTo>
                    <a:pt x="283" y="75"/>
                  </a:lnTo>
                  <a:lnTo>
                    <a:pt x="278" y="75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3" y="75"/>
                  </a:lnTo>
                  <a:lnTo>
                    <a:pt x="260" y="75"/>
                  </a:lnTo>
                  <a:lnTo>
                    <a:pt x="255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6" y="74"/>
                  </a:lnTo>
                  <a:lnTo>
                    <a:pt x="231" y="74"/>
                  </a:lnTo>
                  <a:lnTo>
                    <a:pt x="227" y="74"/>
                  </a:lnTo>
                  <a:lnTo>
                    <a:pt x="223" y="74"/>
                  </a:lnTo>
                  <a:lnTo>
                    <a:pt x="219" y="74"/>
                  </a:lnTo>
                  <a:lnTo>
                    <a:pt x="215" y="74"/>
                  </a:lnTo>
                  <a:lnTo>
                    <a:pt x="210" y="74"/>
                  </a:lnTo>
                  <a:lnTo>
                    <a:pt x="205" y="74"/>
                  </a:lnTo>
                  <a:lnTo>
                    <a:pt x="201" y="74"/>
                  </a:lnTo>
                  <a:lnTo>
                    <a:pt x="196" y="74"/>
                  </a:lnTo>
                  <a:lnTo>
                    <a:pt x="190" y="74"/>
                  </a:lnTo>
                  <a:lnTo>
                    <a:pt x="185" y="74"/>
                  </a:lnTo>
                  <a:lnTo>
                    <a:pt x="178" y="74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9" y="75"/>
                  </a:lnTo>
                  <a:lnTo>
                    <a:pt x="128" y="75"/>
                  </a:lnTo>
                  <a:lnTo>
                    <a:pt x="126" y="75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0" y="76"/>
                  </a:lnTo>
                  <a:lnTo>
                    <a:pt x="117" y="76"/>
                  </a:lnTo>
                  <a:lnTo>
                    <a:pt x="115" y="76"/>
                  </a:lnTo>
                  <a:lnTo>
                    <a:pt x="114" y="76"/>
                  </a:lnTo>
                  <a:lnTo>
                    <a:pt x="111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5" y="76"/>
                  </a:lnTo>
                  <a:lnTo>
                    <a:pt x="103" y="76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5" y="76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88" y="75"/>
                  </a:lnTo>
                  <a:lnTo>
                    <a:pt x="85" y="75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4"/>
                  </a:lnTo>
                  <a:lnTo>
                    <a:pt x="70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60" y="72"/>
                  </a:lnTo>
                  <a:lnTo>
                    <a:pt x="59" y="72"/>
                  </a:lnTo>
                  <a:lnTo>
                    <a:pt x="57" y="72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48" y="70"/>
                  </a:lnTo>
                  <a:lnTo>
                    <a:pt x="47" y="70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8"/>
                  </a:lnTo>
                  <a:lnTo>
                    <a:pt x="37" y="67"/>
                  </a:lnTo>
                  <a:lnTo>
                    <a:pt x="35" y="67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7" y="62"/>
                  </a:lnTo>
                  <a:lnTo>
                    <a:pt x="25" y="61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4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7" y="12"/>
                  </a:lnTo>
                  <a:lnTo>
                    <a:pt x="121" y="12"/>
                  </a:lnTo>
                  <a:lnTo>
                    <a:pt x="129" y="11"/>
                  </a:lnTo>
                  <a:lnTo>
                    <a:pt x="134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4" y="11"/>
                  </a:lnTo>
                  <a:lnTo>
                    <a:pt x="147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61" y="11"/>
                  </a:lnTo>
                  <a:lnTo>
                    <a:pt x="163" y="11"/>
                  </a:lnTo>
                  <a:lnTo>
                    <a:pt x="165" y="11"/>
                  </a:lnTo>
                  <a:lnTo>
                    <a:pt x="168" y="11"/>
                  </a:lnTo>
                  <a:lnTo>
                    <a:pt x="170" y="11"/>
                  </a:lnTo>
                  <a:lnTo>
                    <a:pt x="173" y="11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0" y="11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201" y="11"/>
                  </a:lnTo>
                  <a:lnTo>
                    <a:pt x="204" y="11"/>
                  </a:lnTo>
                  <a:lnTo>
                    <a:pt x="208" y="11"/>
                  </a:lnTo>
                  <a:lnTo>
                    <a:pt x="211" y="11"/>
                  </a:lnTo>
                  <a:lnTo>
                    <a:pt x="216" y="11"/>
                  </a:lnTo>
                  <a:lnTo>
                    <a:pt x="221" y="12"/>
                  </a:lnTo>
                  <a:lnTo>
                    <a:pt x="229" y="12"/>
                  </a:lnTo>
                  <a:lnTo>
                    <a:pt x="233" y="12"/>
                  </a:lnTo>
                  <a:lnTo>
                    <a:pt x="238" y="12"/>
                  </a:lnTo>
                  <a:lnTo>
                    <a:pt x="240" y="12"/>
                  </a:lnTo>
                  <a:lnTo>
                    <a:pt x="244" y="12"/>
                  </a:lnTo>
                  <a:lnTo>
                    <a:pt x="248" y="12"/>
                  </a:lnTo>
                  <a:lnTo>
                    <a:pt x="250" y="12"/>
                  </a:lnTo>
                  <a:lnTo>
                    <a:pt x="254" y="12"/>
                  </a:lnTo>
                  <a:lnTo>
                    <a:pt x="256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5" y="12"/>
                  </a:lnTo>
                  <a:lnTo>
                    <a:pt x="267" y="12"/>
                  </a:lnTo>
                  <a:lnTo>
                    <a:pt x="269" y="12"/>
                  </a:lnTo>
                  <a:lnTo>
                    <a:pt x="272" y="12"/>
                  </a:lnTo>
                  <a:lnTo>
                    <a:pt x="273" y="12"/>
                  </a:lnTo>
                  <a:lnTo>
                    <a:pt x="275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6" y="12"/>
                  </a:lnTo>
                  <a:lnTo>
                    <a:pt x="289" y="12"/>
                  </a:lnTo>
                  <a:lnTo>
                    <a:pt x="291" y="12"/>
                  </a:lnTo>
                  <a:lnTo>
                    <a:pt x="295" y="12"/>
                  </a:lnTo>
                  <a:lnTo>
                    <a:pt x="298" y="12"/>
                  </a:lnTo>
                  <a:lnTo>
                    <a:pt x="301" y="12"/>
                  </a:lnTo>
                  <a:lnTo>
                    <a:pt x="304" y="12"/>
                  </a:lnTo>
                  <a:lnTo>
                    <a:pt x="308" y="12"/>
                  </a:lnTo>
                  <a:lnTo>
                    <a:pt x="313" y="12"/>
                  </a:lnTo>
                  <a:lnTo>
                    <a:pt x="316" y="12"/>
                  </a:lnTo>
                  <a:lnTo>
                    <a:pt x="321" y="12"/>
                  </a:lnTo>
                  <a:lnTo>
                    <a:pt x="330" y="11"/>
                  </a:lnTo>
                  <a:lnTo>
                    <a:pt x="333" y="11"/>
                  </a:lnTo>
                  <a:lnTo>
                    <a:pt x="337" y="11"/>
                  </a:lnTo>
                  <a:lnTo>
                    <a:pt x="339" y="11"/>
                  </a:lnTo>
                  <a:lnTo>
                    <a:pt x="343" y="11"/>
                  </a:lnTo>
                  <a:lnTo>
                    <a:pt x="345" y="11"/>
                  </a:lnTo>
                  <a:lnTo>
                    <a:pt x="348" y="11"/>
                  </a:lnTo>
                  <a:lnTo>
                    <a:pt x="351" y="10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9" y="10"/>
                  </a:lnTo>
                  <a:lnTo>
                    <a:pt x="360" y="9"/>
                  </a:lnTo>
                  <a:lnTo>
                    <a:pt x="362" y="9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8" y="9"/>
                  </a:lnTo>
                  <a:lnTo>
                    <a:pt x="371" y="9"/>
                  </a:lnTo>
                  <a:lnTo>
                    <a:pt x="373" y="9"/>
                  </a:lnTo>
                  <a:lnTo>
                    <a:pt x="376" y="8"/>
                  </a:lnTo>
                  <a:lnTo>
                    <a:pt x="378" y="8"/>
                  </a:lnTo>
                  <a:lnTo>
                    <a:pt x="380" y="8"/>
                  </a:lnTo>
                  <a:lnTo>
                    <a:pt x="383" y="8"/>
                  </a:lnTo>
                  <a:lnTo>
                    <a:pt x="385" y="7"/>
                  </a:lnTo>
                  <a:lnTo>
                    <a:pt x="388" y="7"/>
                  </a:lnTo>
                  <a:lnTo>
                    <a:pt x="391" y="7"/>
                  </a:lnTo>
                  <a:lnTo>
                    <a:pt x="394" y="7"/>
                  </a:lnTo>
                  <a:lnTo>
                    <a:pt x="397" y="7"/>
                  </a:lnTo>
                  <a:lnTo>
                    <a:pt x="401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13" y="7"/>
                  </a:lnTo>
                  <a:lnTo>
                    <a:pt x="422" y="6"/>
                  </a:lnTo>
                  <a:lnTo>
                    <a:pt x="425" y="6"/>
                  </a:lnTo>
                  <a:lnTo>
                    <a:pt x="429" y="6"/>
                  </a:lnTo>
                  <a:lnTo>
                    <a:pt x="432" y="6"/>
                  </a:lnTo>
                  <a:lnTo>
                    <a:pt x="436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51" y="6"/>
                  </a:lnTo>
                  <a:lnTo>
                    <a:pt x="453" y="6"/>
                  </a:lnTo>
                  <a:lnTo>
                    <a:pt x="455" y="6"/>
                  </a:lnTo>
                  <a:lnTo>
                    <a:pt x="458" y="6"/>
                  </a:lnTo>
                  <a:lnTo>
                    <a:pt x="460" y="6"/>
                  </a:lnTo>
                  <a:lnTo>
                    <a:pt x="463" y="6"/>
                  </a:lnTo>
                  <a:lnTo>
                    <a:pt x="465" y="6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2" y="6"/>
                  </a:lnTo>
                  <a:lnTo>
                    <a:pt x="47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3" y="6"/>
                  </a:lnTo>
                  <a:lnTo>
                    <a:pt x="486" y="6"/>
                  </a:lnTo>
                  <a:lnTo>
                    <a:pt x="489" y="6"/>
                  </a:lnTo>
                  <a:lnTo>
                    <a:pt x="493" y="6"/>
                  </a:lnTo>
                  <a:lnTo>
                    <a:pt x="496" y="6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09" y="6"/>
                  </a:lnTo>
                  <a:lnTo>
                    <a:pt x="513" y="7"/>
                  </a:lnTo>
                  <a:lnTo>
                    <a:pt x="523" y="7"/>
                  </a:lnTo>
                  <a:lnTo>
                    <a:pt x="527" y="7"/>
                  </a:lnTo>
                  <a:lnTo>
                    <a:pt x="530" y="7"/>
                  </a:lnTo>
                  <a:lnTo>
                    <a:pt x="535" y="7"/>
                  </a:lnTo>
                  <a:lnTo>
                    <a:pt x="539" y="7"/>
                  </a:lnTo>
                  <a:lnTo>
                    <a:pt x="542" y="7"/>
                  </a:lnTo>
                  <a:lnTo>
                    <a:pt x="545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4" y="7"/>
                  </a:lnTo>
                  <a:lnTo>
                    <a:pt x="557" y="7"/>
                  </a:lnTo>
                  <a:lnTo>
                    <a:pt x="559" y="7"/>
                  </a:lnTo>
                  <a:lnTo>
                    <a:pt x="563" y="7"/>
                  </a:lnTo>
                  <a:lnTo>
                    <a:pt x="565" y="7"/>
                  </a:lnTo>
                  <a:lnTo>
                    <a:pt x="568" y="7"/>
                  </a:lnTo>
                  <a:lnTo>
                    <a:pt x="570" y="7"/>
                  </a:lnTo>
                  <a:lnTo>
                    <a:pt x="573" y="7"/>
                  </a:lnTo>
                  <a:lnTo>
                    <a:pt x="575" y="7"/>
                  </a:lnTo>
                  <a:lnTo>
                    <a:pt x="579" y="7"/>
                  </a:lnTo>
                  <a:lnTo>
                    <a:pt x="581" y="7"/>
                  </a:lnTo>
                  <a:lnTo>
                    <a:pt x="583" y="7"/>
                  </a:lnTo>
                  <a:lnTo>
                    <a:pt x="587" y="7"/>
                  </a:lnTo>
                  <a:lnTo>
                    <a:pt x="589" y="7"/>
                  </a:lnTo>
                  <a:lnTo>
                    <a:pt x="593" y="7"/>
                  </a:lnTo>
                  <a:lnTo>
                    <a:pt x="597" y="7"/>
                  </a:lnTo>
                  <a:lnTo>
                    <a:pt x="600" y="7"/>
                  </a:lnTo>
                  <a:lnTo>
                    <a:pt x="604" y="7"/>
                  </a:lnTo>
                  <a:lnTo>
                    <a:pt x="608" y="7"/>
                  </a:lnTo>
                  <a:lnTo>
                    <a:pt x="612" y="7"/>
                  </a:lnTo>
                  <a:lnTo>
                    <a:pt x="617" y="7"/>
                  </a:lnTo>
                  <a:lnTo>
                    <a:pt x="622" y="7"/>
                  </a:lnTo>
                  <a:lnTo>
                    <a:pt x="632" y="7"/>
                  </a:lnTo>
                  <a:lnTo>
                    <a:pt x="637" y="7"/>
                  </a:lnTo>
                  <a:lnTo>
                    <a:pt x="640" y="7"/>
                  </a:lnTo>
                  <a:lnTo>
                    <a:pt x="644" y="7"/>
                  </a:lnTo>
                  <a:lnTo>
                    <a:pt x="649" y="7"/>
                  </a:lnTo>
                  <a:lnTo>
                    <a:pt x="651" y="7"/>
                  </a:lnTo>
                  <a:lnTo>
                    <a:pt x="655" y="7"/>
                  </a:lnTo>
                  <a:lnTo>
                    <a:pt x="658" y="7"/>
                  </a:lnTo>
                  <a:lnTo>
                    <a:pt x="661" y="7"/>
                  </a:lnTo>
                  <a:lnTo>
                    <a:pt x="663" y="7"/>
                  </a:lnTo>
                  <a:lnTo>
                    <a:pt x="667" y="7"/>
                  </a:lnTo>
                  <a:lnTo>
                    <a:pt x="669" y="7"/>
                  </a:lnTo>
                  <a:lnTo>
                    <a:pt x="672" y="7"/>
                  </a:lnTo>
                  <a:lnTo>
                    <a:pt x="674" y="7"/>
                  </a:lnTo>
                  <a:lnTo>
                    <a:pt x="678" y="7"/>
                  </a:lnTo>
                  <a:lnTo>
                    <a:pt x="680" y="7"/>
                  </a:lnTo>
                  <a:lnTo>
                    <a:pt x="682" y="7"/>
                  </a:lnTo>
                  <a:lnTo>
                    <a:pt x="685" y="7"/>
                  </a:lnTo>
                  <a:lnTo>
                    <a:pt x="687" y="7"/>
                  </a:lnTo>
                  <a:lnTo>
                    <a:pt x="690" y="7"/>
                  </a:lnTo>
                  <a:lnTo>
                    <a:pt x="693" y="7"/>
                  </a:lnTo>
                  <a:lnTo>
                    <a:pt x="696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5" y="7"/>
                  </a:lnTo>
                  <a:lnTo>
                    <a:pt x="709" y="7"/>
                  </a:lnTo>
                  <a:lnTo>
                    <a:pt x="714" y="7"/>
                  </a:lnTo>
                  <a:lnTo>
                    <a:pt x="717" y="7"/>
                  </a:lnTo>
                  <a:lnTo>
                    <a:pt x="722" y="7"/>
                  </a:lnTo>
                  <a:lnTo>
                    <a:pt x="726" y="7"/>
                  </a:lnTo>
                  <a:lnTo>
                    <a:pt x="732" y="7"/>
                  </a:lnTo>
                  <a:lnTo>
                    <a:pt x="738" y="6"/>
                  </a:lnTo>
                  <a:lnTo>
                    <a:pt x="742" y="6"/>
                  </a:lnTo>
                  <a:lnTo>
                    <a:pt x="745" y="6"/>
                  </a:lnTo>
                  <a:lnTo>
                    <a:pt x="748" y="5"/>
                  </a:lnTo>
                  <a:lnTo>
                    <a:pt x="750" y="5"/>
                  </a:lnTo>
                  <a:lnTo>
                    <a:pt x="754" y="5"/>
                  </a:lnTo>
                  <a:lnTo>
                    <a:pt x="756" y="5"/>
                  </a:lnTo>
                  <a:lnTo>
                    <a:pt x="759" y="5"/>
                  </a:lnTo>
                  <a:lnTo>
                    <a:pt x="760" y="5"/>
                  </a:lnTo>
                  <a:lnTo>
                    <a:pt x="762" y="4"/>
                  </a:lnTo>
                  <a:lnTo>
                    <a:pt x="765" y="4"/>
                  </a:lnTo>
                  <a:lnTo>
                    <a:pt x="767" y="4"/>
                  </a:lnTo>
                  <a:lnTo>
                    <a:pt x="769" y="4"/>
                  </a:lnTo>
                  <a:lnTo>
                    <a:pt x="771" y="3"/>
                  </a:lnTo>
                  <a:lnTo>
                    <a:pt x="773" y="3"/>
                  </a:lnTo>
                  <a:lnTo>
                    <a:pt x="774" y="3"/>
                  </a:lnTo>
                  <a:lnTo>
                    <a:pt x="777" y="3"/>
                  </a:lnTo>
                  <a:lnTo>
                    <a:pt x="779" y="3"/>
                  </a:lnTo>
                  <a:lnTo>
                    <a:pt x="780" y="2"/>
                  </a:lnTo>
                  <a:lnTo>
                    <a:pt x="783" y="2"/>
                  </a:lnTo>
                  <a:lnTo>
                    <a:pt x="785" y="2"/>
                  </a:lnTo>
                  <a:lnTo>
                    <a:pt x="786" y="2"/>
                  </a:lnTo>
                  <a:lnTo>
                    <a:pt x="789" y="2"/>
                  </a:lnTo>
                  <a:lnTo>
                    <a:pt x="792" y="1"/>
                  </a:lnTo>
                  <a:lnTo>
                    <a:pt x="795" y="1"/>
                  </a:lnTo>
                  <a:lnTo>
                    <a:pt x="797" y="1"/>
                  </a:lnTo>
                  <a:lnTo>
                    <a:pt x="801" y="1"/>
                  </a:lnTo>
                  <a:lnTo>
                    <a:pt x="803" y="1"/>
                  </a:lnTo>
                  <a:lnTo>
                    <a:pt x="807" y="1"/>
                  </a:lnTo>
                  <a:lnTo>
                    <a:pt x="810" y="1"/>
                  </a:lnTo>
                  <a:lnTo>
                    <a:pt x="814" y="1"/>
                  </a:lnTo>
                  <a:lnTo>
                    <a:pt x="820" y="1"/>
                  </a:lnTo>
                  <a:lnTo>
                    <a:pt x="823" y="1"/>
                  </a:lnTo>
                  <a:lnTo>
                    <a:pt x="825" y="1"/>
                  </a:lnTo>
                  <a:lnTo>
                    <a:pt x="827" y="1"/>
                  </a:lnTo>
                  <a:lnTo>
                    <a:pt x="830" y="1"/>
                  </a:lnTo>
                  <a:lnTo>
                    <a:pt x="832" y="1"/>
                  </a:lnTo>
                  <a:lnTo>
                    <a:pt x="835" y="1"/>
                  </a:lnTo>
                  <a:lnTo>
                    <a:pt x="837" y="1"/>
                  </a:lnTo>
                  <a:lnTo>
                    <a:pt x="838" y="1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50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9" y="1"/>
                  </a:lnTo>
                  <a:lnTo>
                    <a:pt x="860" y="1"/>
                  </a:lnTo>
                  <a:lnTo>
                    <a:pt x="861" y="1"/>
                  </a:lnTo>
                  <a:lnTo>
                    <a:pt x="864" y="1"/>
                  </a:lnTo>
                  <a:lnTo>
                    <a:pt x="865" y="2"/>
                  </a:lnTo>
                  <a:lnTo>
                    <a:pt x="867" y="2"/>
                  </a:lnTo>
                  <a:lnTo>
                    <a:pt x="868" y="3"/>
                  </a:lnTo>
                  <a:lnTo>
                    <a:pt x="871" y="3"/>
                  </a:lnTo>
                  <a:lnTo>
                    <a:pt x="872" y="4"/>
                  </a:lnTo>
                  <a:lnTo>
                    <a:pt x="873" y="5"/>
                  </a:lnTo>
                  <a:lnTo>
                    <a:pt x="876" y="5"/>
                  </a:lnTo>
                  <a:lnTo>
                    <a:pt x="878" y="7"/>
                  </a:lnTo>
                  <a:lnTo>
                    <a:pt x="879" y="7"/>
                  </a:lnTo>
                  <a:lnTo>
                    <a:pt x="881" y="8"/>
                  </a:lnTo>
                  <a:lnTo>
                    <a:pt x="882" y="9"/>
                  </a:lnTo>
                  <a:lnTo>
                    <a:pt x="883" y="10"/>
                  </a:lnTo>
                  <a:lnTo>
                    <a:pt x="884" y="11"/>
                  </a:lnTo>
                  <a:lnTo>
                    <a:pt x="885" y="11"/>
                  </a:lnTo>
                  <a:lnTo>
                    <a:pt x="885" y="12"/>
                  </a:lnTo>
                  <a:lnTo>
                    <a:pt x="885" y="13"/>
                  </a:lnTo>
                  <a:lnTo>
                    <a:pt x="887" y="13"/>
                  </a:lnTo>
                  <a:lnTo>
                    <a:pt x="887" y="14"/>
                  </a:lnTo>
                  <a:lnTo>
                    <a:pt x="888" y="14"/>
                  </a:lnTo>
                  <a:lnTo>
                    <a:pt x="888" y="15"/>
                  </a:lnTo>
                  <a:lnTo>
                    <a:pt x="888" y="16"/>
                  </a:lnTo>
                  <a:lnTo>
                    <a:pt x="888" y="17"/>
                  </a:lnTo>
                  <a:lnTo>
                    <a:pt x="889" y="17"/>
                  </a:lnTo>
                  <a:lnTo>
                    <a:pt x="889" y="18"/>
                  </a:lnTo>
                  <a:lnTo>
                    <a:pt x="889" y="19"/>
                  </a:lnTo>
                  <a:lnTo>
                    <a:pt x="889" y="20"/>
                  </a:lnTo>
                  <a:lnTo>
                    <a:pt x="889" y="21"/>
                  </a:lnTo>
                  <a:lnTo>
                    <a:pt x="889" y="22"/>
                  </a:lnTo>
                  <a:lnTo>
                    <a:pt x="888" y="23"/>
                  </a:lnTo>
                  <a:lnTo>
                    <a:pt x="888" y="24"/>
                  </a:lnTo>
                  <a:lnTo>
                    <a:pt x="888" y="25"/>
                  </a:lnTo>
                  <a:lnTo>
                    <a:pt x="888" y="26"/>
                  </a:lnTo>
                  <a:lnTo>
                    <a:pt x="888" y="27"/>
                  </a:lnTo>
                  <a:lnTo>
                    <a:pt x="885" y="29"/>
                  </a:lnTo>
                  <a:lnTo>
                    <a:pt x="885" y="30"/>
                  </a:lnTo>
                  <a:lnTo>
                    <a:pt x="885" y="31"/>
                  </a:lnTo>
                  <a:lnTo>
                    <a:pt x="884" y="31"/>
                  </a:lnTo>
                  <a:lnTo>
                    <a:pt x="883" y="32"/>
                  </a:lnTo>
                  <a:lnTo>
                    <a:pt x="883" y="33"/>
                  </a:lnTo>
                  <a:lnTo>
                    <a:pt x="882" y="34"/>
                  </a:lnTo>
                  <a:lnTo>
                    <a:pt x="881" y="35"/>
                  </a:lnTo>
                  <a:lnTo>
                    <a:pt x="881" y="36"/>
                  </a:lnTo>
                  <a:lnTo>
                    <a:pt x="878" y="37"/>
                  </a:lnTo>
                  <a:lnTo>
                    <a:pt x="878" y="38"/>
                  </a:lnTo>
                  <a:lnTo>
                    <a:pt x="877" y="39"/>
                  </a:lnTo>
                  <a:lnTo>
                    <a:pt x="876" y="40"/>
                  </a:lnTo>
                  <a:lnTo>
                    <a:pt x="875" y="41"/>
                  </a:lnTo>
                  <a:lnTo>
                    <a:pt x="873" y="42"/>
                  </a:lnTo>
                  <a:lnTo>
                    <a:pt x="872" y="43"/>
                  </a:lnTo>
                  <a:lnTo>
                    <a:pt x="871" y="44"/>
                  </a:lnTo>
                  <a:lnTo>
                    <a:pt x="870" y="45"/>
                  </a:lnTo>
                  <a:lnTo>
                    <a:pt x="868" y="46"/>
                  </a:lnTo>
                  <a:lnTo>
                    <a:pt x="866" y="47"/>
                  </a:lnTo>
                  <a:lnTo>
                    <a:pt x="865" y="48"/>
                  </a:lnTo>
                  <a:lnTo>
                    <a:pt x="864" y="49"/>
                  </a:lnTo>
                  <a:lnTo>
                    <a:pt x="862" y="50"/>
                  </a:lnTo>
                  <a:lnTo>
                    <a:pt x="861" y="51"/>
                  </a:lnTo>
                  <a:lnTo>
                    <a:pt x="859" y="51"/>
                  </a:lnTo>
                  <a:lnTo>
                    <a:pt x="858" y="52"/>
                  </a:lnTo>
                  <a:lnTo>
                    <a:pt x="856" y="53"/>
                  </a:lnTo>
                  <a:lnTo>
                    <a:pt x="855" y="54"/>
                  </a:lnTo>
                  <a:lnTo>
                    <a:pt x="854" y="55"/>
                  </a:lnTo>
                  <a:lnTo>
                    <a:pt x="853" y="56"/>
                  </a:lnTo>
                  <a:lnTo>
                    <a:pt x="852" y="57"/>
                  </a:lnTo>
                  <a:lnTo>
                    <a:pt x="849" y="57"/>
                  </a:lnTo>
                  <a:lnTo>
                    <a:pt x="848" y="58"/>
                  </a:lnTo>
                  <a:lnTo>
                    <a:pt x="847" y="58"/>
                  </a:lnTo>
                  <a:lnTo>
                    <a:pt x="846" y="59"/>
                  </a:lnTo>
                  <a:lnTo>
                    <a:pt x="844" y="59"/>
                  </a:lnTo>
                  <a:lnTo>
                    <a:pt x="842" y="59"/>
                  </a:lnTo>
                  <a:lnTo>
                    <a:pt x="842" y="60"/>
                  </a:lnTo>
                  <a:lnTo>
                    <a:pt x="839" y="60"/>
                  </a:lnTo>
                  <a:lnTo>
                    <a:pt x="839" y="61"/>
                  </a:lnTo>
                  <a:lnTo>
                    <a:pt x="838" y="61"/>
                  </a:lnTo>
                  <a:lnTo>
                    <a:pt x="837" y="61"/>
                  </a:lnTo>
                  <a:lnTo>
                    <a:pt x="836" y="61"/>
                  </a:lnTo>
                  <a:lnTo>
                    <a:pt x="835" y="61"/>
                  </a:lnTo>
                  <a:lnTo>
                    <a:pt x="833" y="62"/>
                  </a:lnTo>
                  <a:lnTo>
                    <a:pt x="832" y="62"/>
                  </a:lnTo>
                  <a:lnTo>
                    <a:pt x="831" y="62"/>
                  </a:lnTo>
                  <a:lnTo>
                    <a:pt x="830" y="62"/>
                  </a:lnTo>
                  <a:lnTo>
                    <a:pt x="829" y="63"/>
                  </a:lnTo>
                  <a:lnTo>
                    <a:pt x="827" y="63"/>
                  </a:lnTo>
                  <a:lnTo>
                    <a:pt x="826" y="63"/>
                  </a:lnTo>
                  <a:lnTo>
                    <a:pt x="825" y="63"/>
                  </a:lnTo>
                  <a:lnTo>
                    <a:pt x="824" y="63"/>
                  </a:lnTo>
                  <a:lnTo>
                    <a:pt x="823" y="63"/>
                  </a:lnTo>
                  <a:lnTo>
                    <a:pt x="823" y="64"/>
                  </a:lnTo>
                  <a:lnTo>
                    <a:pt x="820" y="64"/>
                  </a:lnTo>
                  <a:lnTo>
                    <a:pt x="819" y="64"/>
                  </a:lnTo>
                  <a:lnTo>
                    <a:pt x="818" y="64"/>
                  </a:lnTo>
                  <a:lnTo>
                    <a:pt x="817" y="64"/>
                  </a:lnTo>
                  <a:lnTo>
                    <a:pt x="815" y="64"/>
                  </a:lnTo>
                  <a:lnTo>
                    <a:pt x="814" y="64"/>
                  </a:lnTo>
                  <a:lnTo>
                    <a:pt x="813" y="64"/>
                  </a:lnTo>
                  <a:lnTo>
                    <a:pt x="810" y="64"/>
                  </a:lnTo>
                  <a:lnTo>
                    <a:pt x="810" y="65"/>
                  </a:lnTo>
                  <a:lnTo>
                    <a:pt x="808" y="65"/>
                  </a:lnTo>
                  <a:lnTo>
                    <a:pt x="806" y="65"/>
                  </a:lnTo>
                  <a:lnTo>
                    <a:pt x="804" y="65"/>
                  </a:lnTo>
                  <a:lnTo>
                    <a:pt x="803" y="65"/>
                  </a:lnTo>
                  <a:lnTo>
                    <a:pt x="802" y="65"/>
                  </a:lnTo>
                  <a:lnTo>
                    <a:pt x="801" y="65"/>
                  </a:lnTo>
                  <a:lnTo>
                    <a:pt x="800" y="65"/>
                  </a:lnTo>
                  <a:lnTo>
                    <a:pt x="798" y="65"/>
                  </a:lnTo>
                  <a:lnTo>
                    <a:pt x="797" y="65"/>
                  </a:lnTo>
                  <a:lnTo>
                    <a:pt x="796" y="65"/>
                  </a:lnTo>
                  <a:lnTo>
                    <a:pt x="795" y="65"/>
                  </a:lnTo>
                  <a:lnTo>
                    <a:pt x="794" y="65"/>
                  </a:lnTo>
                  <a:lnTo>
                    <a:pt x="792" y="65"/>
                  </a:lnTo>
                  <a:lnTo>
                    <a:pt x="791" y="66"/>
                  </a:lnTo>
                  <a:lnTo>
                    <a:pt x="790" y="66"/>
                  </a:lnTo>
                  <a:lnTo>
                    <a:pt x="789" y="66"/>
                  </a:lnTo>
                  <a:lnTo>
                    <a:pt x="788" y="66"/>
                  </a:lnTo>
                  <a:lnTo>
                    <a:pt x="786" y="66"/>
                  </a:lnTo>
                </a:path>
              </a:pathLst>
            </a:custGeom>
            <a:solidFill>
              <a:srgbClr val="C0FFC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2" name="Oval 43"/>
            <p:cNvSpPr>
              <a:spLocks noChangeArrowheads="1"/>
            </p:cNvSpPr>
            <p:nvPr/>
          </p:nvSpPr>
          <p:spPr bwMode="auto">
            <a:xfrm>
              <a:off x="3594" y="2831"/>
              <a:ext cx="107" cy="37"/>
            </a:xfrm>
            <a:prstGeom prst="ellipse">
              <a:avLst/>
            </a:prstGeom>
            <a:solidFill>
              <a:srgbClr val="E5405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073" name="Freeform 44"/>
            <p:cNvSpPr>
              <a:spLocks/>
            </p:cNvSpPr>
            <p:nvPr/>
          </p:nvSpPr>
          <p:spPr bwMode="auto">
            <a:xfrm>
              <a:off x="4687" y="2781"/>
              <a:ext cx="737" cy="104"/>
            </a:xfrm>
            <a:custGeom>
              <a:avLst/>
              <a:gdLst>
                <a:gd name="T0" fmla="*/ 349 w 829"/>
                <a:gd name="T1" fmla="*/ 68 h 104"/>
                <a:gd name="T2" fmla="*/ 340 w 829"/>
                <a:gd name="T3" fmla="*/ 69 h 104"/>
                <a:gd name="T4" fmla="*/ 329 w 829"/>
                <a:gd name="T5" fmla="*/ 72 h 104"/>
                <a:gd name="T6" fmla="*/ 314 w 829"/>
                <a:gd name="T7" fmla="*/ 82 h 104"/>
                <a:gd name="T8" fmla="*/ 305 w 829"/>
                <a:gd name="T9" fmla="*/ 92 h 104"/>
                <a:gd name="T10" fmla="*/ 300 w 829"/>
                <a:gd name="T11" fmla="*/ 97 h 104"/>
                <a:gd name="T12" fmla="*/ 292 w 829"/>
                <a:gd name="T13" fmla="*/ 102 h 104"/>
                <a:gd name="T14" fmla="*/ 275 w 829"/>
                <a:gd name="T15" fmla="*/ 103 h 104"/>
                <a:gd name="T16" fmla="*/ 260 w 829"/>
                <a:gd name="T17" fmla="*/ 99 h 104"/>
                <a:gd name="T18" fmla="*/ 252 w 829"/>
                <a:gd name="T19" fmla="*/ 88 h 104"/>
                <a:gd name="T20" fmla="*/ 244 w 829"/>
                <a:gd name="T21" fmla="*/ 77 h 104"/>
                <a:gd name="T22" fmla="*/ 224 w 829"/>
                <a:gd name="T23" fmla="*/ 67 h 104"/>
                <a:gd name="T24" fmla="*/ 196 w 829"/>
                <a:gd name="T25" fmla="*/ 65 h 104"/>
                <a:gd name="T26" fmla="*/ 167 w 829"/>
                <a:gd name="T27" fmla="*/ 72 h 104"/>
                <a:gd name="T28" fmla="*/ 127 w 829"/>
                <a:gd name="T29" fmla="*/ 75 h 104"/>
                <a:gd name="T30" fmla="*/ 104 w 829"/>
                <a:gd name="T31" fmla="*/ 75 h 104"/>
                <a:gd name="T32" fmla="*/ 76 w 829"/>
                <a:gd name="T33" fmla="*/ 75 h 104"/>
                <a:gd name="T34" fmla="*/ 57 w 829"/>
                <a:gd name="T35" fmla="*/ 76 h 104"/>
                <a:gd name="T36" fmla="*/ 45 w 829"/>
                <a:gd name="T37" fmla="*/ 77 h 104"/>
                <a:gd name="T38" fmla="*/ 28 w 829"/>
                <a:gd name="T39" fmla="*/ 73 h 104"/>
                <a:gd name="T40" fmla="*/ 19 w 829"/>
                <a:gd name="T41" fmla="*/ 69 h 104"/>
                <a:gd name="T42" fmla="*/ 11 w 829"/>
                <a:gd name="T43" fmla="*/ 61 h 104"/>
                <a:gd name="T44" fmla="*/ 4 w 829"/>
                <a:gd name="T45" fmla="*/ 49 h 104"/>
                <a:gd name="T46" fmla="*/ 0 w 829"/>
                <a:gd name="T47" fmla="*/ 38 h 104"/>
                <a:gd name="T48" fmla="*/ 4 w 829"/>
                <a:gd name="T49" fmla="*/ 27 h 104"/>
                <a:gd name="T50" fmla="*/ 10 w 829"/>
                <a:gd name="T51" fmla="*/ 21 h 104"/>
                <a:gd name="T52" fmla="*/ 20 w 829"/>
                <a:gd name="T53" fmla="*/ 16 h 104"/>
                <a:gd name="T54" fmla="*/ 34 w 829"/>
                <a:gd name="T55" fmla="*/ 12 h 104"/>
                <a:gd name="T56" fmla="*/ 47 w 829"/>
                <a:gd name="T57" fmla="*/ 12 h 104"/>
                <a:gd name="T58" fmla="*/ 68 w 829"/>
                <a:gd name="T59" fmla="*/ 11 h 104"/>
                <a:gd name="T60" fmla="*/ 82 w 829"/>
                <a:gd name="T61" fmla="*/ 11 h 104"/>
                <a:gd name="T62" fmla="*/ 99 w 829"/>
                <a:gd name="T63" fmla="*/ 12 h 104"/>
                <a:gd name="T64" fmla="*/ 121 w 829"/>
                <a:gd name="T65" fmla="*/ 12 h 104"/>
                <a:gd name="T66" fmla="*/ 133 w 829"/>
                <a:gd name="T67" fmla="*/ 13 h 104"/>
                <a:gd name="T68" fmla="*/ 156 w 829"/>
                <a:gd name="T69" fmla="*/ 11 h 104"/>
                <a:gd name="T70" fmla="*/ 169 w 829"/>
                <a:gd name="T71" fmla="*/ 9 h 104"/>
                <a:gd name="T72" fmla="*/ 184 w 829"/>
                <a:gd name="T73" fmla="*/ 7 h 104"/>
                <a:gd name="T74" fmla="*/ 205 w 829"/>
                <a:gd name="T75" fmla="*/ 6 h 104"/>
                <a:gd name="T76" fmla="*/ 219 w 829"/>
                <a:gd name="T77" fmla="*/ 7 h 104"/>
                <a:gd name="T78" fmla="*/ 244 w 829"/>
                <a:gd name="T79" fmla="*/ 7 h 104"/>
                <a:gd name="T80" fmla="*/ 260 w 829"/>
                <a:gd name="T81" fmla="*/ 7 h 104"/>
                <a:gd name="T82" fmla="*/ 276 w 829"/>
                <a:gd name="T83" fmla="*/ 7 h 104"/>
                <a:gd name="T84" fmla="*/ 301 w 829"/>
                <a:gd name="T85" fmla="*/ 7 h 104"/>
                <a:gd name="T86" fmla="*/ 316 w 829"/>
                <a:gd name="T87" fmla="*/ 7 h 104"/>
                <a:gd name="T88" fmla="*/ 337 w 829"/>
                <a:gd name="T89" fmla="*/ 7 h 104"/>
                <a:gd name="T90" fmla="*/ 353 w 829"/>
                <a:gd name="T91" fmla="*/ 4 h 104"/>
                <a:gd name="T92" fmla="*/ 364 w 829"/>
                <a:gd name="T93" fmla="*/ 2 h 104"/>
                <a:gd name="T94" fmla="*/ 381 w 829"/>
                <a:gd name="T95" fmla="*/ 1 h 104"/>
                <a:gd name="T96" fmla="*/ 393 w 829"/>
                <a:gd name="T97" fmla="*/ 0 h 104"/>
                <a:gd name="T98" fmla="*/ 403 w 829"/>
                <a:gd name="T99" fmla="*/ 5 h 104"/>
                <a:gd name="T100" fmla="*/ 409 w 829"/>
                <a:gd name="T101" fmla="*/ 13 h 104"/>
                <a:gd name="T102" fmla="*/ 409 w 829"/>
                <a:gd name="T103" fmla="*/ 25 h 104"/>
                <a:gd name="T104" fmla="*/ 405 w 829"/>
                <a:gd name="T105" fmla="*/ 37 h 104"/>
                <a:gd name="T106" fmla="*/ 397 w 829"/>
                <a:gd name="T107" fmla="*/ 48 h 104"/>
                <a:gd name="T108" fmla="*/ 390 w 829"/>
                <a:gd name="T109" fmla="*/ 58 h 104"/>
                <a:gd name="T110" fmla="*/ 383 w 829"/>
                <a:gd name="T111" fmla="*/ 62 h 104"/>
                <a:gd name="T112" fmla="*/ 377 w 829"/>
                <a:gd name="T113" fmla="*/ 64 h 104"/>
                <a:gd name="T114" fmla="*/ 370 w 829"/>
                <a:gd name="T115" fmla="*/ 65 h 104"/>
                <a:gd name="T116" fmla="*/ 364 w 829"/>
                <a:gd name="T117" fmla="*/ 66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29" h="104">
                  <a:moveTo>
                    <a:pt x="732" y="67"/>
                  </a:moveTo>
                  <a:lnTo>
                    <a:pt x="727" y="67"/>
                  </a:lnTo>
                  <a:lnTo>
                    <a:pt x="725" y="67"/>
                  </a:lnTo>
                  <a:lnTo>
                    <a:pt x="722" y="67"/>
                  </a:lnTo>
                  <a:lnTo>
                    <a:pt x="720" y="67"/>
                  </a:lnTo>
                  <a:lnTo>
                    <a:pt x="719" y="67"/>
                  </a:lnTo>
                  <a:lnTo>
                    <a:pt x="717" y="67"/>
                  </a:lnTo>
                  <a:lnTo>
                    <a:pt x="714" y="68"/>
                  </a:lnTo>
                  <a:lnTo>
                    <a:pt x="712" y="68"/>
                  </a:lnTo>
                  <a:lnTo>
                    <a:pt x="711" y="68"/>
                  </a:lnTo>
                  <a:lnTo>
                    <a:pt x="709" y="68"/>
                  </a:lnTo>
                  <a:lnTo>
                    <a:pt x="708" y="68"/>
                  </a:lnTo>
                  <a:lnTo>
                    <a:pt x="705" y="68"/>
                  </a:lnTo>
                  <a:lnTo>
                    <a:pt x="704" y="68"/>
                  </a:lnTo>
                  <a:lnTo>
                    <a:pt x="702" y="68"/>
                  </a:lnTo>
                  <a:lnTo>
                    <a:pt x="701" y="69"/>
                  </a:lnTo>
                  <a:lnTo>
                    <a:pt x="700" y="69"/>
                  </a:lnTo>
                  <a:lnTo>
                    <a:pt x="699" y="69"/>
                  </a:lnTo>
                  <a:lnTo>
                    <a:pt x="696" y="69"/>
                  </a:lnTo>
                  <a:lnTo>
                    <a:pt x="695" y="69"/>
                  </a:lnTo>
                  <a:lnTo>
                    <a:pt x="694" y="69"/>
                  </a:lnTo>
                  <a:lnTo>
                    <a:pt x="693" y="69"/>
                  </a:lnTo>
                  <a:lnTo>
                    <a:pt x="692" y="69"/>
                  </a:lnTo>
                  <a:lnTo>
                    <a:pt x="691" y="69"/>
                  </a:lnTo>
                  <a:lnTo>
                    <a:pt x="690" y="69"/>
                  </a:lnTo>
                  <a:lnTo>
                    <a:pt x="687" y="69"/>
                  </a:lnTo>
                  <a:lnTo>
                    <a:pt x="686" y="69"/>
                  </a:lnTo>
                  <a:lnTo>
                    <a:pt x="685" y="69"/>
                  </a:lnTo>
                  <a:lnTo>
                    <a:pt x="684" y="69"/>
                  </a:lnTo>
                  <a:lnTo>
                    <a:pt x="680" y="69"/>
                  </a:lnTo>
                  <a:lnTo>
                    <a:pt x="677" y="70"/>
                  </a:lnTo>
                  <a:lnTo>
                    <a:pt x="675" y="70"/>
                  </a:lnTo>
                  <a:lnTo>
                    <a:pt x="673" y="71"/>
                  </a:lnTo>
                  <a:lnTo>
                    <a:pt x="671" y="71"/>
                  </a:lnTo>
                  <a:lnTo>
                    <a:pt x="668" y="72"/>
                  </a:lnTo>
                  <a:lnTo>
                    <a:pt x="666" y="72"/>
                  </a:lnTo>
                  <a:lnTo>
                    <a:pt x="663" y="73"/>
                  </a:lnTo>
                  <a:lnTo>
                    <a:pt x="660" y="73"/>
                  </a:lnTo>
                  <a:lnTo>
                    <a:pt x="658" y="74"/>
                  </a:lnTo>
                  <a:lnTo>
                    <a:pt x="656" y="75"/>
                  </a:lnTo>
                  <a:lnTo>
                    <a:pt x="653" y="76"/>
                  </a:lnTo>
                  <a:lnTo>
                    <a:pt x="650" y="77"/>
                  </a:lnTo>
                  <a:lnTo>
                    <a:pt x="647" y="78"/>
                  </a:lnTo>
                  <a:lnTo>
                    <a:pt x="645" y="79"/>
                  </a:lnTo>
                  <a:lnTo>
                    <a:pt x="642" y="79"/>
                  </a:lnTo>
                  <a:lnTo>
                    <a:pt x="640" y="80"/>
                  </a:lnTo>
                  <a:lnTo>
                    <a:pt x="638" y="81"/>
                  </a:lnTo>
                  <a:lnTo>
                    <a:pt x="636" y="82"/>
                  </a:lnTo>
                  <a:lnTo>
                    <a:pt x="633" y="83"/>
                  </a:lnTo>
                  <a:lnTo>
                    <a:pt x="631" y="84"/>
                  </a:lnTo>
                  <a:lnTo>
                    <a:pt x="629" y="85"/>
                  </a:lnTo>
                  <a:lnTo>
                    <a:pt x="627" y="86"/>
                  </a:lnTo>
                  <a:lnTo>
                    <a:pt x="626" y="87"/>
                  </a:lnTo>
                  <a:lnTo>
                    <a:pt x="623" y="87"/>
                  </a:lnTo>
                  <a:lnTo>
                    <a:pt x="622" y="88"/>
                  </a:lnTo>
                  <a:lnTo>
                    <a:pt x="621" y="89"/>
                  </a:lnTo>
                  <a:lnTo>
                    <a:pt x="620" y="89"/>
                  </a:lnTo>
                  <a:lnTo>
                    <a:pt x="619" y="90"/>
                  </a:lnTo>
                  <a:lnTo>
                    <a:pt x="618" y="91"/>
                  </a:lnTo>
                  <a:lnTo>
                    <a:pt x="617" y="92"/>
                  </a:lnTo>
                  <a:lnTo>
                    <a:pt x="615" y="92"/>
                  </a:lnTo>
                  <a:lnTo>
                    <a:pt x="615" y="93"/>
                  </a:lnTo>
                  <a:lnTo>
                    <a:pt x="614" y="93"/>
                  </a:lnTo>
                  <a:lnTo>
                    <a:pt x="613" y="93"/>
                  </a:lnTo>
                  <a:lnTo>
                    <a:pt x="612" y="94"/>
                  </a:lnTo>
                  <a:lnTo>
                    <a:pt x="611" y="95"/>
                  </a:lnTo>
                  <a:lnTo>
                    <a:pt x="610" y="95"/>
                  </a:lnTo>
                  <a:lnTo>
                    <a:pt x="609" y="95"/>
                  </a:lnTo>
                  <a:lnTo>
                    <a:pt x="609" y="96"/>
                  </a:lnTo>
                  <a:lnTo>
                    <a:pt x="608" y="96"/>
                  </a:lnTo>
                  <a:lnTo>
                    <a:pt x="606" y="96"/>
                  </a:lnTo>
                  <a:lnTo>
                    <a:pt x="606" y="97"/>
                  </a:lnTo>
                  <a:lnTo>
                    <a:pt x="605" y="97"/>
                  </a:lnTo>
                  <a:lnTo>
                    <a:pt x="604" y="97"/>
                  </a:lnTo>
                  <a:lnTo>
                    <a:pt x="603" y="98"/>
                  </a:lnTo>
                  <a:lnTo>
                    <a:pt x="602" y="98"/>
                  </a:lnTo>
                  <a:lnTo>
                    <a:pt x="601" y="99"/>
                  </a:lnTo>
                  <a:lnTo>
                    <a:pt x="600" y="99"/>
                  </a:lnTo>
                  <a:lnTo>
                    <a:pt x="599" y="99"/>
                  </a:lnTo>
                  <a:lnTo>
                    <a:pt x="599" y="100"/>
                  </a:lnTo>
                  <a:lnTo>
                    <a:pt x="597" y="100"/>
                  </a:lnTo>
                  <a:lnTo>
                    <a:pt x="597" y="101"/>
                  </a:lnTo>
                  <a:lnTo>
                    <a:pt x="593" y="101"/>
                  </a:lnTo>
                  <a:lnTo>
                    <a:pt x="591" y="102"/>
                  </a:lnTo>
                  <a:lnTo>
                    <a:pt x="590" y="102"/>
                  </a:lnTo>
                  <a:lnTo>
                    <a:pt x="587" y="103"/>
                  </a:lnTo>
                  <a:lnTo>
                    <a:pt x="584" y="103"/>
                  </a:lnTo>
                  <a:lnTo>
                    <a:pt x="582" y="103"/>
                  </a:lnTo>
                  <a:lnTo>
                    <a:pt x="579" y="103"/>
                  </a:lnTo>
                  <a:lnTo>
                    <a:pt x="576" y="103"/>
                  </a:lnTo>
                  <a:lnTo>
                    <a:pt x="574" y="103"/>
                  </a:lnTo>
                  <a:lnTo>
                    <a:pt x="570" y="103"/>
                  </a:lnTo>
                  <a:lnTo>
                    <a:pt x="568" y="103"/>
                  </a:lnTo>
                  <a:lnTo>
                    <a:pt x="565" y="103"/>
                  </a:lnTo>
                  <a:lnTo>
                    <a:pt x="561" y="103"/>
                  </a:lnTo>
                  <a:lnTo>
                    <a:pt x="558" y="103"/>
                  </a:lnTo>
                  <a:lnTo>
                    <a:pt x="556" y="103"/>
                  </a:lnTo>
                  <a:lnTo>
                    <a:pt x="552" y="102"/>
                  </a:lnTo>
                  <a:lnTo>
                    <a:pt x="549" y="102"/>
                  </a:lnTo>
                  <a:lnTo>
                    <a:pt x="547" y="101"/>
                  </a:lnTo>
                  <a:lnTo>
                    <a:pt x="543" y="101"/>
                  </a:lnTo>
                  <a:lnTo>
                    <a:pt x="541" y="101"/>
                  </a:lnTo>
                  <a:lnTo>
                    <a:pt x="539" y="101"/>
                  </a:lnTo>
                  <a:lnTo>
                    <a:pt x="536" y="100"/>
                  </a:lnTo>
                  <a:lnTo>
                    <a:pt x="533" y="100"/>
                  </a:lnTo>
                  <a:lnTo>
                    <a:pt x="531" y="99"/>
                  </a:lnTo>
                  <a:lnTo>
                    <a:pt x="530" y="99"/>
                  </a:lnTo>
                  <a:lnTo>
                    <a:pt x="528" y="99"/>
                  </a:lnTo>
                  <a:lnTo>
                    <a:pt x="525" y="98"/>
                  </a:lnTo>
                  <a:lnTo>
                    <a:pt x="524" y="98"/>
                  </a:lnTo>
                  <a:lnTo>
                    <a:pt x="523" y="97"/>
                  </a:lnTo>
                  <a:lnTo>
                    <a:pt x="522" y="97"/>
                  </a:lnTo>
                  <a:lnTo>
                    <a:pt x="519" y="95"/>
                  </a:lnTo>
                  <a:lnTo>
                    <a:pt x="519" y="93"/>
                  </a:lnTo>
                  <a:lnTo>
                    <a:pt x="516" y="93"/>
                  </a:lnTo>
                  <a:lnTo>
                    <a:pt x="516" y="92"/>
                  </a:lnTo>
                  <a:lnTo>
                    <a:pt x="514" y="91"/>
                  </a:lnTo>
                  <a:lnTo>
                    <a:pt x="513" y="90"/>
                  </a:lnTo>
                  <a:lnTo>
                    <a:pt x="512" y="89"/>
                  </a:lnTo>
                  <a:lnTo>
                    <a:pt x="511" y="88"/>
                  </a:lnTo>
                  <a:lnTo>
                    <a:pt x="510" y="87"/>
                  </a:lnTo>
                  <a:lnTo>
                    <a:pt x="509" y="86"/>
                  </a:lnTo>
                  <a:lnTo>
                    <a:pt x="507" y="85"/>
                  </a:lnTo>
                  <a:lnTo>
                    <a:pt x="506" y="84"/>
                  </a:lnTo>
                  <a:lnTo>
                    <a:pt x="505" y="83"/>
                  </a:lnTo>
                  <a:lnTo>
                    <a:pt x="503" y="82"/>
                  </a:lnTo>
                  <a:lnTo>
                    <a:pt x="502" y="81"/>
                  </a:lnTo>
                  <a:lnTo>
                    <a:pt x="501" y="80"/>
                  </a:lnTo>
                  <a:lnTo>
                    <a:pt x="498" y="79"/>
                  </a:lnTo>
                  <a:lnTo>
                    <a:pt x="497" y="79"/>
                  </a:lnTo>
                  <a:lnTo>
                    <a:pt x="496" y="78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1" y="75"/>
                  </a:lnTo>
                  <a:lnTo>
                    <a:pt x="488" y="75"/>
                  </a:lnTo>
                  <a:lnTo>
                    <a:pt x="486" y="74"/>
                  </a:lnTo>
                  <a:lnTo>
                    <a:pt x="484" y="73"/>
                  </a:lnTo>
                  <a:lnTo>
                    <a:pt x="482" y="72"/>
                  </a:lnTo>
                  <a:lnTo>
                    <a:pt x="479" y="71"/>
                  </a:lnTo>
                  <a:lnTo>
                    <a:pt x="477" y="71"/>
                  </a:lnTo>
                  <a:lnTo>
                    <a:pt x="475" y="70"/>
                  </a:lnTo>
                  <a:lnTo>
                    <a:pt x="473" y="70"/>
                  </a:lnTo>
                  <a:lnTo>
                    <a:pt x="469" y="69"/>
                  </a:lnTo>
                  <a:lnTo>
                    <a:pt x="456" y="67"/>
                  </a:lnTo>
                  <a:lnTo>
                    <a:pt x="449" y="66"/>
                  </a:lnTo>
                  <a:lnTo>
                    <a:pt x="443" y="65"/>
                  </a:lnTo>
                  <a:lnTo>
                    <a:pt x="438" y="65"/>
                  </a:lnTo>
                  <a:lnTo>
                    <a:pt x="432" y="64"/>
                  </a:lnTo>
                  <a:lnTo>
                    <a:pt x="428" y="64"/>
                  </a:lnTo>
                  <a:lnTo>
                    <a:pt x="422" y="64"/>
                  </a:lnTo>
                  <a:lnTo>
                    <a:pt x="417" y="64"/>
                  </a:lnTo>
                  <a:lnTo>
                    <a:pt x="413" y="64"/>
                  </a:lnTo>
                  <a:lnTo>
                    <a:pt x="408" y="64"/>
                  </a:lnTo>
                  <a:lnTo>
                    <a:pt x="404" y="64"/>
                  </a:lnTo>
                  <a:lnTo>
                    <a:pt x="399" y="65"/>
                  </a:lnTo>
                  <a:lnTo>
                    <a:pt x="396" y="65"/>
                  </a:lnTo>
                  <a:lnTo>
                    <a:pt x="392" y="65"/>
                  </a:lnTo>
                  <a:lnTo>
                    <a:pt x="387" y="66"/>
                  </a:lnTo>
                  <a:lnTo>
                    <a:pt x="384" y="67"/>
                  </a:lnTo>
                  <a:lnTo>
                    <a:pt x="379" y="67"/>
                  </a:lnTo>
                  <a:lnTo>
                    <a:pt x="375" y="68"/>
                  </a:lnTo>
                  <a:lnTo>
                    <a:pt x="370" y="69"/>
                  </a:lnTo>
                  <a:lnTo>
                    <a:pt x="366" y="69"/>
                  </a:lnTo>
                  <a:lnTo>
                    <a:pt x="361" y="70"/>
                  </a:lnTo>
                  <a:lnTo>
                    <a:pt x="357" y="71"/>
                  </a:lnTo>
                  <a:lnTo>
                    <a:pt x="351" y="71"/>
                  </a:lnTo>
                  <a:lnTo>
                    <a:pt x="345" y="72"/>
                  </a:lnTo>
                  <a:lnTo>
                    <a:pt x="340" y="72"/>
                  </a:lnTo>
                  <a:lnTo>
                    <a:pt x="334" y="73"/>
                  </a:lnTo>
                  <a:lnTo>
                    <a:pt x="327" y="73"/>
                  </a:lnTo>
                  <a:lnTo>
                    <a:pt x="321" y="74"/>
                  </a:lnTo>
                  <a:lnTo>
                    <a:pt x="314" y="74"/>
                  </a:lnTo>
                  <a:lnTo>
                    <a:pt x="307" y="74"/>
                  </a:lnTo>
                  <a:lnTo>
                    <a:pt x="299" y="75"/>
                  </a:lnTo>
                  <a:lnTo>
                    <a:pt x="286" y="75"/>
                  </a:lnTo>
                  <a:lnTo>
                    <a:pt x="280" y="75"/>
                  </a:lnTo>
                  <a:lnTo>
                    <a:pt x="273" y="75"/>
                  </a:lnTo>
                  <a:lnTo>
                    <a:pt x="269" y="75"/>
                  </a:lnTo>
                  <a:lnTo>
                    <a:pt x="263" y="75"/>
                  </a:lnTo>
                  <a:lnTo>
                    <a:pt x="259" y="75"/>
                  </a:lnTo>
                  <a:lnTo>
                    <a:pt x="254" y="75"/>
                  </a:lnTo>
                  <a:lnTo>
                    <a:pt x="250" y="75"/>
                  </a:lnTo>
                  <a:lnTo>
                    <a:pt x="245" y="75"/>
                  </a:lnTo>
                  <a:lnTo>
                    <a:pt x="242" y="75"/>
                  </a:lnTo>
                  <a:lnTo>
                    <a:pt x="237" y="75"/>
                  </a:lnTo>
                  <a:lnTo>
                    <a:pt x="234" y="75"/>
                  </a:lnTo>
                  <a:lnTo>
                    <a:pt x="231" y="75"/>
                  </a:lnTo>
                  <a:lnTo>
                    <a:pt x="226" y="75"/>
                  </a:lnTo>
                  <a:lnTo>
                    <a:pt x="223" y="75"/>
                  </a:lnTo>
                  <a:lnTo>
                    <a:pt x="219" y="75"/>
                  </a:lnTo>
                  <a:lnTo>
                    <a:pt x="216" y="75"/>
                  </a:lnTo>
                  <a:lnTo>
                    <a:pt x="212" y="75"/>
                  </a:lnTo>
                  <a:lnTo>
                    <a:pt x="208" y="75"/>
                  </a:lnTo>
                  <a:lnTo>
                    <a:pt x="205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2" y="75"/>
                  </a:lnTo>
                  <a:lnTo>
                    <a:pt x="167" y="75"/>
                  </a:lnTo>
                  <a:lnTo>
                    <a:pt x="160" y="75"/>
                  </a:lnTo>
                  <a:lnTo>
                    <a:pt x="154" y="75"/>
                  </a:lnTo>
                  <a:lnTo>
                    <a:pt x="147" y="75"/>
                  </a:lnTo>
                  <a:lnTo>
                    <a:pt x="140" y="75"/>
                  </a:lnTo>
                  <a:lnTo>
                    <a:pt x="137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2" y="75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5" y="76"/>
                  </a:lnTo>
                  <a:lnTo>
                    <a:pt x="114" y="76"/>
                  </a:lnTo>
                  <a:lnTo>
                    <a:pt x="111" y="76"/>
                  </a:lnTo>
                  <a:lnTo>
                    <a:pt x="109" y="76"/>
                  </a:lnTo>
                  <a:lnTo>
                    <a:pt x="108" y="76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3" y="77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7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5" y="74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59" y="73"/>
                  </a:lnTo>
                  <a:lnTo>
                    <a:pt x="56" y="73"/>
                  </a:lnTo>
                  <a:lnTo>
                    <a:pt x="55" y="72"/>
                  </a:lnTo>
                  <a:lnTo>
                    <a:pt x="53" y="72"/>
                  </a:lnTo>
                  <a:lnTo>
                    <a:pt x="51" y="72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5" y="71"/>
                  </a:lnTo>
                  <a:lnTo>
                    <a:pt x="44" y="70"/>
                  </a:lnTo>
                  <a:lnTo>
                    <a:pt x="42" y="70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7" y="68"/>
                  </a:lnTo>
                  <a:lnTo>
                    <a:pt x="36" y="68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8" y="64"/>
                  </a:lnTo>
                  <a:lnTo>
                    <a:pt x="26" y="63"/>
                  </a:lnTo>
                  <a:lnTo>
                    <a:pt x="25" y="63"/>
                  </a:lnTo>
                  <a:lnTo>
                    <a:pt x="24" y="62"/>
                  </a:lnTo>
                  <a:lnTo>
                    <a:pt x="23" y="61"/>
                  </a:lnTo>
                  <a:lnTo>
                    <a:pt x="20" y="60"/>
                  </a:lnTo>
                  <a:lnTo>
                    <a:pt x="19" y="59"/>
                  </a:lnTo>
                  <a:lnTo>
                    <a:pt x="17" y="57"/>
                  </a:lnTo>
                  <a:lnTo>
                    <a:pt x="15" y="56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42" y="16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13" y="12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28" y="11"/>
                  </a:lnTo>
                  <a:lnTo>
                    <a:pt x="132" y="11"/>
                  </a:lnTo>
                  <a:lnTo>
                    <a:pt x="134" y="11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7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9" y="11"/>
                  </a:lnTo>
                  <a:lnTo>
                    <a:pt x="161" y="11"/>
                  </a:lnTo>
                  <a:lnTo>
                    <a:pt x="163" y="11"/>
                  </a:lnTo>
                  <a:lnTo>
                    <a:pt x="165" y="11"/>
                  </a:lnTo>
                  <a:lnTo>
                    <a:pt x="168" y="11"/>
                  </a:lnTo>
                  <a:lnTo>
                    <a:pt x="170" y="11"/>
                  </a:lnTo>
                  <a:lnTo>
                    <a:pt x="173" y="12"/>
                  </a:lnTo>
                  <a:lnTo>
                    <a:pt x="176" y="12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3" y="12"/>
                  </a:lnTo>
                  <a:lnTo>
                    <a:pt x="187" y="12"/>
                  </a:lnTo>
                  <a:lnTo>
                    <a:pt x="190" y="12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6" y="12"/>
                  </a:lnTo>
                  <a:lnTo>
                    <a:pt x="214" y="12"/>
                  </a:lnTo>
                  <a:lnTo>
                    <a:pt x="217" y="12"/>
                  </a:lnTo>
                  <a:lnTo>
                    <a:pt x="222" y="12"/>
                  </a:lnTo>
                  <a:lnTo>
                    <a:pt x="224" y="12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41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9" y="12"/>
                  </a:lnTo>
                  <a:lnTo>
                    <a:pt x="251" y="12"/>
                  </a:lnTo>
                  <a:lnTo>
                    <a:pt x="253" y="13"/>
                  </a:lnTo>
                  <a:lnTo>
                    <a:pt x="254" y="13"/>
                  </a:lnTo>
                  <a:lnTo>
                    <a:pt x="257" y="13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4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1" y="13"/>
                  </a:lnTo>
                  <a:lnTo>
                    <a:pt x="275" y="13"/>
                  </a:lnTo>
                  <a:lnTo>
                    <a:pt x="278" y="13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7" y="12"/>
                  </a:lnTo>
                  <a:lnTo>
                    <a:pt x="291" y="12"/>
                  </a:lnTo>
                  <a:lnTo>
                    <a:pt x="295" y="12"/>
                  </a:lnTo>
                  <a:lnTo>
                    <a:pt x="299" y="12"/>
                  </a:lnTo>
                  <a:lnTo>
                    <a:pt x="307" y="12"/>
                  </a:lnTo>
                  <a:lnTo>
                    <a:pt x="311" y="11"/>
                  </a:lnTo>
                  <a:lnTo>
                    <a:pt x="314" y="11"/>
                  </a:lnTo>
                  <a:lnTo>
                    <a:pt x="316" y="11"/>
                  </a:lnTo>
                  <a:lnTo>
                    <a:pt x="320" y="11"/>
                  </a:lnTo>
                  <a:lnTo>
                    <a:pt x="322" y="11"/>
                  </a:lnTo>
                  <a:lnTo>
                    <a:pt x="325" y="11"/>
                  </a:lnTo>
                  <a:lnTo>
                    <a:pt x="327" y="11"/>
                  </a:lnTo>
                  <a:lnTo>
                    <a:pt x="330" y="11"/>
                  </a:lnTo>
                  <a:lnTo>
                    <a:pt x="332" y="10"/>
                  </a:lnTo>
                  <a:lnTo>
                    <a:pt x="334" y="10"/>
                  </a:lnTo>
                  <a:lnTo>
                    <a:pt x="336" y="10"/>
                  </a:lnTo>
                  <a:lnTo>
                    <a:pt x="338" y="10"/>
                  </a:lnTo>
                  <a:lnTo>
                    <a:pt x="340" y="9"/>
                  </a:lnTo>
                  <a:lnTo>
                    <a:pt x="342" y="9"/>
                  </a:lnTo>
                  <a:lnTo>
                    <a:pt x="343" y="9"/>
                  </a:lnTo>
                  <a:lnTo>
                    <a:pt x="345" y="9"/>
                  </a:lnTo>
                  <a:lnTo>
                    <a:pt x="348" y="9"/>
                  </a:lnTo>
                  <a:lnTo>
                    <a:pt x="350" y="9"/>
                  </a:lnTo>
                  <a:lnTo>
                    <a:pt x="352" y="9"/>
                  </a:lnTo>
                  <a:lnTo>
                    <a:pt x="354" y="8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1" y="8"/>
                  </a:lnTo>
                  <a:lnTo>
                    <a:pt x="365" y="8"/>
                  </a:lnTo>
                  <a:lnTo>
                    <a:pt x="367" y="7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0" y="7"/>
                  </a:lnTo>
                  <a:lnTo>
                    <a:pt x="385" y="7"/>
                  </a:lnTo>
                  <a:lnTo>
                    <a:pt x="393" y="7"/>
                  </a:lnTo>
                  <a:lnTo>
                    <a:pt x="396" y="7"/>
                  </a:lnTo>
                  <a:lnTo>
                    <a:pt x="399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5" y="6"/>
                  </a:lnTo>
                  <a:lnTo>
                    <a:pt x="417" y="6"/>
                  </a:lnTo>
                  <a:lnTo>
                    <a:pt x="420" y="6"/>
                  </a:lnTo>
                  <a:lnTo>
                    <a:pt x="422" y="6"/>
                  </a:lnTo>
                  <a:lnTo>
                    <a:pt x="424" y="6"/>
                  </a:lnTo>
                  <a:lnTo>
                    <a:pt x="426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3" y="6"/>
                  </a:lnTo>
                  <a:lnTo>
                    <a:pt x="435" y="6"/>
                  </a:lnTo>
                  <a:lnTo>
                    <a:pt x="438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4" y="7"/>
                  </a:lnTo>
                  <a:lnTo>
                    <a:pt x="448" y="7"/>
                  </a:lnTo>
                  <a:lnTo>
                    <a:pt x="450" y="7"/>
                  </a:lnTo>
                  <a:lnTo>
                    <a:pt x="453" y="7"/>
                  </a:lnTo>
                  <a:lnTo>
                    <a:pt x="456" y="7"/>
                  </a:lnTo>
                  <a:lnTo>
                    <a:pt x="459" y="7"/>
                  </a:lnTo>
                  <a:lnTo>
                    <a:pt x="462" y="7"/>
                  </a:lnTo>
                  <a:lnTo>
                    <a:pt x="466" y="7"/>
                  </a:lnTo>
                  <a:lnTo>
                    <a:pt x="469" y="7"/>
                  </a:lnTo>
                  <a:lnTo>
                    <a:pt x="474" y="7"/>
                  </a:lnTo>
                  <a:lnTo>
                    <a:pt x="478" y="7"/>
                  </a:lnTo>
                  <a:lnTo>
                    <a:pt x="487" y="7"/>
                  </a:lnTo>
                  <a:lnTo>
                    <a:pt x="491" y="7"/>
                  </a:lnTo>
                  <a:lnTo>
                    <a:pt x="495" y="7"/>
                  </a:lnTo>
                  <a:lnTo>
                    <a:pt x="498" y="7"/>
                  </a:lnTo>
                  <a:lnTo>
                    <a:pt x="502" y="7"/>
                  </a:lnTo>
                  <a:lnTo>
                    <a:pt x="505" y="7"/>
                  </a:lnTo>
                  <a:lnTo>
                    <a:pt x="509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6" y="7"/>
                  </a:lnTo>
                  <a:lnTo>
                    <a:pt x="519" y="7"/>
                  </a:lnTo>
                  <a:lnTo>
                    <a:pt x="521" y="7"/>
                  </a:lnTo>
                  <a:lnTo>
                    <a:pt x="524" y="7"/>
                  </a:lnTo>
                  <a:lnTo>
                    <a:pt x="527" y="7"/>
                  </a:lnTo>
                  <a:lnTo>
                    <a:pt x="529" y="7"/>
                  </a:lnTo>
                  <a:lnTo>
                    <a:pt x="531" y="7"/>
                  </a:lnTo>
                  <a:lnTo>
                    <a:pt x="533" y="7"/>
                  </a:lnTo>
                  <a:lnTo>
                    <a:pt x="537" y="7"/>
                  </a:lnTo>
                  <a:lnTo>
                    <a:pt x="539" y="7"/>
                  </a:lnTo>
                  <a:lnTo>
                    <a:pt x="541" y="7"/>
                  </a:lnTo>
                  <a:lnTo>
                    <a:pt x="543" y="7"/>
                  </a:lnTo>
                  <a:lnTo>
                    <a:pt x="547" y="7"/>
                  </a:lnTo>
                  <a:lnTo>
                    <a:pt x="549" y="7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63" y="7"/>
                  </a:lnTo>
                  <a:lnTo>
                    <a:pt x="566" y="7"/>
                  </a:lnTo>
                  <a:lnTo>
                    <a:pt x="570" y="7"/>
                  </a:lnTo>
                  <a:lnTo>
                    <a:pt x="575" y="7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3" y="7"/>
                  </a:lnTo>
                  <a:lnTo>
                    <a:pt x="596" y="7"/>
                  </a:lnTo>
                  <a:lnTo>
                    <a:pt x="600" y="7"/>
                  </a:lnTo>
                  <a:lnTo>
                    <a:pt x="604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5" y="7"/>
                  </a:lnTo>
                  <a:lnTo>
                    <a:pt x="619" y="7"/>
                  </a:lnTo>
                  <a:lnTo>
                    <a:pt x="621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29" y="7"/>
                  </a:lnTo>
                  <a:lnTo>
                    <a:pt x="631" y="7"/>
                  </a:lnTo>
                  <a:lnTo>
                    <a:pt x="633" y="7"/>
                  </a:lnTo>
                  <a:lnTo>
                    <a:pt x="636" y="7"/>
                  </a:lnTo>
                  <a:lnTo>
                    <a:pt x="638" y="7"/>
                  </a:lnTo>
                  <a:lnTo>
                    <a:pt x="640" y="7"/>
                  </a:lnTo>
                  <a:lnTo>
                    <a:pt x="644" y="7"/>
                  </a:lnTo>
                  <a:lnTo>
                    <a:pt x="646" y="7"/>
                  </a:lnTo>
                  <a:lnTo>
                    <a:pt x="649" y="7"/>
                  </a:lnTo>
                  <a:lnTo>
                    <a:pt x="651" y="7"/>
                  </a:lnTo>
                  <a:lnTo>
                    <a:pt x="655" y="7"/>
                  </a:lnTo>
                  <a:lnTo>
                    <a:pt x="658" y="7"/>
                  </a:lnTo>
                  <a:lnTo>
                    <a:pt x="662" y="7"/>
                  </a:lnTo>
                  <a:lnTo>
                    <a:pt x="665" y="7"/>
                  </a:lnTo>
                  <a:lnTo>
                    <a:pt x="668" y="7"/>
                  </a:lnTo>
                  <a:lnTo>
                    <a:pt x="673" y="7"/>
                  </a:lnTo>
                  <a:lnTo>
                    <a:pt x="677" y="7"/>
                  </a:lnTo>
                  <a:lnTo>
                    <a:pt x="682" y="7"/>
                  </a:lnTo>
                  <a:lnTo>
                    <a:pt x="689" y="7"/>
                  </a:lnTo>
                  <a:lnTo>
                    <a:pt x="692" y="6"/>
                  </a:lnTo>
                  <a:lnTo>
                    <a:pt x="694" y="6"/>
                  </a:lnTo>
                  <a:lnTo>
                    <a:pt x="698" y="6"/>
                  </a:lnTo>
                  <a:lnTo>
                    <a:pt x="700" y="6"/>
                  </a:lnTo>
                  <a:lnTo>
                    <a:pt x="702" y="5"/>
                  </a:lnTo>
                  <a:lnTo>
                    <a:pt x="704" y="5"/>
                  </a:lnTo>
                  <a:lnTo>
                    <a:pt x="707" y="5"/>
                  </a:lnTo>
                  <a:lnTo>
                    <a:pt x="709" y="5"/>
                  </a:lnTo>
                  <a:lnTo>
                    <a:pt x="711" y="5"/>
                  </a:lnTo>
                  <a:lnTo>
                    <a:pt x="712" y="4"/>
                  </a:lnTo>
                  <a:lnTo>
                    <a:pt x="714" y="4"/>
                  </a:lnTo>
                  <a:lnTo>
                    <a:pt x="717" y="4"/>
                  </a:lnTo>
                  <a:lnTo>
                    <a:pt x="718" y="4"/>
                  </a:lnTo>
                  <a:lnTo>
                    <a:pt x="720" y="3"/>
                  </a:lnTo>
                  <a:lnTo>
                    <a:pt x="721" y="3"/>
                  </a:lnTo>
                  <a:lnTo>
                    <a:pt x="723" y="3"/>
                  </a:lnTo>
                  <a:lnTo>
                    <a:pt x="726" y="3"/>
                  </a:lnTo>
                  <a:lnTo>
                    <a:pt x="728" y="3"/>
                  </a:lnTo>
                  <a:lnTo>
                    <a:pt x="729" y="3"/>
                  </a:lnTo>
                  <a:lnTo>
                    <a:pt x="731" y="2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2"/>
                  </a:lnTo>
                  <a:lnTo>
                    <a:pt x="740" y="2"/>
                  </a:lnTo>
                  <a:lnTo>
                    <a:pt x="743" y="2"/>
                  </a:lnTo>
                  <a:lnTo>
                    <a:pt x="746" y="2"/>
                  </a:lnTo>
                  <a:lnTo>
                    <a:pt x="748" y="1"/>
                  </a:lnTo>
                  <a:lnTo>
                    <a:pt x="752" y="1"/>
                  </a:lnTo>
                  <a:lnTo>
                    <a:pt x="755" y="1"/>
                  </a:lnTo>
                  <a:lnTo>
                    <a:pt x="758" y="2"/>
                  </a:lnTo>
                  <a:lnTo>
                    <a:pt x="764" y="1"/>
                  </a:lnTo>
                  <a:lnTo>
                    <a:pt x="766" y="1"/>
                  </a:lnTo>
                  <a:lnTo>
                    <a:pt x="768" y="1"/>
                  </a:lnTo>
                  <a:lnTo>
                    <a:pt x="771" y="1"/>
                  </a:lnTo>
                  <a:lnTo>
                    <a:pt x="773" y="1"/>
                  </a:lnTo>
                  <a:lnTo>
                    <a:pt x="775" y="1"/>
                  </a:lnTo>
                  <a:lnTo>
                    <a:pt x="777" y="1"/>
                  </a:lnTo>
                  <a:lnTo>
                    <a:pt x="780" y="1"/>
                  </a:lnTo>
                  <a:lnTo>
                    <a:pt x="782" y="1"/>
                  </a:lnTo>
                  <a:lnTo>
                    <a:pt x="783" y="1"/>
                  </a:lnTo>
                  <a:lnTo>
                    <a:pt x="785" y="1"/>
                  </a:lnTo>
                  <a:lnTo>
                    <a:pt x="786" y="1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8" y="1"/>
                  </a:lnTo>
                  <a:lnTo>
                    <a:pt x="799" y="1"/>
                  </a:lnTo>
                  <a:lnTo>
                    <a:pt x="800" y="1"/>
                  </a:lnTo>
                  <a:lnTo>
                    <a:pt x="802" y="1"/>
                  </a:lnTo>
                  <a:lnTo>
                    <a:pt x="803" y="1"/>
                  </a:lnTo>
                  <a:lnTo>
                    <a:pt x="804" y="2"/>
                  </a:lnTo>
                  <a:lnTo>
                    <a:pt x="807" y="2"/>
                  </a:lnTo>
                  <a:lnTo>
                    <a:pt x="808" y="3"/>
                  </a:lnTo>
                  <a:lnTo>
                    <a:pt x="809" y="3"/>
                  </a:lnTo>
                  <a:lnTo>
                    <a:pt x="811" y="3"/>
                  </a:lnTo>
                  <a:lnTo>
                    <a:pt x="812" y="4"/>
                  </a:lnTo>
                  <a:lnTo>
                    <a:pt x="815" y="5"/>
                  </a:lnTo>
                  <a:lnTo>
                    <a:pt x="816" y="6"/>
                  </a:lnTo>
                  <a:lnTo>
                    <a:pt x="818" y="7"/>
                  </a:lnTo>
                  <a:lnTo>
                    <a:pt x="820" y="8"/>
                  </a:lnTo>
                  <a:lnTo>
                    <a:pt x="820" y="9"/>
                  </a:lnTo>
                  <a:lnTo>
                    <a:pt x="821" y="9"/>
                  </a:lnTo>
                  <a:lnTo>
                    <a:pt x="822" y="9"/>
                  </a:lnTo>
                  <a:lnTo>
                    <a:pt x="822" y="10"/>
                  </a:lnTo>
                  <a:lnTo>
                    <a:pt x="824" y="11"/>
                  </a:lnTo>
                  <a:lnTo>
                    <a:pt x="825" y="11"/>
                  </a:lnTo>
                  <a:lnTo>
                    <a:pt x="825" y="12"/>
                  </a:lnTo>
                  <a:lnTo>
                    <a:pt x="825" y="13"/>
                  </a:lnTo>
                  <a:lnTo>
                    <a:pt x="826" y="13"/>
                  </a:lnTo>
                  <a:lnTo>
                    <a:pt x="827" y="14"/>
                  </a:lnTo>
                  <a:lnTo>
                    <a:pt x="827" y="15"/>
                  </a:lnTo>
                  <a:lnTo>
                    <a:pt x="827" y="16"/>
                  </a:lnTo>
                  <a:lnTo>
                    <a:pt x="828" y="17"/>
                  </a:lnTo>
                  <a:lnTo>
                    <a:pt x="828" y="18"/>
                  </a:lnTo>
                  <a:lnTo>
                    <a:pt x="828" y="19"/>
                  </a:lnTo>
                  <a:lnTo>
                    <a:pt x="828" y="20"/>
                  </a:lnTo>
                  <a:lnTo>
                    <a:pt x="828" y="21"/>
                  </a:lnTo>
                  <a:lnTo>
                    <a:pt x="828" y="22"/>
                  </a:lnTo>
                  <a:lnTo>
                    <a:pt x="828" y="23"/>
                  </a:lnTo>
                  <a:lnTo>
                    <a:pt x="827" y="24"/>
                  </a:lnTo>
                  <a:lnTo>
                    <a:pt x="827" y="25"/>
                  </a:lnTo>
                  <a:lnTo>
                    <a:pt x="827" y="26"/>
                  </a:lnTo>
                  <a:lnTo>
                    <a:pt x="827" y="27"/>
                  </a:lnTo>
                  <a:lnTo>
                    <a:pt x="827" y="28"/>
                  </a:lnTo>
                  <a:lnTo>
                    <a:pt x="825" y="29"/>
                  </a:lnTo>
                  <a:lnTo>
                    <a:pt x="825" y="30"/>
                  </a:lnTo>
                  <a:lnTo>
                    <a:pt x="825" y="31"/>
                  </a:lnTo>
                  <a:lnTo>
                    <a:pt x="824" y="32"/>
                  </a:lnTo>
                  <a:lnTo>
                    <a:pt x="822" y="33"/>
                  </a:lnTo>
                  <a:lnTo>
                    <a:pt x="822" y="34"/>
                  </a:lnTo>
                  <a:lnTo>
                    <a:pt x="821" y="35"/>
                  </a:lnTo>
                  <a:lnTo>
                    <a:pt x="820" y="35"/>
                  </a:lnTo>
                  <a:lnTo>
                    <a:pt x="820" y="37"/>
                  </a:lnTo>
                  <a:lnTo>
                    <a:pt x="818" y="37"/>
                  </a:lnTo>
                  <a:lnTo>
                    <a:pt x="818" y="39"/>
                  </a:lnTo>
                  <a:lnTo>
                    <a:pt x="817" y="39"/>
                  </a:lnTo>
                  <a:lnTo>
                    <a:pt x="816" y="40"/>
                  </a:lnTo>
                  <a:lnTo>
                    <a:pt x="815" y="41"/>
                  </a:lnTo>
                  <a:lnTo>
                    <a:pt x="813" y="42"/>
                  </a:lnTo>
                  <a:lnTo>
                    <a:pt x="812" y="43"/>
                  </a:lnTo>
                  <a:lnTo>
                    <a:pt x="811" y="44"/>
                  </a:lnTo>
                  <a:lnTo>
                    <a:pt x="810" y="45"/>
                  </a:lnTo>
                  <a:lnTo>
                    <a:pt x="809" y="46"/>
                  </a:lnTo>
                  <a:lnTo>
                    <a:pt x="807" y="47"/>
                  </a:lnTo>
                  <a:lnTo>
                    <a:pt x="807" y="48"/>
                  </a:lnTo>
                  <a:lnTo>
                    <a:pt x="804" y="49"/>
                  </a:lnTo>
                  <a:lnTo>
                    <a:pt x="803" y="50"/>
                  </a:lnTo>
                  <a:lnTo>
                    <a:pt x="802" y="51"/>
                  </a:lnTo>
                  <a:lnTo>
                    <a:pt x="801" y="52"/>
                  </a:lnTo>
                  <a:lnTo>
                    <a:pt x="800" y="53"/>
                  </a:lnTo>
                  <a:lnTo>
                    <a:pt x="798" y="53"/>
                  </a:lnTo>
                  <a:lnTo>
                    <a:pt x="797" y="55"/>
                  </a:lnTo>
                  <a:lnTo>
                    <a:pt x="795" y="55"/>
                  </a:lnTo>
                  <a:lnTo>
                    <a:pt x="794" y="56"/>
                  </a:lnTo>
                  <a:lnTo>
                    <a:pt x="793" y="57"/>
                  </a:lnTo>
                  <a:lnTo>
                    <a:pt x="791" y="57"/>
                  </a:lnTo>
                  <a:lnTo>
                    <a:pt x="791" y="58"/>
                  </a:lnTo>
                  <a:lnTo>
                    <a:pt x="790" y="58"/>
                  </a:lnTo>
                  <a:lnTo>
                    <a:pt x="789" y="59"/>
                  </a:lnTo>
                  <a:lnTo>
                    <a:pt x="786" y="59"/>
                  </a:lnTo>
                  <a:lnTo>
                    <a:pt x="786" y="60"/>
                  </a:lnTo>
                  <a:lnTo>
                    <a:pt x="785" y="60"/>
                  </a:lnTo>
                  <a:lnTo>
                    <a:pt x="784" y="60"/>
                  </a:lnTo>
                  <a:lnTo>
                    <a:pt x="783" y="61"/>
                  </a:lnTo>
                  <a:lnTo>
                    <a:pt x="782" y="61"/>
                  </a:lnTo>
                  <a:lnTo>
                    <a:pt x="781" y="61"/>
                  </a:lnTo>
                  <a:lnTo>
                    <a:pt x="780" y="61"/>
                  </a:lnTo>
                  <a:lnTo>
                    <a:pt x="779" y="62"/>
                  </a:lnTo>
                  <a:lnTo>
                    <a:pt x="777" y="62"/>
                  </a:lnTo>
                  <a:lnTo>
                    <a:pt x="776" y="62"/>
                  </a:lnTo>
                  <a:lnTo>
                    <a:pt x="775" y="62"/>
                  </a:lnTo>
                  <a:lnTo>
                    <a:pt x="774" y="63"/>
                  </a:lnTo>
                  <a:lnTo>
                    <a:pt x="773" y="63"/>
                  </a:lnTo>
                  <a:lnTo>
                    <a:pt x="772" y="63"/>
                  </a:lnTo>
                  <a:lnTo>
                    <a:pt x="771" y="63"/>
                  </a:lnTo>
                  <a:lnTo>
                    <a:pt x="770" y="63"/>
                  </a:lnTo>
                  <a:lnTo>
                    <a:pt x="768" y="64"/>
                  </a:lnTo>
                  <a:lnTo>
                    <a:pt x="767" y="64"/>
                  </a:lnTo>
                  <a:lnTo>
                    <a:pt x="765" y="64"/>
                  </a:lnTo>
                  <a:lnTo>
                    <a:pt x="764" y="64"/>
                  </a:lnTo>
                  <a:lnTo>
                    <a:pt x="763" y="64"/>
                  </a:lnTo>
                  <a:lnTo>
                    <a:pt x="762" y="64"/>
                  </a:lnTo>
                  <a:lnTo>
                    <a:pt x="761" y="64"/>
                  </a:lnTo>
                  <a:lnTo>
                    <a:pt x="759" y="65"/>
                  </a:lnTo>
                  <a:lnTo>
                    <a:pt x="758" y="65"/>
                  </a:lnTo>
                  <a:lnTo>
                    <a:pt x="757" y="65"/>
                  </a:lnTo>
                  <a:lnTo>
                    <a:pt x="756" y="65"/>
                  </a:lnTo>
                  <a:lnTo>
                    <a:pt x="755" y="65"/>
                  </a:lnTo>
                  <a:lnTo>
                    <a:pt x="754" y="65"/>
                  </a:lnTo>
                  <a:lnTo>
                    <a:pt x="753" y="65"/>
                  </a:lnTo>
                  <a:lnTo>
                    <a:pt x="752" y="65"/>
                  </a:lnTo>
                  <a:lnTo>
                    <a:pt x="750" y="65"/>
                  </a:lnTo>
                  <a:lnTo>
                    <a:pt x="749" y="65"/>
                  </a:lnTo>
                  <a:lnTo>
                    <a:pt x="748" y="65"/>
                  </a:lnTo>
                  <a:lnTo>
                    <a:pt x="747" y="65"/>
                  </a:lnTo>
                  <a:lnTo>
                    <a:pt x="746" y="65"/>
                  </a:lnTo>
                  <a:lnTo>
                    <a:pt x="745" y="65"/>
                  </a:lnTo>
                  <a:lnTo>
                    <a:pt x="744" y="65"/>
                  </a:lnTo>
                  <a:lnTo>
                    <a:pt x="743" y="65"/>
                  </a:lnTo>
                  <a:lnTo>
                    <a:pt x="741" y="65"/>
                  </a:lnTo>
                  <a:lnTo>
                    <a:pt x="740" y="66"/>
                  </a:lnTo>
                  <a:lnTo>
                    <a:pt x="739" y="66"/>
                  </a:lnTo>
                  <a:lnTo>
                    <a:pt x="738" y="66"/>
                  </a:lnTo>
                  <a:lnTo>
                    <a:pt x="737" y="66"/>
                  </a:lnTo>
                  <a:lnTo>
                    <a:pt x="736" y="66"/>
                  </a:lnTo>
                  <a:lnTo>
                    <a:pt x="735" y="66"/>
                  </a:lnTo>
                  <a:lnTo>
                    <a:pt x="734" y="66"/>
                  </a:lnTo>
                  <a:lnTo>
                    <a:pt x="732" y="66"/>
                  </a:lnTo>
                  <a:lnTo>
                    <a:pt x="732" y="67"/>
                  </a:lnTo>
                </a:path>
              </a:pathLst>
            </a:custGeom>
            <a:solidFill>
              <a:srgbClr val="C0FFC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4" name="Oval 45"/>
            <p:cNvSpPr>
              <a:spLocks noChangeArrowheads="1"/>
            </p:cNvSpPr>
            <p:nvPr/>
          </p:nvSpPr>
          <p:spPr bwMode="auto">
            <a:xfrm>
              <a:off x="5152" y="2808"/>
              <a:ext cx="107" cy="38"/>
            </a:xfrm>
            <a:prstGeom prst="ellipse">
              <a:avLst/>
            </a:prstGeom>
            <a:solidFill>
              <a:srgbClr val="E5405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075" name="Freeform 46"/>
            <p:cNvSpPr>
              <a:spLocks/>
            </p:cNvSpPr>
            <p:nvPr/>
          </p:nvSpPr>
          <p:spPr bwMode="auto">
            <a:xfrm>
              <a:off x="3888" y="2794"/>
              <a:ext cx="845" cy="104"/>
            </a:xfrm>
            <a:custGeom>
              <a:avLst/>
              <a:gdLst>
                <a:gd name="T0" fmla="*/ 400 w 951"/>
                <a:gd name="T1" fmla="*/ 68 h 104"/>
                <a:gd name="T2" fmla="*/ 390 w 951"/>
                <a:gd name="T3" fmla="*/ 69 h 104"/>
                <a:gd name="T4" fmla="*/ 379 w 951"/>
                <a:gd name="T5" fmla="*/ 71 h 104"/>
                <a:gd name="T6" fmla="*/ 361 w 951"/>
                <a:gd name="T7" fmla="*/ 80 h 104"/>
                <a:gd name="T8" fmla="*/ 349 w 951"/>
                <a:gd name="T9" fmla="*/ 90 h 104"/>
                <a:gd name="T10" fmla="*/ 344 w 951"/>
                <a:gd name="T11" fmla="*/ 96 h 104"/>
                <a:gd name="T12" fmla="*/ 337 w 951"/>
                <a:gd name="T13" fmla="*/ 100 h 104"/>
                <a:gd name="T14" fmla="*/ 321 w 951"/>
                <a:gd name="T15" fmla="*/ 103 h 104"/>
                <a:gd name="T16" fmla="*/ 301 w 951"/>
                <a:gd name="T17" fmla="*/ 100 h 104"/>
                <a:gd name="T18" fmla="*/ 291 w 951"/>
                <a:gd name="T19" fmla="*/ 92 h 104"/>
                <a:gd name="T20" fmla="*/ 282 w 951"/>
                <a:gd name="T21" fmla="*/ 80 h 104"/>
                <a:gd name="T22" fmla="*/ 269 w 951"/>
                <a:gd name="T23" fmla="*/ 71 h 104"/>
                <a:gd name="T24" fmla="*/ 233 w 951"/>
                <a:gd name="T25" fmla="*/ 64 h 104"/>
                <a:gd name="T26" fmla="*/ 203 w 951"/>
                <a:gd name="T27" fmla="*/ 70 h 104"/>
                <a:gd name="T28" fmla="*/ 157 w 951"/>
                <a:gd name="T29" fmla="*/ 75 h 104"/>
                <a:gd name="T30" fmla="*/ 127 w 951"/>
                <a:gd name="T31" fmla="*/ 75 h 104"/>
                <a:gd name="T32" fmla="*/ 100 w 951"/>
                <a:gd name="T33" fmla="*/ 75 h 104"/>
                <a:gd name="T34" fmla="*/ 69 w 951"/>
                <a:gd name="T35" fmla="*/ 75 h 104"/>
                <a:gd name="T36" fmla="*/ 56 w 951"/>
                <a:gd name="T37" fmla="*/ 77 h 104"/>
                <a:gd name="T38" fmla="*/ 39 w 951"/>
                <a:gd name="T39" fmla="*/ 75 h 104"/>
                <a:gd name="T40" fmla="*/ 25 w 951"/>
                <a:gd name="T41" fmla="*/ 71 h 104"/>
                <a:gd name="T42" fmla="*/ 17 w 951"/>
                <a:gd name="T43" fmla="*/ 65 h 104"/>
                <a:gd name="T44" fmla="*/ 7 w 951"/>
                <a:gd name="T45" fmla="*/ 54 h 104"/>
                <a:gd name="T46" fmla="*/ 1 w 951"/>
                <a:gd name="T47" fmla="*/ 44 h 104"/>
                <a:gd name="T48" fmla="*/ 4 w 951"/>
                <a:gd name="T49" fmla="*/ 30 h 104"/>
                <a:gd name="T50" fmla="*/ 8 w 951"/>
                <a:gd name="T51" fmla="*/ 23 h 104"/>
                <a:gd name="T52" fmla="*/ 18 w 951"/>
                <a:gd name="T53" fmla="*/ 18 h 104"/>
                <a:gd name="T54" fmla="*/ 36 w 951"/>
                <a:gd name="T55" fmla="*/ 12 h 104"/>
                <a:gd name="T56" fmla="*/ 48 w 951"/>
                <a:gd name="T57" fmla="*/ 12 h 104"/>
                <a:gd name="T58" fmla="*/ 73 w 951"/>
                <a:gd name="T59" fmla="*/ 12 h 104"/>
                <a:gd name="T60" fmla="*/ 90 w 951"/>
                <a:gd name="T61" fmla="*/ 11 h 104"/>
                <a:gd name="T62" fmla="*/ 108 w 951"/>
                <a:gd name="T63" fmla="*/ 12 h 104"/>
                <a:gd name="T64" fmla="*/ 133 w 951"/>
                <a:gd name="T65" fmla="*/ 12 h 104"/>
                <a:gd name="T66" fmla="*/ 147 w 951"/>
                <a:gd name="T67" fmla="*/ 12 h 104"/>
                <a:gd name="T68" fmla="*/ 173 w 951"/>
                <a:gd name="T69" fmla="*/ 12 h 104"/>
                <a:gd name="T70" fmla="*/ 191 w 951"/>
                <a:gd name="T71" fmla="*/ 10 h 104"/>
                <a:gd name="T72" fmla="*/ 205 w 951"/>
                <a:gd name="T73" fmla="*/ 8 h 104"/>
                <a:gd name="T74" fmla="*/ 231 w 951"/>
                <a:gd name="T75" fmla="*/ 6 h 104"/>
                <a:gd name="T76" fmla="*/ 247 w 951"/>
                <a:gd name="T77" fmla="*/ 6 h 104"/>
                <a:gd name="T78" fmla="*/ 267 w 951"/>
                <a:gd name="T79" fmla="*/ 7 h 104"/>
                <a:gd name="T80" fmla="*/ 293 w 951"/>
                <a:gd name="T81" fmla="*/ 7 h 104"/>
                <a:gd name="T82" fmla="*/ 310 w 951"/>
                <a:gd name="T83" fmla="*/ 7 h 104"/>
                <a:gd name="T84" fmla="*/ 338 w 951"/>
                <a:gd name="T85" fmla="*/ 7 h 104"/>
                <a:gd name="T86" fmla="*/ 356 w 951"/>
                <a:gd name="T87" fmla="*/ 8 h 104"/>
                <a:gd name="T88" fmla="*/ 378 w 951"/>
                <a:gd name="T89" fmla="*/ 7 h 104"/>
                <a:gd name="T90" fmla="*/ 400 w 951"/>
                <a:gd name="T91" fmla="*/ 5 h 104"/>
                <a:gd name="T92" fmla="*/ 412 w 951"/>
                <a:gd name="T93" fmla="*/ 2 h 104"/>
                <a:gd name="T94" fmla="*/ 433 w 951"/>
                <a:gd name="T95" fmla="*/ 1 h 104"/>
                <a:gd name="T96" fmla="*/ 445 w 951"/>
                <a:gd name="T97" fmla="*/ 0 h 104"/>
                <a:gd name="T98" fmla="*/ 457 w 951"/>
                <a:gd name="T99" fmla="*/ 3 h 104"/>
                <a:gd name="T100" fmla="*/ 465 w 951"/>
                <a:gd name="T101" fmla="*/ 12 h 104"/>
                <a:gd name="T102" fmla="*/ 467 w 951"/>
                <a:gd name="T103" fmla="*/ 23 h 104"/>
                <a:gd name="T104" fmla="*/ 463 w 951"/>
                <a:gd name="T105" fmla="*/ 36 h 104"/>
                <a:gd name="T106" fmla="*/ 456 w 951"/>
                <a:gd name="T107" fmla="*/ 47 h 104"/>
                <a:gd name="T108" fmla="*/ 446 w 951"/>
                <a:gd name="T109" fmla="*/ 58 h 104"/>
                <a:gd name="T110" fmla="*/ 439 w 951"/>
                <a:gd name="T111" fmla="*/ 62 h 104"/>
                <a:gd name="T112" fmla="*/ 430 w 951"/>
                <a:gd name="T113" fmla="*/ 64 h 104"/>
                <a:gd name="T114" fmla="*/ 423 w 951"/>
                <a:gd name="T115" fmla="*/ 65 h 104"/>
                <a:gd name="T116" fmla="*/ 415 w 951"/>
                <a:gd name="T117" fmla="*/ 66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51" h="104">
                  <a:moveTo>
                    <a:pt x="839" y="66"/>
                  </a:moveTo>
                  <a:lnTo>
                    <a:pt x="834" y="67"/>
                  </a:lnTo>
                  <a:lnTo>
                    <a:pt x="831" y="67"/>
                  </a:lnTo>
                  <a:lnTo>
                    <a:pt x="829" y="67"/>
                  </a:lnTo>
                  <a:lnTo>
                    <a:pt x="826" y="67"/>
                  </a:lnTo>
                  <a:lnTo>
                    <a:pt x="824" y="67"/>
                  </a:lnTo>
                  <a:lnTo>
                    <a:pt x="821" y="68"/>
                  </a:lnTo>
                  <a:lnTo>
                    <a:pt x="820" y="68"/>
                  </a:lnTo>
                  <a:lnTo>
                    <a:pt x="817" y="68"/>
                  </a:lnTo>
                  <a:lnTo>
                    <a:pt x="814" y="68"/>
                  </a:lnTo>
                  <a:lnTo>
                    <a:pt x="813" y="68"/>
                  </a:lnTo>
                  <a:lnTo>
                    <a:pt x="811" y="68"/>
                  </a:lnTo>
                  <a:lnTo>
                    <a:pt x="809" y="68"/>
                  </a:lnTo>
                  <a:lnTo>
                    <a:pt x="807" y="68"/>
                  </a:lnTo>
                  <a:lnTo>
                    <a:pt x="805" y="68"/>
                  </a:lnTo>
                  <a:lnTo>
                    <a:pt x="804" y="68"/>
                  </a:lnTo>
                  <a:lnTo>
                    <a:pt x="802" y="69"/>
                  </a:lnTo>
                  <a:lnTo>
                    <a:pt x="800" y="69"/>
                  </a:lnTo>
                  <a:lnTo>
                    <a:pt x="799" y="69"/>
                  </a:lnTo>
                  <a:lnTo>
                    <a:pt x="798" y="69"/>
                  </a:lnTo>
                  <a:lnTo>
                    <a:pt x="796" y="69"/>
                  </a:lnTo>
                  <a:lnTo>
                    <a:pt x="795" y="69"/>
                  </a:lnTo>
                  <a:lnTo>
                    <a:pt x="794" y="69"/>
                  </a:lnTo>
                  <a:lnTo>
                    <a:pt x="793" y="69"/>
                  </a:lnTo>
                  <a:lnTo>
                    <a:pt x="791" y="69"/>
                  </a:lnTo>
                  <a:lnTo>
                    <a:pt x="790" y="69"/>
                  </a:lnTo>
                  <a:lnTo>
                    <a:pt x="789" y="69"/>
                  </a:lnTo>
                  <a:lnTo>
                    <a:pt x="787" y="69"/>
                  </a:lnTo>
                  <a:lnTo>
                    <a:pt x="786" y="69"/>
                  </a:lnTo>
                  <a:lnTo>
                    <a:pt x="785" y="69"/>
                  </a:lnTo>
                  <a:lnTo>
                    <a:pt x="785" y="70"/>
                  </a:lnTo>
                  <a:lnTo>
                    <a:pt x="780" y="70"/>
                  </a:lnTo>
                  <a:lnTo>
                    <a:pt x="777" y="70"/>
                  </a:lnTo>
                  <a:lnTo>
                    <a:pt x="774" y="70"/>
                  </a:lnTo>
                  <a:lnTo>
                    <a:pt x="772" y="71"/>
                  </a:lnTo>
                  <a:lnTo>
                    <a:pt x="769" y="71"/>
                  </a:lnTo>
                  <a:lnTo>
                    <a:pt x="765" y="72"/>
                  </a:lnTo>
                  <a:lnTo>
                    <a:pt x="763" y="72"/>
                  </a:lnTo>
                  <a:lnTo>
                    <a:pt x="760" y="73"/>
                  </a:lnTo>
                  <a:lnTo>
                    <a:pt x="756" y="74"/>
                  </a:lnTo>
                  <a:lnTo>
                    <a:pt x="754" y="74"/>
                  </a:lnTo>
                  <a:lnTo>
                    <a:pt x="751" y="75"/>
                  </a:lnTo>
                  <a:lnTo>
                    <a:pt x="749" y="76"/>
                  </a:lnTo>
                  <a:lnTo>
                    <a:pt x="745" y="77"/>
                  </a:lnTo>
                  <a:lnTo>
                    <a:pt x="742" y="78"/>
                  </a:lnTo>
                  <a:lnTo>
                    <a:pt x="740" y="79"/>
                  </a:lnTo>
                  <a:lnTo>
                    <a:pt x="736" y="80"/>
                  </a:lnTo>
                  <a:lnTo>
                    <a:pt x="733" y="80"/>
                  </a:lnTo>
                  <a:lnTo>
                    <a:pt x="731" y="81"/>
                  </a:lnTo>
                  <a:lnTo>
                    <a:pt x="728" y="82"/>
                  </a:lnTo>
                  <a:lnTo>
                    <a:pt x="725" y="83"/>
                  </a:lnTo>
                  <a:lnTo>
                    <a:pt x="723" y="84"/>
                  </a:lnTo>
                  <a:lnTo>
                    <a:pt x="720" y="85"/>
                  </a:lnTo>
                  <a:lnTo>
                    <a:pt x="719" y="86"/>
                  </a:lnTo>
                  <a:lnTo>
                    <a:pt x="716" y="87"/>
                  </a:lnTo>
                  <a:lnTo>
                    <a:pt x="715" y="88"/>
                  </a:lnTo>
                  <a:lnTo>
                    <a:pt x="713" y="88"/>
                  </a:lnTo>
                  <a:lnTo>
                    <a:pt x="711" y="89"/>
                  </a:lnTo>
                  <a:lnTo>
                    <a:pt x="710" y="90"/>
                  </a:lnTo>
                  <a:lnTo>
                    <a:pt x="709" y="90"/>
                  </a:lnTo>
                  <a:lnTo>
                    <a:pt x="707" y="91"/>
                  </a:lnTo>
                  <a:lnTo>
                    <a:pt x="707" y="92"/>
                  </a:lnTo>
                  <a:lnTo>
                    <a:pt x="706" y="92"/>
                  </a:lnTo>
                  <a:lnTo>
                    <a:pt x="705" y="92"/>
                  </a:lnTo>
                  <a:lnTo>
                    <a:pt x="705" y="93"/>
                  </a:lnTo>
                  <a:lnTo>
                    <a:pt x="703" y="93"/>
                  </a:lnTo>
                  <a:lnTo>
                    <a:pt x="703" y="94"/>
                  </a:lnTo>
                  <a:lnTo>
                    <a:pt x="702" y="94"/>
                  </a:lnTo>
                  <a:lnTo>
                    <a:pt x="701" y="94"/>
                  </a:lnTo>
                  <a:lnTo>
                    <a:pt x="701" y="95"/>
                  </a:lnTo>
                  <a:lnTo>
                    <a:pt x="700" y="95"/>
                  </a:lnTo>
                  <a:lnTo>
                    <a:pt x="698" y="96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4" y="97"/>
                  </a:lnTo>
                  <a:lnTo>
                    <a:pt x="693" y="97"/>
                  </a:lnTo>
                  <a:lnTo>
                    <a:pt x="692" y="98"/>
                  </a:lnTo>
                  <a:lnTo>
                    <a:pt x="691" y="98"/>
                  </a:lnTo>
                  <a:lnTo>
                    <a:pt x="689" y="98"/>
                  </a:lnTo>
                  <a:lnTo>
                    <a:pt x="689" y="99"/>
                  </a:lnTo>
                  <a:lnTo>
                    <a:pt x="688" y="99"/>
                  </a:lnTo>
                  <a:lnTo>
                    <a:pt x="688" y="100"/>
                  </a:lnTo>
                  <a:lnTo>
                    <a:pt x="687" y="100"/>
                  </a:lnTo>
                  <a:lnTo>
                    <a:pt x="685" y="100"/>
                  </a:lnTo>
                  <a:lnTo>
                    <a:pt x="684" y="101"/>
                  </a:lnTo>
                  <a:lnTo>
                    <a:pt x="680" y="102"/>
                  </a:lnTo>
                  <a:lnTo>
                    <a:pt x="678" y="102"/>
                  </a:lnTo>
                  <a:lnTo>
                    <a:pt x="676" y="102"/>
                  </a:lnTo>
                  <a:lnTo>
                    <a:pt x="674" y="103"/>
                  </a:lnTo>
                  <a:lnTo>
                    <a:pt x="670" y="103"/>
                  </a:lnTo>
                  <a:lnTo>
                    <a:pt x="667" y="103"/>
                  </a:lnTo>
                  <a:lnTo>
                    <a:pt x="663" y="103"/>
                  </a:lnTo>
                  <a:lnTo>
                    <a:pt x="661" y="103"/>
                  </a:lnTo>
                  <a:lnTo>
                    <a:pt x="658" y="103"/>
                  </a:lnTo>
                  <a:lnTo>
                    <a:pt x="654" y="103"/>
                  </a:lnTo>
                  <a:lnTo>
                    <a:pt x="651" y="103"/>
                  </a:lnTo>
                  <a:lnTo>
                    <a:pt x="648" y="103"/>
                  </a:lnTo>
                  <a:lnTo>
                    <a:pt x="644" y="103"/>
                  </a:lnTo>
                  <a:lnTo>
                    <a:pt x="640" y="103"/>
                  </a:lnTo>
                  <a:lnTo>
                    <a:pt x="636" y="103"/>
                  </a:lnTo>
                  <a:lnTo>
                    <a:pt x="634" y="102"/>
                  </a:lnTo>
                  <a:lnTo>
                    <a:pt x="630" y="102"/>
                  </a:lnTo>
                  <a:lnTo>
                    <a:pt x="626" y="102"/>
                  </a:lnTo>
                  <a:lnTo>
                    <a:pt x="623" y="102"/>
                  </a:lnTo>
                  <a:lnTo>
                    <a:pt x="620" y="101"/>
                  </a:lnTo>
                  <a:lnTo>
                    <a:pt x="617" y="101"/>
                  </a:lnTo>
                  <a:lnTo>
                    <a:pt x="614" y="100"/>
                  </a:lnTo>
                  <a:lnTo>
                    <a:pt x="612" y="100"/>
                  </a:lnTo>
                  <a:lnTo>
                    <a:pt x="609" y="100"/>
                  </a:lnTo>
                  <a:lnTo>
                    <a:pt x="607" y="99"/>
                  </a:lnTo>
                  <a:lnTo>
                    <a:pt x="604" y="99"/>
                  </a:lnTo>
                  <a:lnTo>
                    <a:pt x="603" y="98"/>
                  </a:lnTo>
                  <a:lnTo>
                    <a:pt x="601" y="98"/>
                  </a:lnTo>
                  <a:lnTo>
                    <a:pt x="599" y="98"/>
                  </a:lnTo>
                  <a:lnTo>
                    <a:pt x="599" y="97"/>
                  </a:lnTo>
                  <a:lnTo>
                    <a:pt x="598" y="97"/>
                  </a:lnTo>
                  <a:lnTo>
                    <a:pt x="595" y="95"/>
                  </a:lnTo>
                  <a:lnTo>
                    <a:pt x="594" y="94"/>
                  </a:lnTo>
                  <a:lnTo>
                    <a:pt x="592" y="93"/>
                  </a:lnTo>
                  <a:lnTo>
                    <a:pt x="591" y="92"/>
                  </a:lnTo>
                  <a:lnTo>
                    <a:pt x="590" y="91"/>
                  </a:lnTo>
                  <a:lnTo>
                    <a:pt x="589" y="90"/>
                  </a:lnTo>
                  <a:lnTo>
                    <a:pt x="587" y="89"/>
                  </a:lnTo>
                  <a:lnTo>
                    <a:pt x="586" y="88"/>
                  </a:lnTo>
                  <a:lnTo>
                    <a:pt x="585" y="87"/>
                  </a:lnTo>
                  <a:lnTo>
                    <a:pt x="583" y="86"/>
                  </a:lnTo>
                  <a:lnTo>
                    <a:pt x="581" y="85"/>
                  </a:lnTo>
                  <a:lnTo>
                    <a:pt x="580" y="84"/>
                  </a:lnTo>
                  <a:lnTo>
                    <a:pt x="578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3" y="80"/>
                  </a:lnTo>
                  <a:lnTo>
                    <a:pt x="572" y="79"/>
                  </a:lnTo>
                  <a:lnTo>
                    <a:pt x="571" y="78"/>
                  </a:lnTo>
                  <a:lnTo>
                    <a:pt x="568" y="78"/>
                  </a:lnTo>
                  <a:lnTo>
                    <a:pt x="565" y="77"/>
                  </a:lnTo>
                  <a:lnTo>
                    <a:pt x="564" y="76"/>
                  </a:lnTo>
                  <a:lnTo>
                    <a:pt x="561" y="75"/>
                  </a:lnTo>
                  <a:lnTo>
                    <a:pt x="560" y="74"/>
                  </a:lnTo>
                  <a:lnTo>
                    <a:pt x="558" y="74"/>
                  </a:lnTo>
                  <a:lnTo>
                    <a:pt x="555" y="73"/>
                  </a:lnTo>
                  <a:lnTo>
                    <a:pt x="552" y="72"/>
                  </a:lnTo>
                  <a:lnTo>
                    <a:pt x="550" y="72"/>
                  </a:lnTo>
                  <a:lnTo>
                    <a:pt x="547" y="71"/>
                  </a:lnTo>
                  <a:lnTo>
                    <a:pt x="545" y="70"/>
                  </a:lnTo>
                  <a:lnTo>
                    <a:pt x="541" y="70"/>
                  </a:lnTo>
                  <a:lnTo>
                    <a:pt x="538" y="70"/>
                  </a:lnTo>
                  <a:lnTo>
                    <a:pt x="523" y="67"/>
                  </a:lnTo>
                  <a:lnTo>
                    <a:pt x="515" y="66"/>
                  </a:lnTo>
                  <a:lnTo>
                    <a:pt x="509" y="66"/>
                  </a:lnTo>
                  <a:lnTo>
                    <a:pt x="502" y="65"/>
                  </a:lnTo>
                  <a:lnTo>
                    <a:pt x="496" y="64"/>
                  </a:lnTo>
                  <a:lnTo>
                    <a:pt x="490" y="64"/>
                  </a:lnTo>
                  <a:lnTo>
                    <a:pt x="484" y="64"/>
                  </a:lnTo>
                  <a:lnTo>
                    <a:pt x="479" y="64"/>
                  </a:lnTo>
                  <a:lnTo>
                    <a:pt x="474" y="64"/>
                  </a:lnTo>
                  <a:lnTo>
                    <a:pt x="469" y="64"/>
                  </a:lnTo>
                  <a:lnTo>
                    <a:pt x="463" y="64"/>
                  </a:lnTo>
                  <a:lnTo>
                    <a:pt x="458" y="65"/>
                  </a:lnTo>
                  <a:lnTo>
                    <a:pt x="454" y="65"/>
                  </a:lnTo>
                  <a:lnTo>
                    <a:pt x="449" y="66"/>
                  </a:lnTo>
                  <a:lnTo>
                    <a:pt x="444" y="66"/>
                  </a:lnTo>
                  <a:lnTo>
                    <a:pt x="439" y="67"/>
                  </a:lnTo>
                  <a:lnTo>
                    <a:pt x="434" y="68"/>
                  </a:lnTo>
                  <a:lnTo>
                    <a:pt x="430" y="68"/>
                  </a:lnTo>
                  <a:lnTo>
                    <a:pt x="425" y="69"/>
                  </a:lnTo>
                  <a:lnTo>
                    <a:pt x="419" y="69"/>
                  </a:lnTo>
                  <a:lnTo>
                    <a:pt x="413" y="70"/>
                  </a:lnTo>
                  <a:lnTo>
                    <a:pt x="408" y="71"/>
                  </a:lnTo>
                  <a:lnTo>
                    <a:pt x="403" y="71"/>
                  </a:lnTo>
                  <a:lnTo>
                    <a:pt x="396" y="72"/>
                  </a:lnTo>
                  <a:lnTo>
                    <a:pt x="390" y="72"/>
                  </a:lnTo>
                  <a:lnTo>
                    <a:pt x="383" y="73"/>
                  </a:lnTo>
                  <a:lnTo>
                    <a:pt x="376" y="74"/>
                  </a:lnTo>
                  <a:lnTo>
                    <a:pt x="368" y="74"/>
                  </a:lnTo>
                  <a:lnTo>
                    <a:pt x="360" y="74"/>
                  </a:lnTo>
                  <a:lnTo>
                    <a:pt x="352" y="74"/>
                  </a:lnTo>
                  <a:lnTo>
                    <a:pt x="343" y="75"/>
                  </a:lnTo>
                  <a:lnTo>
                    <a:pt x="328" y="75"/>
                  </a:lnTo>
                  <a:lnTo>
                    <a:pt x="320" y="75"/>
                  </a:lnTo>
                  <a:lnTo>
                    <a:pt x="314" y="75"/>
                  </a:lnTo>
                  <a:lnTo>
                    <a:pt x="307" y="75"/>
                  </a:lnTo>
                  <a:lnTo>
                    <a:pt x="302" y="75"/>
                  </a:lnTo>
                  <a:lnTo>
                    <a:pt x="297" y="75"/>
                  </a:lnTo>
                  <a:lnTo>
                    <a:pt x="292" y="75"/>
                  </a:lnTo>
                  <a:lnTo>
                    <a:pt x="287" y="75"/>
                  </a:lnTo>
                  <a:lnTo>
                    <a:pt x="281" y="75"/>
                  </a:lnTo>
                  <a:lnTo>
                    <a:pt x="276" y="75"/>
                  </a:lnTo>
                  <a:lnTo>
                    <a:pt x="272" y="75"/>
                  </a:lnTo>
                  <a:lnTo>
                    <a:pt x="268" y="75"/>
                  </a:lnTo>
                  <a:lnTo>
                    <a:pt x="263" y="75"/>
                  </a:lnTo>
                  <a:lnTo>
                    <a:pt x="259" y="75"/>
                  </a:lnTo>
                  <a:lnTo>
                    <a:pt x="256" y="75"/>
                  </a:lnTo>
                  <a:lnTo>
                    <a:pt x="250" y="75"/>
                  </a:lnTo>
                  <a:lnTo>
                    <a:pt x="247" y="75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4" y="75"/>
                  </a:lnTo>
                  <a:lnTo>
                    <a:pt x="230" y="75"/>
                  </a:lnTo>
                  <a:lnTo>
                    <a:pt x="225" y="75"/>
                  </a:lnTo>
                  <a:lnTo>
                    <a:pt x="219" y="75"/>
                  </a:lnTo>
                  <a:lnTo>
                    <a:pt x="214" y="75"/>
                  </a:lnTo>
                  <a:lnTo>
                    <a:pt x="209" y="75"/>
                  </a:lnTo>
                  <a:lnTo>
                    <a:pt x="203" y="75"/>
                  </a:lnTo>
                  <a:lnTo>
                    <a:pt x="196" y="75"/>
                  </a:lnTo>
                  <a:lnTo>
                    <a:pt x="190" y="75"/>
                  </a:lnTo>
                  <a:lnTo>
                    <a:pt x="183" y="75"/>
                  </a:lnTo>
                  <a:lnTo>
                    <a:pt x="176" y="75"/>
                  </a:lnTo>
                  <a:lnTo>
                    <a:pt x="168" y="75"/>
                  </a:lnTo>
                  <a:lnTo>
                    <a:pt x="160" y="75"/>
                  </a:lnTo>
                  <a:lnTo>
                    <a:pt x="156" y="75"/>
                  </a:lnTo>
                  <a:lnTo>
                    <a:pt x="152" y="75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41" y="75"/>
                  </a:lnTo>
                  <a:lnTo>
                    <a:pt x="138" y="76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9" y="76"/>
                  </a:lnTo>
                  <a:lnTo>
                    <a:pt x="126" y="76"/>
                  </a:lnTo>
                  <a:lnTo>
                    <a:pt x="125" y="76"/>
                  </a:lnTo>
                  <a:lnTo>
                    <a:pt x="123" y="76"/>
                  </a:lnTo>
                  <a:lnTo>
                    <a:pt x="120" y="77"/>
                  </a:lnTo>
                  <a:lnTo>
                    <a:pt x="119" y="77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3" y="76"/>
                  </a:lnTo>
                  <a:lnTo>
                    <a:pt x="90" y="76"/>
                  </a:lnTo>
                  <a:lnTo>
                    <a:pt x="88" y="76"/>
                  </a:lnTo>
                  <a:lnTo>
                    <a:pt x="84" y="75"/>
                  </a:lnTo>
                  <a:lnTo>
                    <a:pt x="80" y="75"/>
                  </a:lnTo>
                  <a:lnTo>
                    <a:pt x="75" y="74"/>
                  </a:lnTo>
                  <a:lnTo>
                    <a:pt x="72" y="74"/>
                  </a:lnTo>
                  <a:lnTo>
                    <a:pt x="70" y="73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62" y="72"/>
                  </a:lnTo>
                  <a:lnTo>
                    <a:pt x="61" y="72"/>
                  </a:lnTo>
                  <a:lnTo>
                    <a:pt x="58" y="72"/>
                  </a:lnTo>
                  <a:lnTo>
                    <a:pt x="57" y="72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4" y="69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7" y="67"/>
                  </a:lnTo>
                  <a:lnTo>
                    <a:pt x="36" y="66"/>
                  </a:lnTo>
                  <a:lnTo>
                    <a:pt x="35" y="66"/>
                  </a:lnTo>
                  <a:lnTo>
                    <a:pt x="34" y="65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7" y="62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18" y="57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4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8" y="16"/>
                  </a:lnTo>
                  <a:lnTo>
                    <a:pt x="50" y="15"/>
                  </a:lnTo>
                  <a:lnTo>
                    <a:pt x="54" y="15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2" y="14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89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7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7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9" y="12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7" y="12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69" y="11"/>
                  </a:lnTo>
                  <a:lnTo>
                    <a:pt x="172" y="11"/>
                  </a:lnTo>
                  <a:lnTo>
                    <a:pt x="174" y="11"/>
                  </a:lnTo>
                  <a:lnTo>
                    <a:pt x="177" y="11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7" y="12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5" y="12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4" y="12"/>
                  </a:lnTo>
                  <a:lnTo>
                    <a:pt x="207" y="12"/>
                  </a:lnTo>
                  <a:lnTo>
                    <a:pt x="210" y="12"/>
                  </a:lnTo>
                  <a:lnTo>
                    <a:pt x="214" y="12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31" y="12"/>
                  </a:lnTo>
                  <a:lnTo>
                    <a:pt x="236" y="12"/>
                  </a:lnTo>
                  <a:lnTo>
                    <a:pt x="245" y="12"/>
                  </a:lnTo>
                  <a:lnTo>
                    <a:pt x="249" y="12"/>
                  </a:lnTo>
                  <a:lnTo>
                    <a:pt x="253" y="12"/>
                  </a:lnTo>
                  <a:lnTo>
                    <a:pt x="257" y="12"/>
                  </a:lnTo>
                  <a:lnTo>
                    <a:pt x="261" y="12"/>
                  </a:lnTo>
                  <a:lnTo>
                    <a:pt x="265" y="12"/>
                  </a:lnTo>
                  <a:lnTo>
                    <a:pt x="267" y="12"/>
                  </a:lnTo>
                  <a:lnTo>
                    <a:pt x="271" y="12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9" y="12"/>
                  </a:lnTo>
                  <a:lnTo>
                    <a:pt x="281" y="12"/>
                  </a:lnTo>
                  <a:lnTo>
                    <a:pt x="284" y="12"/>
                  </a:lnTo>
                  <a:lnTo>
                    <a:pt x="287" y="12"/>
                  </a:lnTo>
                  <a:lnTo>
                    <a:pt x="289" y="12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7" y="12"/>
                  </a:lnTo>
                  <a:lnTo>
                    <a:pt x="299" y="12"/>
                  </a:lnTo>
                  <a:lnTo>
                    <a:pt x="302" y="12"/>
                  </a:lnTo>
                  <a:lnTo>
                    <a:pt x="305" y="12"/>
                  </a:lnTo>
                  <a:lnTo>
                    <a:pt x="308" y="12"/>
                  </a:lnTo>
                  <a:lnTo>
                    <a:pt x="311" y="12"/>
                  </a:lnTo>
                  <a:lnTo>
                    <a:pt x="315" y="12"/>
                  </a:lnTo>
                  <a:lnTo>
                    <a:pt x="318" y="12"/>
                  </a:lnTo>
                  <a:lnTo>
                    <a:pt x="321" y="12"/>
                  </a:lnTo>
                  <a:lnTo>
                    <a:pt x="325" y="12"/>
                  </a:lnTo>
                  <a:lnTo>
                    <a:pt x="329" y="12"/>
                  </a:lnTo>
                  <a:lnTo>
                    <a:pt x="333" y="12"/>
                  </a:lnTo>
                  <a:lnTo>
                    <a:pt x="338" y="12"/>
                  </a:lnTo>
                  <a:lnTo>
                    <a:pt x="343" y="12"/>
                  </a:lnTo>
                  <a:lnTo>
                    <a:pt x="351" y="12"/>
                  </a:lnTo>
                  <a:lnTo>
                    <a:pt x="356" y="11"/>
                  </a:lnTo>
                  <a:lnTo>
                    <a:pt x="359" y="11"/>
                  </a:lnTo>
                  <a:lnTo>
                    <a:pt x="363" y="11"/>
                  </a:lnTo>
                  <a:lnTo>
                    <a:pt x="367" y="11"/>
                  </a:lnTo>
                  <a:lnTo>
                    <a:pt x="369" y="11"/>
                  </a:lnTo>
                  <a:lnTo>
                    <a:pt x="372" y="11"/>
                  </a:lnTo>
                  <a:lnTo>
                    <a:pt x="374" y="10"/>
                  </a:lnTo>
                  <a:lnTo>
                    <a:pt x="377" y="10"/>
                  </a:lnTo>
                  <a:lnTo>
                    <a:pt x="379" y="10"/>
                  </a:lnTo>
                  <a:lnTo>
                    <a:pt x="382" y="10"/>
                  </a:lnTo>
                  <a:lnTo>
                    <a:pt x="385" y="10"/>
                  </a:lnTo>
                  <a:lnTo>
                    <a:pt x="387" y="10"/>
                  </a:lnTo>
                  <a:lnTo>
                    <a:pt x="390" y="10"/>
                  </a:lnTo>
                  <a:lnTo>
                    <a:pt x="392" y="10"/>
                  </a:lnTo>
                  <a:lnTo>
                    <a:pt x="394" y="9"/>
                  </a:lnTo>
                  <a:lnTo>
                    <a:pt x="396" y="9"/>
                  </a:lnTo>
                  <a:lnTo>
                    <a:pt x="399" y="9"/>
                  </a:lnTo>
                  <a:lnTo>
                    <a:pt x="401" y="9"/>
                  </a:lnTo>
                  <a:lnTo>
                    <a:pt x="403" y="8"/>
                  </a:lnTo>
                  <a:lnTo>
                    <a:pt x="405" y="8"/>
                  </a:lnTo>
                  <a:lnTo>
                    <a:pt x="409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8" y="8"/>
                  </a:lnTo>
                  <a:lnTo>
                    <a:pt x="421" y="8"/>
                  </a:lnTo>
                  <a:lnTo>
                    <a:pt x="425" y="8"/>
                  </a:lnTo>
                  <a:lnTo>
                    <a:pt x="429" y="7"/>
                  </a:lnTo>
                  <a:lnTo>
                    <a:pt x="432" y="7"/>
                  </a:lnTo>
                  <a:lnTo>
                    <a:pt x="436" y="7"/>
                  </a:lnTo>
                  <a:lnTo>
                    <a:pt x="441" y="7"/>
                  </a:lnTo>
                  <a:lnTo>
                    <a:pt x="450" y="7"/>
                  </a:lnTo>
                  <a:lnTo>
                    <a:pt x="454" y="7"/>
                  </a:lnTo>
                  <a:lnTo>
                    <a:pt x="458" y="6"/>
                  </a:lnTo>
                  <a:lnTo>
                    <a:pt x="462" y="6"/>
                  </a:lnTo>
                  <a:lnTo>
                    <a:pt x="466" y="6"/>
                  </a:lnTo>
                  <a:lnTo>
                    <a:pt x="470" y="6"/>
                  </a:lnTo>
                  <a:lnTo>
                    <a:pt x="472" y="6"/>
                  </a:lnTo>
                  <a:lnTo>
                    <a:pt x="475" y="6"/>
                  </a:lnTo>
                  <a:lnTo>
                    <a:pt x="478" y="6"/>
                  </a:lnTo>
                  <a:lnTo>
                    <a:pt x="481" y="6"/>
                  </a:lnTo>
                  <a:lnTo>
                    <a:pt x="484" y="6"/>
                  </a:lnTo>
                  <a:lnTo>
                    <a:pt x="487" y="6"/>
                  </a:lnTo>
                  <a:lnTo>
                    <a:pt x="489" y="6"/>
                  </a:lnTo>
                  <a:lnTo>
                    <a:pt x="492" y="6"/>
                  </a:lnTo>
                  <a:lnTo>
                    <a:pt x="494" y="6"/>
                  </a:lnTo>
                  <a:lnTo>
                    <a:pt x="497" y="6"/>
                  </a:lnTo>
                  <a:lnTo>
                    <a:pt x="500" y="6"/>
                  </a:lnTo>
                  <a:lnTo>
                    <a:pt x="502" y="6"/>
                  </a:lnTo>
                  <a:lnTo>
                    <a:pt x="505" y="6"/>
                  </a:lnTo>
                  <a:lnTo>
                    <a:pt x="507" y="6"/>
                  </a:lnTo>
                  <a:lnTo>
                    <a:pt x="510" y="7"/>
                  </a:lnTo>
                  <a:lnTo>
                    <a:pt x="512" y="7"/>
                  </a:lnTo>
                  <a:lnTo>
                    <a:pt x="516" y="7"/>
                  </a:lnTo>
                  <a:lnTo>
                    <a:pt x="519" y="7"/>
                  </a:lnTo>
                  <a:lnTo>
                    <a:pt x="523" y="7"/>
                  </a:lnTo>
                  <a:lnTo>
                    <a:pt x="527" y="7"/>
                  </a:lnTo>
                  <a:lnTo>
                    <a:pt x="529" y="7"/>
                  </a:lnTo>
                  <a:lnTo>
                    <a:pt x="534" y="7"/>
                  </a:lnTo>
                  <a:lnTo>
                    <a:pt x="538" y="7"/>
                  </a:lnTo>
                  <a:lnTo>
                    <a:pt x="542" y="7"/>
                  </a:lnTo>
                  <a:lnTo>
                    <a:pt x="547" y="7"/>
                  </a:lnTo>
                  <a:lnTo>
                    <a:pt x="558" y="7"/>
                  </a:lnTo>
                  <a:lnTo>
                    <a:pt x="563" y="7"/>
                  </a:lnTo>
                  <a:lnTo>
                    <a:pt x="567" y="7"/>
                  </a:lnTo>
                  <a:lnTo>
                    <a:pt x="571" y="7"/>
                  </a:lnTo>
                  <a:lnTo>
                    <a:pt x="576" y="7"/>
                  </a:lnTo>
                  <a:lnTo>
                    <a:pt x="578" y="7"/>
                  </a:lnTo>
                  <a:lnTo>
                    <a:pt x="582" y="7"/>
                  </a:lnTo>
                  <a:lnTo>
                    <a:pt x="586" y="7"/>
                  </a:lnTo>
                  <a:lnTo>
                    <a:pt x="589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601" y="7"/>
                  </a:lnTo>
                  <a:lnTo>
                    <a:pt x="604" y="7"/>
                  </a:lnTo>
                  <a:lnTo>
                    <a:pt x="607" y="7"/>
                  </a:lnTo>
                  <a:lnTo>
                    <a:pt x="609" y="7"/>
                  </a:lnTo>
                  <a:lnTo>
                    <a:pt x="612" y="7"/>
                  </a:lnTo>
                  <a:lnTo>
                    <a:pt x="614" y="7"/>
                  </a:lnTo>
                  <a:lnTo>
                    <a:pt x="617" y="7"/>
                  </a:lnTo>
                  <a:lnTo>
                    <a:pt x="621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30" y="7"/>
                  </a:lnTo>
                  <a:lnTo>
                    <a:pt x="634" y="7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54" y="7"/>
                  </a:lnTo>
                  <a:lnTo>
                    <a:pt x="660" y="7"/>
                  </a:lnTo>
                  <a:lnTo>
                    <a:pt x="665" y="7"/>
                  </a:lnTo>
                  <a:lnTo>
                    <a:pt x="675" y="7"/>
                  </a:lnTo>
                  <a:lnTo>
                    <a:pt x="679" y="7"/>
                  </a:lnTo>
                  <a:lnTo>
                    <a:pt x="684" y="7"/>
                  </a:lnTo>
                  <a:lnTo>
                    <a:pt x="688" y="7"/>
                  </a:lnTo>
                  <a:lnTo>
                    <a:pt x="692" y="7"/>
                  </a:lnTo>
                  <a:lnTo>
                    <a:pt x="696" y="7"/>
                  </a:lnTo>
                  <a:lnTo>
                    <a:pt x="700" y="7"/>
                  </a:lnTo>
                  <a:lnTo>
                    <a:pt x="702" y="7"/>
                  </a:lnTo>
                  <a:lnTo>
                    <a:pt x="706" y="7"/>
                  </a:lnTo>
                  <a:lnTo>
                    <a:pt x="709" y="7"/>
                  </a:lnTo>
                  <a:lnTo>
                    <a:pt x="713" y="8"/>
                  </a:lnTo>
                  <a:lnTo>
                    <a:pt x="715" y="8"/>
                  </a:lnTo>
                  <a:lnTo>
                    <a:pt x="718" y="8"/>
                  </a:lnTo>
                  <a:lnTo>
                    <a:pt x="720" y="8"/>
                  </a:lnTo>
                  <a:lnTo>
                    <a:pt x="723" y="8"/>
                  </a:lnTo>
                  <a:lnTo>
                    <a:pt x="725" y="8"/>
                  </a:lnTo>
                  <a:lnTo>
                    <a:pt x="728" y="8"/>
                  </a:lnTo>
                  <a:lnTo>
                    <a:pt x="732" y="8"/>
                  </a:lnTo>
                  <a:lnTo>
                    <a:pt x="734" y="8"/>
                  </a:lnTo>
                  <a:lnTo>
                    <a:pt x="737" y="8"/>
                  </a:lnTo>
                  <a:lnTo>
                    <a:pt x="741" y="8"/>
                  </a:lnTo>
                  <a:lnTo>
                    <a:pt x="743" y="8"/>
                  </a:lnTo>
                  <a:lnTo>
                    <a:pt x="746" y="8"/>
                  </a:lnTo>
                  <a:lnTo>
                    <a:pt x="750" y="8"/>
                  </a:lnTo>
                  <a:lnTo>
                    <a:pt x="754" y="8"/>
                  </a:lnTo>
                  <a:lnTo>
                    <a:pt x="758" y="8"/>
                  </a:lnTo>
                  <a:lnTo>
                    <a:pt x="762" y="8"/>
                  </a:lnTo>
                  <a:lnTo>
                    <a:pt x="767" y="7"/>
                  </a:lnTo>
                  <a:lnTo>
                    <a:pt x="772" y="7"/>
                  </a:lnTo>
                  <a:lnTo>
                    <a:pt x="776" y="7"/>
                  </a:lnTo>
                  <a:lnTo>
                    <a:pt x="782" y="7"/>
                  </a:lnTo>
                  <a:lnTo>
                    <a:pt x="789" y="7"/>
                  </a:lnTo>
                  <a:lnTo>
                    <a:pt x="793" y="6"/>
                  </a:lnTo>
                  <a:lnTo>
                    <a:pt x="796" y="6"/>
                  </a:lnTo>
                  <a:lnTo>
                    <a:pt x="799" y="6"/>
                  </a:lnTo>
                  <a:lnTo>
                    <a:pt x="802" y="6"/>
                  </a:lnTo>
                  <a:lnTo>
                    <a:pt x="805" y="6"/>
                  </a:lnTo>
                  <a:lnTo>
                    <a:pt x="808" y="6"/>
                  </a:lnTo>
                  <a:lnTo>
                    <a:pt x="811" y="5"/>
                  </a:lnTo>
                  <a:lnTo>
                    <a:pt x="812" y="5"/>
                  </a:lnTo>
                  <a:lnTo>
                    <a:pt x="814" y="5"/>
                  </a:lnTo>
                  <a:lnTo>
                    <a:pt x="817" y="4"/>
                  </a:lnTo>
                  <a:lnTo>
                    <a:pt x="818" y="4"/>
                  </a:lnTo>
                  <a:lnTo>
                    <a:pt x="821" y="4"/>
                  </a:lnTo>
                  <a:lnTo>
                    <a:pt x="824" y="4"/>
                  </a:lnTo>
                  <a:lnTo>
                    <a:pt x="826" y="4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1" y="3"/>
                  </a:lnTo>
                  <a:lnTo>
                    <a:pt x="834" y="3"/>
                  </a:lnTo>
                  <a:lnTo>
                    <a:pt x="836" y="2"/>
                  </a:lnTo>
                  <a:lnTo>
                    <a:pt x="839" y="2"/>
                  </a:lnTo>
                  <a:lnTo>
                    <a:pt x="840" y="2"/>
                  </a:lnTo>
                  <a:lnTo>
                    <a:pt x="843" y="2"/>
                  </a:lnTo>
                  <a:lnTo>
                    <a:pt x="847" y="2"/>
                  </a:lnTo>
                  <a:lnTo>
                    <a:pt x="849" y="2"/>
                  </a:lnTo>
                  <a:lnTo>
                    <a:pt x="852" y="2"/>
                  </a:lnTo>
                  <a:lnTo>
                    <a:pt x="854" y="2"/>
                  </a:lnTo>
                  <a:lnTo>
                    <a:pt x="858" y="2"/>
                  </a:lnTo>
                  <a:lnTo>
                    <a:pt x="862" y="2"/>
                  </a:lnTo>
                  <a:lnTo>
                    <a:pt x="866" y="2"/>
                  </a:lnTo>
                  <a:lnTo>
                    <a:pt x="870" y="2"/>
                  </a:lnTo>
                  <a:lnTo>
                    <a:pt x="875" y="2"/>
                  </a:lnTo>
                  <a:lnTo>
                    <a:pt x="879" y="1"/>
                  </a:lnTo>
                  <a:lnTo>
                    <a:pt x="882" y="1"/>
                  </a:lnTo>
                  <a:lnTo>
                    <a:pt x="884" y="1"/>
                  </a:lnTo>
                  <a:lnTo>
                    <a:pt x="887" y="1"/>
                  </a:lnTo>
                  <a:lnTo>
                    <a:pt x="889" y="1"/>
                  </a:lnTo>
                  <a:lnTo>
                    <a:pt x="892" y="1"/>
                  </a:lnTo>
                  <a:lnTo>
                    <a:pt x="893" y="1"/>
                  </a:lnTo>
                  <a:lnTo>
                    <a:pt x="896" y="1"/>
                  </a:lnTo>
                  <a:lnTo>
                    <a:pt x="898" y="1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5" y="1"/>
                  </a:lnTo>
                  <a:lnTo>
                    <a:pt x="918" y="1"/>
                  </a:lnTo>
                  <a:lnTo>
                    <a:pt x="919" y="1"/>
                  </a:lnTo>
                  <a:lnTo>
                    <a:pt x="920" y="2"/>
                  </a:lnTo>
                  <a:lnTo>
                    <a:pt x="923" y="2"/>
                  </a:lnTo>
                  <a:lnTo>
                    <a:pt x="924" y="2"/>
                  </a:lnTo>
                  <a:lnTo>
                    <a:pt x="927" y="3"/>
                  </a:lnTo>
                  <a:lnTo>
                    <a:pt x="928" y="3"/>
                  </a:lnTo>
                  <a:lnTo>
                    <a:pt x="929" y="4"/>
                  </a:lnTo>
                  <a:lnTo>
                    <a:pt x="932" y="4"/>
                  </a:lnTo>
                  <a:lnTo>
                    <a:pt x="933" y="5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8"/>
                  </a:lnTo>
                  <a:lnTo>
                    <a:pt x="941" y="9"/>
                  </a:lnTo>
                  <a:lnTo>
                    <a:pt x="942" y="9"/>
                  </a:lnTo>
                  <a:lnTo>
                    <a:pt x="942" y="10"/>
                  </a:lnTo>
                  <a:lnTo>
                    <a:pt x="944" y="10"/>
                  </a:lnTo>
                  <a:lnTo>
                    <a:pt x="944" y="11"/>
                  </a:lnTo>
                  <a:lnTo>
                    <a:pt x="945" y="12"/>
                  </a:lnTo>
                  <a:lnTo>
                    <a:pt x="946" y="13"/>
                  </a:lnTo>
                  <a:lnTo>
                    <a:pt x="947" y="14"/>
                  </a:lnTo>
                  <a:lnTo>
                    <a:pt x="947" y="15"/>
                  </a:lnTo>
                  <a:lnTo>
                    <a:pt x="949" y="16"/>
                  </a:lnTo>
                  <a:lnTo>
                    <a:pt x="949" y="17"/>
                  </a:lnTo>
                  <a:lnTo>
                    <a:pt x="949" y="18"/>
                  </a:lnTo>
                  <a:lnTo>
                    <a:pt x="950" y="18"/>
                  </a:lnTo>
                  <a:lnTo>
                    <a:pt x="950" y="19"/>
                  </a:lnTo>
                  <a:lnTo>
                    <a:pt x="950" y="20"/>
                  </a:lnTo>
                  <a:lnTo>
                    <a:pt x="950" y="21"/>
                  </a:lnTo>
                  <a:lnTo>
                    <a:pt x="950" y="22"/>
                  </a:lnTo>
                  <a:lnTo>
                    <a:pt x="950" y="23"/>
                  </a:lnTo>
                  <a:lnTo>
                    <a:pt x="949" y="24"/>
                  </a:lnTo>
                  <a:lnTo>
                    <a:pt x="949" y="25"/>
                  </a:lnTo>
                  <a:lnTo>
                    <a:pt x="949" y="26"/>
                  </a:lnTo>
                  <a:lnTo>
                    <a:pt x="947" y="27"/>
                  </a:lnTo>
                  <a:lnTo>
                    <a:pt x="947" y="28"/>
                  </a:lnTo>
                  <a:lnTo>
                    <a:pt x="946" y="30"/>
                  </a:lnTo>
                  <a:lnTo>
                    <a:pt x="945" y="31"/>
                  </a:lnTo>
                  <a:lnTo>
                    <a:pt x="945" y="32"/>
                  </a:lnTo>
                  <a:lnTo>
                    <a:pt x="944" y="33"/>
                  </a:lnTo>
                  <a:lnTo>
                    <a:pt x="942" y="34"/>
                  </a:lnTo>
                  <a:lnTo>
                    <a:pt x="942" y="35"/>
                  </a:lnTo>
                  <a:lnTo>
                    <a:pt x="941" y="36"/>
                  </a:lnTo>
                  <a:lnTo>
                    <a:pt x="940" y="37"/>
                  </a:lnTo>
                  <a:lnTo>
                    <a:pt x="938" y="38"/>
                  </a:lnTo>
                  <a:lnTo>
                    <a:pt x="937" y="39"/>
                  </a:lnTo>
                  <a:lnTo>
                    <a:pt x="937" y="40"/>
                  </a:lnTo>
                  <a:lnTo>
                    <a:pt x="936" y="40"/>
                  </a:lnTo>
                  <a:lnTo>
                    <a:pt x="935" y="42"/>
                  </a:lnTo>
                  <a:lnTo>
                    <a:pt x="933" y="42"/>
                  </a:lnTo>
                  <a:lnTo>
                    <a:pt x="932" y="44"/>
                  </a:lnTo>
                  <a:lnTo>
                    <a:pt x="929" y="44"/>
                  </a:lnTo>
                  <a:lnTo>
                    <a:pt x="929" y="46"/>
                  </a:lnTo>
                  <a:lnTo>
                    <a:pt x="927" y="46"/>
                  </a:lnTo>
                  <a:lnTo>
                    <a:pt x="925" y="47"/>
                  </a:lnTo>
                  <a:lnTo>
                    <a:pt x="924" y="48"/>
                  </a:lnTo>
                  <a:lnTo>
                    <a:pt x="923" y="49"/>
                  </a:lnTo>
                  <a:lnTo>
                    <a:pt x="922" y="50"/>
                  </a:lnTo>
                  <a:lnTo>
                    <a:pt x="919" y="51"/>
                  </a:lnTo>
                  <a:lnTo>
                    <a:pt x="918" y="52"/>
                  </a:lnTo>
                  <a:lnTo>
                    <a:pt x="916" y="53"/>
                  </a:lnTo>
                  <a:lnTo>
                    <a:pt x="915" y="54"/>
                  </a:lnTo>
                  <a:lnTo>
                    <a:pt x="914" y="55"/>
                  </a:lnTo>
                  <a:lnTo>
                    <a:pt x="913" y="56"/>
                  </a:lnTo>
                  <a:lnTo>
                    <a:pt x="911" y="56"/>
                  </a:lnTo>
                  <a:lnTo>
                    <a:pt x="909" y="57"/>
                  </a:lnTo>
                  <a:lnTo>
                    <a:pt x="907" y="58"/>
                  </a:lnTo>
                  <a:lnTo>
                    <a:pt x="906" y="58"/>
                  </a:lnTo>
                  <a:lnTo>
                    <a:pt x="905" y="59"/>
                  </a:lnTo>
                  <a:lnTo>
                    <a:pt x="904" y="59"/>
                  </a:lnTo>
                  <a:lnTo>
                    <a:pt x="902" y="59"/>
                  </a:lnTo>
                  <a:lnTo>
                    <a:pt x="901" y="60"/>
                  </a:lnTo>
                  <a:lnTo>
                    <a:pt x="900" y="60"/>
                  </a:lnTo>
                  <a:lnTo>
                    <a:pt x="898" y="60"/>
                  </a:lnTo>
                  <a:lnTo>
                    <a:pt x="897" y="60"/>
                  </a:lnTo>
                  <a:lnTo>
                    <a:pt x="896" y="61"/>
                  </a:lnTo>
                  <a:lnTo>
                    <a:pt x="893" y="61"/>
                  </a:lnTo>
                  <a:lnTo>
                    <a:pt x="893" y="62"/>
                  </a:lnTo>
                  <a:lnTo>
                    <a:pt x="891" y="62"/>
                  </a:lnTo>
                  <a:lnTo>
                    <a:pt x="889" y="62"/>
                  </a:lnTo>
                  <a:lnTo>
                    <a:pt x="888" y="63"/>
                  </a:lnTo>
                  <a:lnTo>
                    <a:pt x="887" y="63"/>
                  </a:lnTo>
                  <a:lnTo>
                    <a:pt x="885" y="63"/>
                  </a:lnTo>
                  <a:lnTo>
                    <a:pt x="884" y="63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4"/>
                  </a:lnTo>
                  <a:lnTo>
                    <a:pt x="876" y="64"/>
                  </a:lnTo>
                  <a:lnTo>
                    <a:pt x="875" y="64"/>
                  </a:lnTo>
                  <a:lnTo>
                    <a:pt x="874" y="64"/>
                  </a:lnTo>
                  <a:lnTo>
                    <a:pt x="873" y="64"/>
                  </a:lnTo>
                  <a:lnTo>
                    <a:pt x="871" y="64"/>
                  </a:lnTo>
                  <a:lnTo>
                    <a:pt x="870" y="65"/>
                  </a:lnTo>
                  <a:lnTo>
                    <a:pt x="869" y="65"/>
                  </a:lnTo>
                  <a:lnTo>
                    <a:pt x="867" y="65"/>
                  </a:lnTo>
                  <a:lnTo>
                    <a:pt x="866" y="65"/>
                  </a:lnTo>
                  <a:lnTo>
                    <a:pt x="865" y="65"/>
                  </a:lnTo>
                  <a:lnTo>
                    <a:pt x="864" y="65"/>
                  </a:lnTo>
                  <a:lnTo>
                    <a:pt x="862" y="65"/>
                  </a:lnTo>
                  <a:lnTo>
                    <a:pt x="861" y="65"/>
                  </a:lnTo>
                  <a:lnTo>
                    <a:pt x="860" y="65"/>
                  </a:lnTo>
                  <a:lnTo>
                    <a:pt x="857" y="65"/>
                  </a:lnTo>
                  <a:lnTo>
                    <a:pt x="854" y="65"/>
                  </a:lnTo>
                  <a:lnTo>
                    <a:pt x="854" y="66"/>
                  </a:lnTo>
                  <a:lnTo>
                    <a:pt x="853" y="66"/>
                  </a:lnTo>
                  <a:lnTo>
                    <a:pt x="852" y="66"/>
                  </a:lnTo>
                  <a:lnTo>
                    <a:pt x="851" y="66"/>
                  </a:lnTo>
                  <a:lnTo>
                    <a:pt x="849" y="66"/>
                  </a:lnTo>
                  <a:lnTo>
                    <a:pt x="848" y="66"/>
                  </a:lnTo>
                  <a:lnTo>
                    <a:pt x="847" y="66"/>
                  </a:lnTo>
                  <a:lnTo>
                    <a:pt x="845" y="66"/>
                  </a:lnTo>
                  <a:lnTo>
                    <a:pt x="844" y="66"/>
                  </a:lnTo>
                  <a:lnTo>
                    <a:pt x="843" y="66"/>
                  </a:lnTo>
                  <a:lnTo>
                    <a:pt x="842" y="66"/>
                  </a:lnTo>
                  <a:lnTo>
                    <a:pt x="840" y="66"/>
                  </a:lnTo>
                  <a:lnTo>
                    <a:pt x="839" y="66"/>
                  </a:lnTo>
                </a:path>
              </a:pathLst>
            </a:custGeom>
            <a:solidFill>
              <a:srgbClr val="C0FFC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6" name="Oval 47"/>
            <p:cNvSpPr>
              <a:spLocks noChangeArrowheads="1"/>
            </p:cNvSpPr>
            <p:nvPr/>
          </p:nvSpPr>
          <p:spPr bwMode="auto">
            <a:xfrm>
              <a:off x="4410" y="2815"/>
              <a:ext cx="107" cy="38"/>
            </a:xfrm>
            <a:prstGeom prst="ellipse">
              <a:avLst/>
            </a:prstGeom>
            <a:solidFill>
              <a:srgbClr val="E5405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077" name="Freeform 48"/>
            <p:cNvSpPr>
              <a:spLocks/>
            </p:cNvSpPr>
            <p:nvPr/>
          </p:nvSpPr>
          <p:spPr bwMode="auto">
            <a:xfrm>
              <a:off x="3925" y="2170"/>
              <a:ext cx="446" cy="19"/>
            </a:xfrm>
            <a:custGeom>
              <a:avLst/>
              <a:gdLst>
                <a:gd name="T0" fmla="*/ 1 w 501"/>
                <a:gd name="T1" fmla="*/ 11 h 19"/>
                <a:gd name="T2" fmla="*/ 4 w 501"/>
                <a:gd name="T3" fmla="*/ 10 h 19"/>
                <a:gd name="T4" fmla="*/ 6 w 501"/>
                <a:gd name="T5" fmla="*/ 9 h 19"/>
                <a:gd name="T6" fmla="*/ 10 w 501"/>
                <a:gd name="T7" fmla="*/ 8 h 19"/>
                <a:gd name="T8" fmla="*/ 14 w 501"/>
                <a:gd name="T9" fmla="*/ 7 h 19"/>
                <a:gd name="T10" fmla="*/ 18 w 501"/>
                <a:gd name="T11" fmla="*/ 6 h 19"/>
                <a:gd name="T12" fmla="*/ 23 w 501"/>
                <a:gd name="T13" fmla="*/ 4 h 19"/>
                <a:gd name="T14" fmla="*/ 28 w 501"/>
                <a:gd name="T15" fmla="*/ 4 h 19"/>
                <a:gd name="T16" fmla="*/ 34 w 501"/>
                <a:gd name="T17" fmla="*/ 3 h 19"/>
                <a:gd name="T18" fmla="*/ 40 w 501"/>
                <a:gd name="T19" fmla="*/ 3 h 19"/>
                <a:gd name="T20" fmla="*/ 48 w 501"/>
                <a:gd name="T21" fmla="*/ 4 h 19"/>
                <a:gd name="T22" fmla="*/ 54 w 501"/>
                <a:gd name="T23" fmla="*/ 5 h 19"/>
                <a:gd name="T24" fmla="*/ 61 w 501"/>
                <a:gd name="T25" fmla="*/ 7 h 19"/>
                <a:gd name="T26" fmla="*/ 64 w 501"/>
                <a:gd name="T27" fmla="*/ 8 h 19"/>
                <a:gd name="T28" fmla="*/ 69 w 501"/>
                <a:gd name="T29" fmla="*/ 11 h 19"/>
                <a:gd name="T30" fmla="*/ 72 w 501"/>
                <a:gd name="T31" fmla="*/ 13 h 19"/>
                <a:gd name="T32" fmla="*/ 77 w 501"/>
                <a:gd name="T33" fmla="*/ 14 h 19"/>
                <a:gd name="T34" fmla="*/ 81 w 501"/>
                <a:gd name="T35" fmla="*/ 16 h 19"/>
                <a:gd name="T36" fmla="*/ 87 w 501"/>
                <a:gd name="T37" fmla="*/ 18 h 19"/>
                <a:gd name="T38" fmla="*/ 94 w 501"/>
                <a:gd name="T39" fmla="*/ 18 h 19"/>
                <a:gd name="T40" fmla="*/ 105 w 501"/>
                <a:gd name="T41" fmla="*/ 18 h 19"/>
                <a:gd name="T42" fmla="*/ 110 w 501"/>
                <a:gd name="T43" fmla="*/ 17 h 19"/>
                <a:gd name="T44" fmla="*/ 115 w 501"/>
                <a:gd name="T45" fmla="*/ 16 h 19"/>
                <a:gd name="T46" fmla="*/ 119 w 501"/>
                <a:gd name="T47" fmla="*/ 14 h 19"/>
                <a:gd name="T48" fmla="*/ 124 w 501"/>
                <a:gd name="T49" fmla="*/ 12 h 19"/>
                <a:gd name="T50" fmla="*/ 128 w 501"/>
                <a:gd name="T51" fmla="*/ 11 h 19"/>
                <a:gd name="T52" fmla="*/ 132 w 501"/>
                <a:gd name="T53" fmla="*/ 9 h 19"/>
                <a:gd name="T54" fmla="*/ 137 w 501"/>
                <a:gd name="T55" fmla="*/ 7 h 19"/>
                <a:gd name="T56" fmla="*/ 142 w 501"/>
                <a:gd name="T57" fmla="*/ 6 h 19"/>
                <a:gd name="T58" fmla="*/ 149 w 501"/>
                <a:gd name="T59" fmla="*/ 5 h 19"/>
                <a:gd name="T60" fmla="*/ 158 w 501"/>
                <a:gd name="T61" fmla="*/ 5 h 19"/>
                <a:gd name="T62" fmla="*/ 166 w 501"/>
                <a:gd name="T63" fmla="*/ 6 h 19"/>
                <a:gd name="T64" fmla="*/ 170 w 501"/>
                <a:gd name="T65" fmla="*/ 8 h 19"/>
                <a:gd name="T66" fmla="*/ 176 w 501"/>
                <a:gd name="T67" fmla="*/ 9 h 19"/>
                <a:gd name="T68" fmla="*/ 180 w 501"/>
                <a:gd name="T69" fmla="*/ 11 h 19"/>
                <a:gd name="T70" fmla="*/ 184 w 501"/>
                <a:gd name="T71" fmla="*/ 14 h 19"/>
                <a:gd name="T72" fmla="*/ 189 w 501"/>
                <a:gd name="T73" fmla="*/ 16 h 19"/>
                <a:gd name="T74" fmla="*/ 192 w 501"/>
                <a:gd name="T75" fmla="*/ 17 h 19"/>
                <a:gd name="T76" fmla="*/ 198 w 501"/>
                <a:gd name="T77" fmla="*/ 18 h 19"/>
                <a:gd name="T78" fmla="*/ 204 w 501"/>
                <a:gd name="T79" fmla="*/ 18 h 19"/>
                <a:gd name="T80" fmla="*/ 211 w 501"/>
                <a:gd name="T81" fmla="*/ 18 h 19"/>
                <a:gd name="T82" fmla="*/ 218 w 501"/>
                <a:gd name="T83" fmla="*/ 17 h 19"/>
                <a:gd name="T84" fmla="*/ 223 w 501"/>
                <a:gd name="T85" fmla="*/ 16 h 19"/>
                <a:gd name="T86" fmla="*/ 229 w 501"/>
                <a:gd name="T87" fmla="*/ 15 h 19"/>
                <a:gd name="T88" fmla="*/ 234 w 501"/>
                <a:gd name="T89" fmla="*/ 13 h 19"/>
                <a:gd name="T90" fmla="*/ 238 w 501"/>
                <a:gd name="T91" fmla="*/ 12 h 19"/>
                <a:gd name="T92" fmla="*/ 241 w 501"/>
                <a:gd name="T93" fmla="*/ 10 h 19"/>
                <a:gd name="T94" fmla="*/ 244 w 501"/>
                <a:gd name="T95" fmla="*/ 8 h 19"/>
                <a:gd name="T96" fmla="*/ 247 w 501"/>
                <a:gd name="T97" fmla="*/ 6 h 19"/>
                <a:gd name="T98" fmla="*/ 248 w 501"/>
                <a:gd name="T99" fmla="*/ 4 h 19"/>
                <a:gd name="T100" fmla="*/ 249 w 501"/>
                <a:gd name="T101" fmla="*/ 1 h 19"/>
                <a:gd name="T102" fmla="*/ 247 w 501"/>
                <a:gd name="T103" fmla="*/ 0 h 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1" h="19">
                  <a:moveTo>
                    <a:pt x="0" y="12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40" y="5"/>
                  </a:lnTo>
                  <a:lnTo>
                    <a:pt x="44" y="5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90" y="3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102" y="4"/>
                  </a:lnTo>
                  <a:lnTo>
                    <a:pt x="107" y="4"/>
                  </a:lnTo>
                  <a:lnTo>
                    <a:pt x="110" y="5"/>
                  </a:lnTo>
                  <a:lnTo>
                    <a:pt x="113" y="6"/>
                  </a:lnTo>
                  <a:lnTo>
                    <a:pt x="117" y="6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6" y="8"/>
                  </a:lnTo>
                  <a:lnTo>
                    <a:pt x="129" y="8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43" y="12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51" y="14"/>
                  </a:lnTo>
                  <a:lnTo>
                    <a:pt x="154" y="14"/>
                  </a:lnTo>
                  <a:lnTo>
                    <a:pt x="156" y="15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7" y="17"/>
                  </a:lnTo>
                  <a:lnTo>
                    <a:pt x="171" y="17"/>
                  </a:lnTo>
                  <a:lnTo>
                    <a:pt x="175" y="18"/>
                  </a:lnTo>
                  <a:lnTo>
                    <a:pt x="180" y="18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94" y="18"/>
                  </a:lnTo>
                  <a:lnTo>
                    <a:pt x="204" y="18"/>
                  </a:lnTo>
                  <a:lnTo>
                    <a:pt x="209" y="18"/>
                  </a:lnTo>
                  <a:lnTo>
                    <a:pt x="213" y="18"/>
                  </a:lnTo>
                  <a:lnTo>
                    <a:pt x="217" y="18"/>
                  </a:lnTo>
                  <a:lnTo>
                    <a:pt x="221" y="17"/>
                  </a:lnTo>
                  <a:lnTo>
                    <a:pt x="225" y="17"/>
                  </a:lnTo>
                  <a:lnTo>
                    <a:pt x="228" y="16"/>
                  </a:lnTo>
                  <a:lnTo>
                    <a:pt x="231" y="16"/>
                  </a:lnTo>
                  <a:lnTo>
                    <a:pt x="235" y="16"/>
                  </a:lnTo>
                  <a:lnTo>
                    <a:pt x="237" y="15"/>
                  </a:lnTo>
                  <a:lnTo>
                    <a:pt x="240" y="14"/>
                  </a:lnTo>
                  <a:lnTo>
                    <a:pt x="244" y="14"/>
                  </a:lnTo>
                  <a:lnTo>
                    <a:pt x="246" y="13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1"/>
                  </a:lnTo>
                  <a:lnTo>
                    <a:pt x="257" y="11"/>
                  </a:lnTo>
                  <a:lnTo>
                    <a:pt x="260" y="10"/>
                  </a:lnTo>
                  <a:lnTo>
                    <a:pt x="263" y="9"/>
                  </a:lnTo>
                  <a:lnTo>
                    <a:pt x="265" y="9"/>
                  </a:lnTo>
                  <a:lnTo>
                    <a:pt x="269" y="8"/>
                  </a:lnTo>
                  <a:lnTo>
                    <a:pt x="272" y="8"/>
                  </a:lnTo>
                  <a:lnTo>
                    <a:pt x="275" y="7"/>
                  </a:lnTo>
                  <a:lnTo>
                    <a:pt x="279" y="7"/>
                  </a:lnTo>
                  <a:lnTo>
                    <a:pt x="282" y="6"/>
                  </a:lnTo>
                  <a:lnTo>
                    <a:pt x="287" y="6"/>
                  </a:lnTo>
                  <a:lnTo>
                    <a:pt x="290" y="6"/>
                  </a:lnTo>
                  <a:lnTo>
                    <a:pt x="294" y="5"/>
                  </a:lnTo>
                  <a:lnTo>
                    <a:pt x="299" y="5"/>
                  </a:lnTo>
                  <a:lnTo>
                    <a:pt x="304" y="5"/>
                  </a:lnTo>
                  <a:lnTo>
                    <a:pt x="309" y="5"/>
                  </a:lnTo>
                  <a:lnTo>
                    <a:pt x="319" y="5"/>
                  </a:lnTo>
                  <a:lnTo>
                    <a:pt x="324" y="5"/>
                  </a:lnTo>
                  <a:lnTo>
                    <a:pt x="328" y="6"/>
                  </a:lnTo>
                  <a:lnTo>
                    <a:pt x="333" y="6"/>
                  </a:lnTo>
                  <a:lnTo>
                    <a:pt x="336" y="6"/>
                  </a:lnTo>
                  <a:lnTo>
                    <a:pt x="340" y="7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49" y="9"/>
                  </a:lnTo>
                  <a:lnTo>
                    <a:pt x="353" y="9"/>
                  </a:lnTo>
                  <a:lnTo>
                    <a:pt x="356" y="10"/>
                  </a:lnTo>
                  <a:lnTo>
                    <a:pt x="358" y="11"/>
                  </a:lnTo>
                  <a:lnTo>
                    <a:pt x="362" y="11"/>
                  </a:lnTo>
                  <a:lnTo>
                    <a:pt x="364" y="12"/>
                  </a:lnTo>
                  <a:lnTo>
                    <a:pt x="367" y="13"/>
                  </a:lnTo>
                  <a:lnTo>
                    <a:pt x="370" y="14"/>
                  </a:lnTo>
                  <a:lnTo>
                    <a:pt x="372" y="14"/>
                  </a:lnTo>
                  <a:lnTo>
                    <a:pt x="375" y="15"/>
                  </a:lnTo>
                  <a:lnTo>
                    <a:pt x="379" y="16"/>
                  </a:lnTo>
                  <a:lnTo>
                    <a:pt x="381" y="16"/>
                  </a:lnTo>
                  <a:lnTo>
                    <a:pt x="384" y="16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6" y="18"/>
                  </a:lnTo>
                  <a:lnTo>
                    <a:pt x="410" y="18"/>
                  </a:lnTo>
                  <a:lnTo>
                    <a:pt x="415" y="18"/>
                  </a:lnTo>
                  <a:lnTo>
                    <a:pt x="419" y="18"/>
                  </a:lnTo>
                  <a:lnTo>
                    <a:pt x="424" y="18"/>
                  </a:lnTo>
                  <a:lnTo>
                    <a:pt x="431" y="18"/>
                  </a:lnTo>
                  <a:lnTo>
                    <a:pt x="435" y="18"/>
                  </a:lnTo>
                  <a:lnTo>
                    <a:pt x="438" y="17"/>
                  </a:lnTo>
                  <a:lnTo>
                    <a:pt x="442" y="17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3" y="16"/>
                  </a:lnTo>
                  <a:lnTo>
                    <a:pt x="455" y="15"/>
                  </a:lnTo>
                  <a:lnTo>
                    <a:pt x="460" y="15"/>
                  </a:lnTo>
                  <a:lnTo>
                    <a:pt x="462" y="14"/>
                  </a:lnTo>
                  <a:lnTo>
                    <a:pt x="465" y="14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4" y="12"/>
                  </a:lnTo>
                  <a:lnTo>
                    <a:pt x="478" y="12"/>
                  </a:lnTo>
                  <a:lnTo>
                    <a:pt x="480" y="11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7" y="9"/>
                  </a:lnTo>
                  <a:lnTo>
                    <a:pt x="489" y="8"/>
                  </a:lnTo>
                  <a:lnTo>
                    <a:pt x="491" y="8"/>
                  </a:lnTo>
                  <a:lnTo>
                    <a:pt x="492" y="7"/>
                  </a:lnTo>
                  <a:lnTo>
                    <a:pt x="494" y="6"/>
                  </a:lnTo>
                  <a:lnTo>
                    <a:pt x="496" y="6"/>
                  </a:lnTo>
                  <a:lnTo>
                    <a:pt x="497" y="5"/>
                  </a:lnTo>
                  <a:lnTo>
                    <a:pt x="498" y="4"/>
                  </a:lnTo>
                  <a:lnTo>
                    <a:pt x="499" y="4"/>
                  </a:lnTo>
                  <a:lnTo>
                    <a:pt x="499" y="3"/>
                  </a:lnTo>
                  <a:lnTo>
                    <a:pt x="500" y="2"/>
                  </a:lnTo>
                  <a:lnTo>
                    <a:pt x="500" y="1"/>
                  </a:lnTo>
                  <a:lnTo>
                    <a:pt x="499" y="0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6" y="0"/>
                  </a:lnTo>
                  <a:lnTo>
                    <a:pt x="496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78" name="Freeform 49"/>
            <p:cNvSpPr>
              <a:spLocks/>
            </p:cNvSpPr>
            <p:nvPr/>
          </p:nvSpPr>
          <p:spPr bwMode="auto">
            <a:xfrm>
              <a:off x="3930" y="2184"/>
              <a:ext cx="445" cy="19"/>
            </a:xfrm>
            <a:custGeom>
              <a:avLst/>
              <a:gdLst>
                <a:gd name="T0" fmla="*/ 1 w 501"/>
                <a:gd name="T1" fmla="*/ 11 h 19"/>
                <a:gd name="T2" fmla="*/ 4 w 501"/>
                <a:gd name="T3" fmla="*/ 10 h 19"/>
                <a:gd name="T4" fmla="*/ 4 w 501"/>
                <a:gd name="T5" fmla="*/ 9 h 19"/>
                <a:gd name="T6" fmla="*/ 8 w 501"/>
                <a:gd name="T7" fmla="*/ 8 h 19"/>
                <a:gd name="T8" fmla="*/ 12 w 501"/>
                <a:gd name="T9" fmla="*/ 7 h 19"/>
                <a:gd name="T10" fmla="*/ 16 w 501"/>
                <a:gd name="T11" fmla="*/ 6 h 19"/>
                <a:gd name="T12" fmla="*/ 21 w 501"/>
                <a:gd name="T13" fmla="*/ 4 h 19"/>
                <a:gd name="T14" fmla="*/ 26 w 501"/>
                <a:gd name="T15" fmla="*/ 4 h 19"/>
                <a:gd name="T16" fmla="*/ 32 w 501"/>
                <a:gd name="T17" fmla="*/ 3 h 19"/>
                <a:gd name="T18" fmla="*/ 36 w 501"/>
                <a:gd name="T19" fmla="*/ 2 h 19"/>
                <a:gd name="T20" fmla="*/ 46 w 501"/>
                <a:gd name="T21" fmla="*/ 3 h 19"/>
                <a:gd name="T22" fmla="*/ 52 w 501"/>
                <a:gd name="T23" fmla="*/ 4 h 19"/>
                <a:gd name="T24" fmla="*/ 57 w 501"/>
                <a:gd name="T25" fmla="*/ 6 h 19"/>
                <a:gd name="T26" fmla="*/ 61 w 501"/>
                <a:gd name="T27" fmla="*/ 8 h 19"/>
                <a:gd name="T28" fmla="*/ 66 w 501"/>
                <a:gd name="T29" fmla="*/ 10 h 19"/>
                <a:gd name="T30" fmla="*/ 69 w 501"/>
                <a:gd name="T31" fmla="*/ 12 h 19"/>
                <a:gd name="T32" fmla="*/ 74 w 501"/>
                <a:gd name="T33" fmla="*/ 14 h 19"/>
                <a:gd name="T34" fmla="*/ 78 w 501"/>
                <a:gd name="T35" fmla="*/ 16 h 19"/>
                <a:gd name="T36" fmla="*/ 83 w 501"/>
                <a:gd name="T37" fmla="*/ 17 h 19"/>
                <a:gd name="T38" fmla="*/ 91 w 501"/>
                <a:gd name="T39" fmla="*/ 18 h 19"/>
                <a:gd name="T40" fmla="*/ 100 w 501"/>
                <a:gd name="T41" fmla="*/ 18 h 19"/>
                <a:gd name="T42" fmla="*/ 107 w 501"/>
                <a:gd name="T43" fmla="*/ 18 h 19"/>
                <a:gd name="T44" fmla="*/ 111 w 501"/>
                <a:gd name="T45" fmla="*/ 16 h 19"/>
                <a:gd name="T46" fmla="*/ 116 w 501"/>
                <a:gd name="T47" fmla="*/ 15 h 19"/>
                <a:gd name="T48" fmla="*/ 121 w 501"/>
                <a:gd name="T49" fmla="*/ 13 h 19"/>
                <a:gd name="T50" fmla="*/ 125 w 501"/>
                <a:gd name="T51" fmla="*/ 11 h 19"/>
                <a:gd name="T52" fmla="*/ 129 w 501"/>
                <a:gd name="T53" fmla="*/ 9 h 19"/>
                <a:gd name="T54" fmla="*/ 133 w 501"/>
                <a:gd name="T55" fmla="*/ 8 h 19"/>
                <a:gd name="T56" fmla="*/ 138 w 501"/>
                <a:gd name="T57" fmla="*/ 6 h 19"/>
                <a:gd name="T58" fmla="*/ 145 w 501"/>
                <a:gd name="T59" fmla="*/ 5 h 19"/>
                <a:gd name="T60" fmla="*/ 152 w 501"/>
                <a:gd name="T61" fmla="*/ 5 h 19"/>
                <a:gd name="T62" fmla="*/ 160 w 501"/>
                <a:gd name="T63" fmla="*/ 6 h 19"/>
                <a:gd name="T64" fmla="*/ 166 w 501"/>
                <a:gd name="T65" fmla="*/ 7 h 19"/>
                <a:gd name="T66" fmla="*/ 172 w 501"/>
                <a:gd name="T67" fmla="*/ 9 h 19"/>
                <a:gd name="T68" fmla="*/ 175 w 501"/>
                <a:gd name="T69" fmla="*/ 11 h 19"/>
                <a:gd name="T70" fmla="*/ 180 w 501"/>
                <a:gd name="T71" fmla="*/ 13 h 19"/>
                <a:gd name="T72" fmla="*/ 185 w 501"/>
                <a:gd name="T73" fmla="*/ 15 h 19"/>
                <a:gd name="T74" fmla="*/ 188 w 501"/>
                <a:gd name="T75" fmla="*/ 16 h 19"/>
                <a:gd name="T76" fmla="*/ 194 w 501"/>
                <a:gd name="T77" fmla="*/ 18 h 19"/>
                <a:gd name="T78" fmla="*/ 199 w 501"/>
                <a:gd name="T79" fmla="*/ 18 h 19"/>
                <a:gd name="T80" fmla="*/ 205 w 501"/>
                <a:gd name="T81" fmla="*/ 18 h 19"/>
                <a:gd name="T82" fmla="*/ 214 w 501"/>
                <a:gd name="T83" fmla="*/ 18 h 19"/>
                <a:gd name="T84" fmla="*/ 219 w 501"/>
                <a:gd name="T85" fmla="*/ 16 h 19"/>
                <a:gd name="T86" fmla="*/ 224 w 501"/>
                <a:gd name="T87" fmla="*/ 15 h 19"/>
                <a:gd name="T88" fmla="*/ 229 w 501"/>
                <a:gd name="T89" fmla="*/ 14 h 19"/>
                <a:gd name="T90" fmla="*/ 234 w 501"/>
                <a:gd name="T91" fmla="*/ 12 h 19"/>
                <a:gd name="T92" fmla="*/ 236 w 501"/>
                <a:gd name="T93" fmla="*/ 10 h 19"/>
                <a:gd name="T94" fmla="*/ 240 w 501"/>
                <a:gd name="T95" fmla="*/ 8 h 19"/>
                <a:gd name="T96" fmla="*/ 242 w 501"/>
                <a:gd name="T97" fmla="*/ 6 h 19"/>
                <a:gd name="T98" fmla="*/ 244 w 501"/>
                <a:gd name="T99" fmla="*/ 4 h 19"/>
                <a:gd name="T100" fmla="*/ 245 w 501"/>
                <a:gd name="T101" fmla="*/ 2 h 19"/>
                <a:gd name="T102" fmla="*/ 244 w 501"/>
                <a:gd name="T103" fmla="*/ 0 h 19"/>
                <a:gd name="T104" fmla="*/ 243 w 501"/>
                <a:gd name="T105" fmla="*/ 1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1" h="19">
                  <a:moveTo>
                    <a:pt x="0" y="12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3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3" y="4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9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9" y="6"/>
                  </a:lnTo>
                  <a:lnTo>
                    <a:pt x="122" y="7"/>
                  </a:lnTo>
                  <a:lnTo>
                    <a:pt x="125" y="8"/>
                  </a:lnTo>
                  <a:lnTo>
                    <a:pt x="128" y="8"/>
                  </a:lnTo>
                  <a:lnTo>
                    <a:pt x="131" y="9"/>
                  </a:lnTo>
                  <a:lnTo>
                    <a:pt x="133" y="10"/>
                  </a:lnTo>
                  <a:lnTo>
                    <a:pt x="136" y="10"/>
                  </a:lnTo>
                  <a:lnTo>
                    <a:pt x="139" y="11"/>
                  </a:lnTo>
                  <a:lnTo>
                    <a:pt x="142" y="12"/>
                  </a:lnTo>
                  <a:lnTo>
                    <a:pt x="144" y="12"/>
                  </a:lnTo>
                  <a:lnTo>
                    <a:pt x="148" y="13"/>
                  </a:lnTo>
                  <a:lnTo>
                    <a:pt x="150" y="14"/>
                  </a:lnTo>
                  <a:lnTo>
                    <a:pt x="153" y="14"/>
                  </a:lnTo>
                  <a:lnTo>
                    <a:pt x="157" y="15"/>
                  </a:lnTo>
                  <a:lnTo>
                    <a:pt x="160" y="16"/>
                  </a:lnTo>
                  <a:lnTo>
                    <a:pt x="163" y="16"/>
                  </a:lnTo>
                  <a:lnTo>
                    <a:pt x="167" y="17"/>
                  </a:lnTo>
                  <a:lnTo>
                    <a:pt x="170" y="17"/>
                  </a:lnTo>
                  <a:lnTo>
                    <a:pt x="175" y="18"/>
                  </a:lnTo>
                  <a:lnTo>
                    <a:pt x="179" y="18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94" y="18"/>
                  </a:lnTo>
                  <a:lnTo>
                    <a:pt x="204" y="18"/>
                  </a:lnTo>
                  <a:lnTo>
                    <a:pt x="208" y="18"/>
                  </a:lnTo>
                  <a:lnTo>
                    <a:pt x="213" y="18"/>
                  </a:lnTo>
                  <a:lnTo>
                    <a:pt x="217" y="18"/>
                  </a:lnTo>
                  <a:lnTo>
                    <a:pt x="221" y="17"/>
                  </a:lnTo>
                  <a:lnTo>
                    <a:pt x="224" y="17"/>
                  </a:lnTo>
                  <a:lnTo>
                    <a:pt x="227" y="16"/>
                  </a:lnTo>
                  <a:lnTo>
                    <a:pt x="231" y="16"/>
                  </a:lnTo>
                  <a:lnTo>
                    <a:pt x="234" y="15"/>
                  </a:lnTo>
                  <a:lnTo>
                    <a:pt x="238" y="15"/>
                  </a:lnTo>
                  <a:lnTo>
                    <a:pt x="240" y="14"/>
                  </a:lnTo>
                  <a:lnTo>
                    <a:pt x="243" y="14"/>
                  </a:lnTo>
                  <a:lnTo>
                    <a:pt x="245" y="13"/>
                  </a:lnTo>
                  <a:lnTo>
                    <a:pt x="249" y="12"/>
                  </a:lnTo>
                  <a:lnTo>
                    <a:pt x="251" y="12"/>
                  </a:lnTo>
                  <a:lnTo>
                    <a:pt x="255" y="11"/>
                  </a:lnTo>
                  <a:lnTo>
                    <a:pt x="257" y="10"/>
                  </a:lnTo>
                  <a:lnTo>
                    <a:pt x="259" y="10"/>
                  </a:lnTo>
                  <a:lnTo>
                    <a:pt x="262" y="9"/>
                  </a:lnTo>
                  <a:lnTo>
                    <a:pt x="265" y="9"/>
                  </a:lnTo>
                  <a:lnTo>
                    <a:pt x="268" y="8"/>
                  </a:lnTo>
                  <a:lnTo>
                    <a:pt x="271" y="8"/>
                  </a:lnTo>
                  <a:lnTo>
                    <a:pt x="275" y="7"/>
                  </a:lnTo>
                  <a:lnTo>
                    <a:pt x="278" y="7"/>
                  </a:lnTo>
                  <a:lnTo>
                    <a:pt x="282" y="6"/>
                  </a:lnTo>
                  <a:lnTo>
                    <a:pt x="286" y="6"/>
                  </a:lnTo>
                  <a:lnTo>
                    <a:pt x="289" y="6"/>
                  </a:lnTo>
                  <a:lnTo>
                    <a:pt x="294" y="5"/>
                  </a:lnTo>
                  <a:lnTo>
                    <a:pt x="298" y="5"/>
                  </a:lnTo>
                  <a:lnTo>
                    <a:pt x="304" y="5"/>
                  </a:lnTo>
                  <a:lnTo>
                    <a:pt x="309" y="5"/>
                  </a:lnTo>
                  <a:lnTo>
                    <a:pt x="319" y="5"/>
                  </a:lnTo>
                  <a:lnTo>
                    <a:pt x="323" y="5"/>
                  </a:lnTo>
                  <a:lnTo>
                    <a:pt x="328" y="6"/>
                  </a:lnTo>
                  <a:lnTo>
                    <a:pt x="332" y="6"/>
                  </a:lnTo>
                  <a:lnTo>
                    <a:pt x="336" y="6"/>
                  </a:lnTo>
                  <a:lnTo>
                    <a:pt x="340" y="7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50" y="9"/>
                  </a:lnTo>
                  <a:lnTo>
                    <a:pt x="352" y="9"/>
                  </a:lnTo>
                  <a:lnTo>
                    <a:pt x="356" y="10"/>
                  </a:lnTo>
                  <a:lnTo>
                    <a:pt x="358" y="11"/>
                  </a:lnTo>
                  <a:lnTo>
                    <a:pt x="361" y="11"/>
                  </a:lnTo>
                  <a:lnTo>
                    <a:pt x="365" y="12"/>
                  </a:lnTo>
                  <a:lnTo>
                    <a:pt x="367" y="13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15"/>
                  </a:lnTo>
                  <a:lnTo>
                    <a:pt x="378" y="16"/>
                  </a:lnTo>
                  <a:lnTo>
                    <a:pt x="381" y="16"/>
                  </a:lnTo>
                  <a:lnTo>
                    <a:pt x="384" y="16"/>
                  </a:lnTo>
                  <a:lnTo>
                    <a:pt x="387" y="17"/>
                  </a:lnTo>
                  <a:lnTo>
                    <a:pt x="391" y="18"/>
                  </a:lnTo>
                  <a:lnTo>
                    <a:pt x="394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0" y="18"/>
                  </a:lnTo>
                  <a:lnTo>
                    <a:pt x="414" y="18"/>
                  </a:lnTo>
                  <a:lnTo>
                    <a:pt x="419" y="18"/>
                  </a:lnTo>
                  <a:lnTo>
                    <a:pt x="425" y="18"/>
                  </a:lnTo>
                  <a:lnTo>
                    <a:pt x="431" y="18"/>
                  </a:lnTo>
                  <a:lnTo>
                    <a:pt x="435" y="18"/>
                  </a:lnTo>
                  <a:lnTo>
                    <a:pt x="439" y="17"/>
                  </a:lnTo>
                  <a:lnTo>
                    <a:pt x="443" y="17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3" y="16"/>
                  </a:lnTo>
                  <a:lnTo>
                    <a:pt x="456" y="15"/>
                  </a:lnTo>
                  <a:lnTo>
                    <a:pt x="459" y="15"/>
                  </a:lnTo>
                  <a:lnTo>
                    <a:pt x="463" y="14"/>
                  </a:lnTo>
                  <a:lnTo>
                    <a:pt x="466" y="14"/>
                  </a:lnTo>
                  <a:lnTo>
                    <a:pt x="468" y="13"/>
                  </a:lnTo>
                  <a:lnTo>
                    <a:pt x="472" y="13"/>
                  </a:lnTo>
                  <a:lnTo>
                    <a:pt x="475" y="12"/>
                  </a:lnTo>
                  <a:lnTo>
                    <a:pt x="477" y="12"/>
                  </a:lnTo>
                  <a:lnTo>
                    <a:pt x="480" y="11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6" y="9"/>
                  </a:lnTo>
                  <a:lnTo>
                    <a:pt x="489" y="8"/>
                  </a:lnTo>
                  <a:lnTo>
                    <a:pt x="491" y="8"/>
                  </a:lnTo>
                  <a:lnTo>
                    <a:pt x="493" y="7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7" y="5"/>
                  </a:lnTo>
                  <a:lnTo>
                    <a:pt x="498" y="4"/>
                  </a:lnTo>
                  <a:lnTo>
                    <a:pt x="499" y="4"/>
                  </a:lnTo>
                  <a:lnTo>
                    <a:pt x="499" y="3"/>
                  </a:lnTo>
                  <a:lnTo>
                    <a:pt x="500" y="2"/>
                  </a:lnTo>
                  <a:lnTo>
                    <a:pt x="500" y="1"/>
                  </a:lnTo>
                  <a:lnTo>
                    <a:pt x="499" y="0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5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189" y="2553"/>
              <a:ext cx="458" cy="47"/>
              <a:chOff x="4713" y="2721"/>
              <a:chExt cx="515" cy="47"/>
            </a:xfrm>
          </p:grpSpPr>
          <p:sp>
            <p:nvSpPr>
              <p:cNvPr id="130163" name="Freeform 51"/>
              <p:cNvSpPr>
                <a:spLocks/>
              </p:cNvSpPr>
              <p:nvPr/>
            </p:nvSpPr>
            <p:spPr bwMode="auto">
              <a:xfrm>
                <a:off x="4713" y="2721"/>
                <a:ext cx="500" cy="19"/>
              </a:xfrm>
              <a:custGeom>
                <a:avLst/>
                <a:gdLst>
                  <a:gd name="T0" fmla="*/ 3 w 500"/>
                  <a:gd name="T1" fmla="*/ 11 h 19"/>
                  <a:gd name="T2" fmla="*/ 7 w 500"/>
                  <a:gd name="T3" fmla="*/ 10 h 19"/>
                  <a:gd name="T4" fmla="*/ 12 w 500"/>
                  <a:gd name="T5" fmla="*/ 9 h 19"/>
                  <a:gd name="T6" fmla="*/ 19 w 500"/>
                  <a:gd name="T7" fmla="*/ 7 h 19"/>
                  <a:gd name="T8" fmla="*/ 28 w 500"/>
                  <a:gd name="T9" fmla="*/ 6 h 19"/>
                  <a:gd name="T10" fmla="*/ 37 w 500"/>
                  <a:gd name="T11" fmla="*/ 5 h 19"/>
                  <a:gd name="T12" fmla="*/ 46 w 500"/>
                  <a:gd name="T13" fmla="*/ 4 h 19"/>
                  <a:gd name="T14" fmla="*/ 57 w 500"/>
                  <a:gd name="T15" fmla="*/ 3 h 19"/>
                  <a:gd name="T16" fmla="*/ 69 w 500"/>
                  <a:gd name="T17" fmla="*/ 3 h 19"/>
                  <a:gd name="T18" fmla="*/ 80 w 500"/>
                  <a:gd name="T19" fmla="*/ 3 h 19"/>
                  <a:gd name="T20" fmla="*/ 98 w 500"/>
                  <a:gd name="T21" fmla="*/ 3 h 19"/>
                  <a:gd name="T22" fmla="*/ 110 w 500"/>
                  <a:gd name="T23" fmla="*/ 5 h 19"/>
                  <a:gd name="T24" fmla="*/ 119 w 500"/>
                  <a:gd name="T25" fmla="*/ 6 h 19"/>
                  <a:gd name="T26" fmla="*/ 128 w 500"/>
                  <a:gd name="T27" fmla="*/ 8 h 19"/>
                  <a:gd name="T28" fmla="*/ 136 w 500"/>
                  <a:gd name="T29" fmla="*/ 10 h 19"/>
                  <a:gd name="T30" fmla="*/ 145 w 500"/>
                  <a:gd name="T31" fmla="*/ 12 h 19"/>
                  <a:gd name="T32" fmla="*/ 154 w 500"/>
                  <a:gd name="T33" fmla="*/ 14 h 19"/>
                  <a:gd name="T34" fmla="*/ 163 w 500"/>
                  <a:gd name="T35" fmla="*/ 16 h 19"/>
                  <a:gd name="T36" fmla="*/ 175 w 500"/>
                  <a:gd name="T37" fmla="*/ 17 h 19"/>
                  <a:gd name="T38" fmla="*/ 189 w 500"/>
                  <a:gd name="T39" fmla="*/ 18 h 19"/>
                  <a:gd name="T40" fmla="*/ 209 w 500"/>
                  <a:gd name="T41" fmla="*/ 18 h 19"/>
                  <a:gd name="T42" fmla="*/ 221 w 500"/>
                  <a:gd name="T43" fmla="*/ 17 h 19"/>
                  <a:gd name="T44" fmla="*/ 232 w 500"/>
                  <a:gd name="T45" fmla="*/ 15 h 19"/>
                  <a:gd name="T46" fmla="*/ 241 w 500"/>
                  <a:gd name="T47" fmla="*/ 14 h 19"/>
                  <a:gd name="T48" fmla="*/ 248 w 500"/>
                  <a:gd name="T49" fmla="*/ 12 h 19"/>
                  <a:gd name="T50" fmla="*/ 257 w 500"/>
                  <a:gd name="T51" fmla="*/ 10 h 19"/>
                  <a:gd name="T52" fmla="*/ 265 w 500"/>
                  <a:gd name="T53" fmla="*/ 9 h 19"/>
                  <a:gd name="T54" fmla="*/ 275 w 500"/>
                  <a:gd name="T55" fmla="*/ 7 h 19"/>
                  <a:gd name="T56" fmla="*/ 285 w 500"/>
                  <a:gd name="T57" fmla="*/ 6 h 19"/>
                  <a:gd name="T58" fmla="*/ 299 w 500"/>
                  <a:gd name="T59" fmla="*/ 5 h 19"/>
                  <a:gd name="T60" fmla="*/ 319 w 500"/>
                  <a:gd name="T61" fmla="*/ 5 h 19"/>
                  <a:gd name="T62" fmla="*/ 332 w 500"/>
                  <a:gd name="T63" fmla="*/ 6 h 19"/>
                  <a:gd name="T64" fmla="*/ 343 w 500"/>
                  <a:gd name="T65" fmla="*/ 7 h 19"/>
                  <a:gd name="T66" fmla="*/ 353 w 500"/>
                  <a:gd name="T67" fmla="*/ 9 h 19"/>
                  <a:gd name="T68" fmla="*/ 362 w 500"/>
                  <a:gd name="T69" fmla="*/ 11 h 19"/>
                  <a:gd name="T70" fmla="*/ 370 w 500"/>
                  <a:gd name="T71" fmla="*/ 13 h 19"/>
                  <a:gd name="T72" fmla="*/ 379 w 500"/>
                  <a:gd name="T73" fmla="*/ 15 h 19"/>
                  <a:gd name="T74" fmla="*/ 388 w 500"/>
                  <a:gd name="T75" fmla="*/ 17 h 19"/>
                  <a:gd name="T76" fmla="*/ 398 w 500"/>
                  <a:gd name="T77" fmla="*/ 18 h 19"/>
                  <a:gd name="T78" fmla="*/ 410 w 500"/>
                  <a:gd name="T79" fmla="*/ 18 h 19"/>
                  <a:gd name="T80" fmla="*/ 424 w 500"/>
                  <a:gd name="T81" fmla="*/ 18 h 19"/>
                  <a:gd name="T82" fmla="*/ 438 w 500"/>
                  <a:gd name="T83" fmla="*/ 17 h 19"/>
                  <a:gd name="T84" fmla="*/ 448 w 500"/>
                  <a:gd name="T85" fmla="*/ 16 h 19"/>
                  <a:gd name="T86" fmla="*/ 460 w 500"/>
                  <a:gd name="T87" fmla="*/ 15 h 19"/>
                  <a:gd name="T88" fmla="*/ 469 w 500"/>
                  <a:gd name="T89" fmla="*/ 13 h 19"/>
                  <a:gd name="T90" fmla="*/ 478 w 500"/>
                  <a:gd name="T91" fmla="*/ 11 h 19"/>
                  <a:gd name="T92" fmla="*/ 484 w 500"/>
                  <a:gd name="T93" fmla="*/ 9 h 19"/>
                  <a:gd name="T94" fmla="*/ 491 w 500"/>
                  <a:gd name="T95" fmla="*/ 7 h 19"/>
                  <a:gd name="T96" fmla="*/ 496 w 500"/>
                  <a:gd name="T97" fmla="*/ 5 h 19"/>
                  <a:gd name="T98" fmla="*/ 498 w 500"/>
                  <a:gd name="T99" fmla="*/ 3 h 19"/>
                  <a:gd name="T100" fmla="*/ 499 w 500"/>
                  <a:gd name="T101" fmla="*/ 1 h 19"/>
                  <a:gd name="T102" fmla="*/ 497 w 500"/>
                  <a:gd name="T103" fmla="*/ 0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0" h="19">
                    <a:moveTo>
                      <a:pt x="0" y="11"/>
                    </a:moveTo>
                    <a:lnTo>
                      <a:pt x="1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5" y="2"/>
                    </a:lnTo>
                    <a:lnTo>
                      <a:pt x="80" y="3"/>
                    </a:lnTo>
                    <a:lnTo>
                      <a:pt x="89" y="3"/>
                    </a:lnTo>
                    <a:lnTo>
                      <a:pt x="93" y="3"/>
                    </a:lnTo>
                    <a:lnTo>
                      <a:pt x="98" y="3"/>
                    </a:lnTo>
                    <a:lnTo>
                      <a:pt x="102" y="4"/>
                    </a:lnTo>
                    <a:lnTo>
                      <a:pt x="107" y="4"/>
                    </a:lnTo>
                    <a:lnTo>
                      <a:pt x="110" y="5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6" y="7"/>
                    </a:lnTo>
                    <a:lnTo>
                      <a:pt x="128" y="8"/>
                    </a:lnTo>
                    <a:lnTo>
                      <a:pt x="131" y="9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9" y="11"/>
                    </a:lnTo>
                    <a:lnTo>
                      <a:pt x="142" y="12"/>
                    </a:lnTo>
                    <a:lnTo>
                      <a:pt x="145" y="12"/>
                    </a:lnTo>
                    <a:lnTo>
                      <a:pt x="147" y="13"/>
                    </a:lnTo>
                    <a:lnTo>
                      <a:pt x="151" y="14"/>
                    </a:lnTo>
                    <a:lnTo>
                      <a:pt x="154" y="14"/>
                    </a:lnTo>
                    <a:lnTo>
                      <a:pt x="156" y="15"/>
                    </a:lnTo>
                    <a:lnTo>
                      <a:pt x="160" y="15"/>
                    </a:lnTo>
                    <a:lnTo>
                      <a:pt x="163" y="16"/>
                    </a:lnTo>
                    <a:lnTo>
                      <a:pt x="167" y="17"/>
                    </a:lnTo>
                    <a:lnTo>
                      <a:pt x="171" y="17"/>
                    </a:lnTo>
                    <a:lnTo>
                      <a:pt x="175" y="17"/>
                    </a:lnTo>
                    <a:lnTo>
                      <a:pt x="179" y="17"/>
                    </a:lnTo>
                    <a:lnTo>
                      <a:pt x="184" y="18"/>
                    </a:lnTo>
                    <a:lnTo>
                      <a:pt x="189" y="18"/>
                    </a:lnTo>
                    <a:lnTo>
                      <a:pt x="194" y="18"/>
                    </a:lnTo>
                    <a:lnTo>
                      <a:pt x="205" y="18"/>
                    </a:lnTo>
                    <a:lnTo>
                      <a:pt x="209" y="18"/>
                    </a:lnTo>
                    <a:lnTo>
                      <a:pt x="214" y="17"/>
                    </a:lnTo>
                    <a:lnTo>
                      <a:pt x="217" y="17"/>
                    </a:lnTo>
                    <a:lnTo>
                      <a:pt x="221" y="17"/>
                    </a:lnTo>
                    <a:lnTo>
                      <a:pt x="225" y="17"/>
                    </a:lnTo>
                    <a:lnTo>
                      <a:pt x="228" y="16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37" y="15"/>
                    </a:lnTo>
                    <a:lnTo>
                      <a:pt x="241" y="14"/>
                    </a:lnTo>
                    <a:lnTo>
                      <a:pt x="243" y="13"/>
                    </a:lnTo>
                    <a:lnTo>
                      <a:pt x="246" y="13"/>
                    </a:lnTo>
                    <a:lnTo>
                      <a:pt x="248" y="12"/>
                    </a:lnTo>
                    <a:lnTo>
                      <a:pt x="252" y="11"/>
                    </a:lnTo>
                    <a:lnTo>
                      <a:pt x="254" y="11"/>
                    </a:lnTo>
                    <a:lnTo>
                      <a:pt x="257" y="10"/>
                    </a:lnTo>
                    <a:lnTo>
                      <a:pt x="260" y="10"/>
                    </a:lnTo>
                    <a:lnTo>
                      <a:pt x="262" y="9"/>
                    </a:lnTo>
                    <a:lnTo>
                      <a:pt x="265" y="9"/>
                    </a:lnTo>
                    <a:lnTo>
                      <a:pt x="269" y="8"/>
                    </a:lnTo>
                    <a:lnTo>
                      <a:pt x="271" y="7"/>
                    </a:lnTo>
                    <a:lnTo>
                      <a:pt x="275" y="7"/>
                    </a:lnTo>
                    <a:lnTo>
                      <a:pt x="278" y="7"/>
                    </a:lnTo>
                    <a:lnTo>
                      <a:pt x="282" y="6"/>
                    </a:lnTo>
                    <a:lnTo>
                      <a:pt x="285" y="6"/>
                    </a:lnTo>
                    <a:lnTo>
                      <a:pt x="290" y="5"/>
                    </a:lnTo>
                    <a:lnTo>
                      <a:pt x="294" y="5"/>
                    </a:lnTo>
                    <a:lnTo>
                      <a:pt x="299" y="5"/>
                    </a:lnTo>
                    <a:lnTo>
                      <a:pt x="303" y="5"/>
                    </a:lnTo>
                    <a:lnTo>
                      <a:pt x="309" y="5"/>
                    </a:lnTo>
                    <a:lnTo>
                      <a:pt x="319" y="5"/>
                    </a:lnTo>
                    <a:lnTo>
                      <a:pt x="324" y="5"/>
                    </a:lnTo>
                    <a:lnTo>
                      <a:pt x="328" y="5"/>
                    </a:lnTo>
                    <a:lnTo>
                      <a:pt x="332" y="6"/>
                    </a:lnTo>
                    <a:lnTo>
                      <a:pt x="336" y="6"/>
                    </a:lnTo>
                    <a:lnTo>
                      <a:pt x="339" y="7"/>
                    </a:lnTo>
                    <a:lnTo>
                      <a:pt x="343" y="7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9"/>
                    </a:lnTo>
                    <a:lnTo>
                      <a:pt x="356" y="10"/>
                    </a:lnTo>
                    <a:lnTo>
                      <a:pt x="359" y="11"/>
                    </a:lnTo>
                    <a:lnTo>
                      <a:pt x="362" y="11"/>
                    </a:lnTo>
                    <a:lnTo>
                      <a:pt x="364" y="12"/>
                    </a:lnTo>
                    <a:lnTo>
                      <a:pt x="368" y="13"/>
                    </a:lnTo>
                    <a:lnTo>
                      <a:pt x="370" y="13"/>
                    </a:lnTo>
                    <a:lnTo>
                      <a:pt x="372" y="14"/>
                    </a:lnTo>
                    <a:lnTo>
                      <a:pt x="375" y="15"/>
                    </a:lnTo>
                    <a:lnTo>
                      <a:pt x="379" y="15"/>
                    </a:lnTo>
                    <a:lnTo>
                      <a:pt x="381" y="16"/>
                    </a:lnTo>
                    <a:lnTo>
                      <a:pt x="384" y="16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4" y="18"/>
                    </a:lnTo>
                    <a:lnTo>
                      <a:pt x="398" y="18"/>
                    </a:lnTo>
                    <a:lnTo>
                      <a:pt x="401" y="18"/>
                    </a:lnTo>
                    <a:lnTo>
                      <a:pt x="406" y="18"/>
                    </a:lnTo>
                    <a:lnTo>
                      <a:pt x="410" y="18"/>
                    </a:lnTo>
                    <a:lnTo>
                      <a:pt x="415" y="18"/>
                    </a:lnTo>
                    <a:lnTo>
                      <a:pt x="419" y="18"/>
                    </a:lnTo>
                    <a:lnTo>
                      <a:pt x="424" y="18"/>
                    </a:lnTo>
                    <a:lnTo>
                      <a:pt x="432" y="17"/>
                    </a:lnTo>
                    <a:lnTo>
                      <a:pt x="435" y="17"/>
                    </a:lnTo>
                    <a:lnTo>
                      <a:pt x="438" y="17"/>
                    </a:lnTo>
                    <a:lnTo>
                      <a:pt x="442" y="17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3" y="15"/>
                    </a:lnTo>
                    <a:lnTo>
                      <a:pt x="455" y="15"/>
                    </a:lnTo>
                    <a:lnTo>
                      <a:pt x="460" y="15"/>
                    </a:lnTo>
                    <a:lnTo>
                      <a:pt x="462" y="14"/>
                    </a:lnTo>
                    <a:lnTo>
                      <a:pt x="465" y="14"/>
                    </a:lnTo>
                    <a:lnTo>
                      <a:pt x="469" y="13"/>
                    </a:lnTo>
                    <a:lnTo>
                      <a:pt x="471" y="13"/>
                    </a:lnTo>
                    <a:lnTo>
                      <a:pt x="474" y="12"/>
                    </a:lnTo>
                    <a:lnTo>
                      <a:pt x="478" y="11"/>
                    </a:lnTo>
                    <a:lnTo>
                      <a:pt x="480" y="11"/>
                    </a:lnTo>
                    <a:lnTo>
                      <a:pt x="482" y="10"/>
                    </a:lnTo>
                    <a:lnTo>
                      <a:pt x="484" y="9"/>
                    </a:lnTo>
                    <a:lnTo>
                      <a:pt x="487" y="9"/>
                    </a:lnTo>
                    <a:lnTo>
                      <a:pt x="489" y="8"/>
                    </a:lnTo>
                    <a:lnTo>
                      <a:pt x="491" y="7"/>
                    </a:lnTo>
                    <a:lnTo>
                      <a:pt x="492" y="7"/>
                    </a:lnTo>
                    <a:lnTo>
                      <a:pt x="493" y="6"/>
                    </a:lnTo>
                    <a:lnTo>
                      <a:pt x="496" y="5"/>
                    </a:lnTo>
                    <a:lnTo>
                      <a:pt x="497" y="5"/>
                    </a:lnTo>
                    <a:lnTo>
                      <a:pt x="498" y="4"/>
                    </a:lnTo>
                    <a:lnTo>
                      <a:pt x="498" y="3"/>
                    </a:lnTo>
                    <a:lnTo>
                      <a:pt x="499" y="3"/>
                    </a:lnTo>
                    <a:lnTo>
                      <a:pt x="499" y="2"/>
                    </a:lnTo>
                    <a:lnTo>
                      <a:pt x="499" y="1"/>
                    </a:lnTo>
                    <a:lnTo>
                      <a:pt x="499" y="0"/>
                    </a:lnTo>
                    <a:lnTo>
                      <a:pt x="498" y="0"/>
                    </a:lnTo>
                    <a:lnTo>
                      <a:pt x="497" y="0"/>
                    </a:lnTo>
                    <a:lnTo>
                      <a:pt x="496" y="0"/>
                    </a:lnTo>
                    <a:lnTo>
                      <a:pt x="496" y="1"/>
                    </a:lnTo>
                  </a:path>
                </a:pathLst>
              </a:custGeom>
              <a:noFill/>
              <a:ln w="12700" cap="rnd" cmpd="sng">
                <a:solidFill>
                  <a:srgbClr val="FDC0E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4" name="Freeform 52"/>
              <p:cNvSpPr>
                <a:spLocks/>
              </p:cNvSpPr>
              <p:nvPr/>
            </p:nvSpPr>
            <p:spPr bwMode="auto">
              <a:xfrm>
                <a:off x="4718" y="2735"/>
                <a:ext cx="501" cy="19"/>
              </a:xfrm>
              <a:custGeom>
                <a:avLst/>
                <a:gdLst>
                  <a:gd name="T0" fmla="*/ 2 w 501"/>
                  <a:gd name="T1" fmla="*/ 11 h 19"/>
                  <a:gd name="T2" fmla="*/ 7 w 501"/>
                  <a:gd name="T3" fmla="*/ 10 h 19"/>
                  <a:gd name="T4" fmla="*/ 11 w 501"/>
                  <a:gd name="T5" fmla="*/ 9 h 19"/>
                  <a:gd name="T6" fmla="*/ 19 w 501"/>
                  <a:gd name="T7" fmla="*/ 7 h 19"/>
                  <a:gd name="T8" fmla="*/ 27 w 501"/>
                  <a:gd name="T9" fmla="*/ 6 h 19"/>
                  <a:gd name="T10" fmla="*/ 36 w 501"/>
                  <a:gd name="T11" fmla="*/ 5 h 19"/>
                  <a:gd name="T12" fmla="*/ 46 w 501"/>
                  <a:gd name="T13" fmla="*/ 4 h 19"/>
                  <a:gd name="T14" fmla="*/ 56 w 501"/>
                  <a:gd name="T15" fmla="*/ 3 h 19"/>
                  <a:gd name="T16" fmla="*/ 68 w 501"/>
                  <a:gd name="T17" fmla="*/ 3 h 19"/>
                  <a:gd name="T18" fmla="*/ 79 w 501"/>
                  <a:gd name="T19" fmla="*/ 3 h 19"/>
                  <a:gd name="T20" fmla="*/ 98 w 501"/>
                  <a:gd name="T21" fmla="*/ 3 h 19"/>
                  <a:gd name="T22" fmla="*/ 109 w 501"/>
                  <a:gd name="T23" fmla="*/ 5 h 19"/>
                  <a:gd name="T24" fmla="*/ 119 w 501"/>
                  <a:gd name="T25" fmla="*/ 6 h 19"/>
                  <a:gd name="T26" fmla="*/ 128 w 501"/>
                  <a:gd name="T27" fmla="*/ 8 h 19"/>
                  <a:gd name="T28" fmla="*/ 136 w 501"/>
                  <a:gd name="T29" fmla="*/ 10 h 19"/>
                  <a:gd name="T30" fmla="*/ 144 w 501"/>
                  <a:gd name="T31" fmla="*/ 12 h 19"/>
                  <a:gd name="T32" fmla="*/ 153 w 501"/>
                  <a:gd name="T33" fmla="*/ 14 h 19"/>
                  <a:gd name="T34" fmla="*/ 162 w 501"/>
                  <a:gd name="T35" fmla="*/ 16 h 19"/>
                  <a:gd name="T36" fmla="*/ 175 w 501"/>
                  <a:gd name="T37" fmla="*/ 17 h 19"/>
                  <a:gd name="T38" fmla="*/ 188 w 501"/>
                  <a:gd name="T39" fmla="*/ 18 h 19"/>
                  <a:gd name="T40" fmla="*/ 208 w 501"/>
                  <a:gd name="T41" fmla="*/ 18 h 19"/>
                  <a:gd name="T42" fmla="*/ 221 w 501"/>
                  <a:gd name="T43" fmla="*/ 17 h 19"/>
                  <a:gd name="T44" fmla="*/ 231 w 501"/>
                  <a:gd name="T45" fmla="*/ 15 h 19"/>
                  <a:gd name="T46" fmla="*/ 240 w 501"/>
                  <a:gd name="T47" fmla="*/ 14 h 19"/>
                  <a:gd name="T48" fmla="*/ 248 w 501"/>
                  <a:gd name="T49" fmla="*/ 12 h 19"/>
                  <a:gd name="T50" fmla="*/ 257 w 501"/>
                  <a:gd name="T51" fmla="*/ 10 h 19"/>
                  <a:gd name="T52" fmla="*/ 265 w 501"/>
                  <a:gd name="T53" fmla="*/ 8 h 19"/>
                  <a:gd name="T54" fmla="*/ 275 w 501"/>
                  <a:gd name="T55" fmla="*/ 7 h 19"/>
                  <a:gd name="T56" fmla="*/ 286 w 501"/>
                  <a:gd name="T57" fmla="*/ 5 h 19"/>
                  <a:gd name="T58" fmla="*/ 298 w 501"/>
                  <a:gd name="T59" fmla="*/ 5 h 19"/>
                  <a:gd name="T60" fmla="*/ 319 w 501"/>
                  <a:gd name="T61" fmla="*/ 5 h 19"/>
                  <a:gd name="T62" fmla="*/ 332 w 501"/>
                  <a:gd name="T63" fmla="*/ 5 h 19"/>
                  <a:gd name="T64" fmla="*/ 342 w 501"/>
                  <a:gd name="T65" fmla="*/ 7 h 19"/>
                  <a:gd name="T66" fmla="*/ 352 w 501"/>
                  <a:gd name="T67" fmla="*/ 9 h 19"/>
                  <a:gd name="T68" fmla="*/ 361 w 501"/>
                  <a:gd name="T69" fmla="*/ 11 h 19"/>
                  <a:gd name="T70" fmla="*/ 369 w 501"/>
                  <a:gd name="T71" fmla="*/ 13 h 19"/>
                  <a:gd name="T72" fmla="*/ 378 w 501"/>
                  <a:gd name="T73" fmla="*/ 15 h 19"/>
                  <a:gd name="T74" fmla="*/ 387 w 501"/>
                  <a:gd name="T75" fmla="*/ 17 h 19"/>
                  <a:gd name="T76" fmla="*/ 398 w 501"/>
                  <a:gd name="T77" fmla="*/ 18 h 19"/>
                  <a:gd name="T78" fmla="*/ 410 w 501"/>
                  <a:gd name="T79" fmla="*/ 18 h 19"/>
                  <a:gd name="T80" fmla="*/ 423 w 501"/>
                  <a:gd name="T81" fmla="*/ 18 h 19"/>
                  <a:gd name="T82" fmla="*/ 438 w 501"/>
                  <a:gd name="T83" fmla="*/ 17 h 19"/>
                  <a:gd name="T84" fmla="*/ 448 w 501"/>
                  <a:gd name="T85" fmla="*/ 16 h 19"/>
                  <a:gd name="T86" fmla="*/ 459 w 501"/>
                  <a:gd name="T87" fmla="*/ 15 h 19"/>
                  <a:gd name="T88" fmla="*/ 468 w 501"/>
                  <a:gd name="T89" fmla="*/ 13 h 19"/>
                  <a:gd name="T90" fmla="*/ 477 w 501"/>
                  <a:gd name="T91" fmla="*/ 11 h 19"/>
                  <a:gd name="T92" fmla="*/ 484 w 501"/>
                  <a:gd name="T93" fmla="*/ 9 h 19"/>
                  <a:gd name="T94" fmla="*/ 491 w 501"/>
                  <a:gd name="T95" fmla="*/ 7 h 19"/>
                  <a:gd name="T96" fmla="*/ 495 w 501"/>
                  <a:gd name="T97" fmla="*/ 5 h 19"/>
                  <a:gd name="T98" fmla="*/ 499 w 501"/>
                  <a:gd name="T99" fmla="*/ 3 h 19"/>
                  <a:gd name="T100" fmla="*/ 500 w 501"/>
                  <a:gd name="T101" fmla="*/ 0 h 19"/>
                  <a:gd name="T102" fmla="*/ 497 w 501"/>
                  <a:gd name="T103" fmla="*/ 0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1" h="19">
                    <a:moveTo>
                      <a:pt x="0" y="11"/>
                    </a:move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9" y="3"/>
                    </a:lnTo>
                    <a:lnTo>
                      <a:pt x="89" y="3"/>
                    </a:lnTo>
                    <a:lnTo>
                      <a:pt x="93" y="3"/>
                    </a:lnTo>
                    <a:lnTo>
                      <a:pt x="98" y="3"/>
                    </a:lnTo>
                    <a:lnTo>
                      <a:pt x="101" y="4"/>
                    </a:lnTo>
                    <a:lnTo>
                      <a:pt x="106" y="4"/>
                    </a:lnTo>
                    <a:lnTo>
                      <a:pt x="109" y="5"/>
                    </a:lnTo>
                    <a:lnTo>
                      <a:pt x="113" y="5"/>
                    </a:lnTo>
                    <a:lnTo>
                      <a:pt x="116" y="5"/>
                    </a:lnTo>
                    <a:lnTo>
                      <a:pt x="119" y="6"/>
                    </a:lnTo>
                    <a:lnTo>
                      <a:pt x="122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6" y="10"/>
                    </a:lnTo>
                    <a:lnTo>
                      <a:pt x="139" y="11"/>
                    </a:lnTo>
                    <a:lnTo>
                      <a:pt x="142" y="11"/>
                    </a:lnTo>
                    <a:lnTo>
                      <a:pt x="144" y="12"/>
                    </a:lnTo>
                    <a:lnTo>
                      <a:pt x="146" y="13"/>
                    </a:lnTo>
                    <a:lnTo>
                      <a:pt x="150" y="13"/>
                    </a:lnTo>
                    <a:lnTo>
                      <a:pt x="153" y="14"/>
                    </a:lnTo>
                    <a:lnTo>
                      <a:pt x="155" y="15"/>
                    </a:lnTo>
                    <a:lnTo>
                      <a:pt x="160" y="15"/>
                    </a:lnTo>
                    <a:lnTo>
                      <a:pt x="162" y="16"/>
                    </a:lnTo>
                    <a:lnTo>
                      <a:pt x="167" y="16"/>
                    </a:lnTo>
                    <a:lnTo>
                      <a:pt x="170" y="17"/>
                    </a:lnTo>
                    <a:lnTo>
                      <a:pt x="175" y="17"/>
                    </a:lnTo>
                    <a:lnTo>
                      <a:pt x="179" y="17"/>
                    </a:lnTo>
                    <a:lnTo>
                      <a:pt x="184" y="18"/>
                    </a:lnTo>
                    <a:lnTo>
                      <a:pt x="188" y="18"/>
                    </a:lnTo>
                    <a:lnTo>
                      <a:pt x="194" y="18"/>
                    </a:lnTo>
                    <a:lnTo>
                      <a:pt x="204" y="18"/>
                    </a:lnTo>
                    <a:lnTo>
                      <a:pt x="208" y="18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21" y="17"/>
                    </a:lnTo>
                    <a:lnTo>
                      <a:pt x="224" y="17"/>
                    </a:lnTo>
                    <a:lnTo>
                      <a:pt x="227" y="16"/>
                    </a:lnTo>
                    <a:lnTo>
                      <a:pt x="231" y="15"/>
                    </a:lnTo>
                    <a:lnTo>
                      <a:pt x="234" y="15"/>
                    </a:lnTo>
                    <a:lnTo>
                      <a:pt x="236" y="15"/>
                    </a:lnTo>
                    <a:lnTo>
                      <a:pt x="240" y="14"/>
                    </a:lnTo>
                    <a:lnTo>
                      <a:pt x="243" y="13"/>
                    </a:lnTo>
                    <a:lnTo>
                      <a:pt x="245" y="13"/>
                    </a:lnTo>
                    <a:lnTo>
                      <a:pt x="248" y="12"/>
                    </a:lnTo>
                    <a:lnTo>
                      <a:pt x="251" y="11"/>
                    </a:lnTo>
                    <a:lnTo>
                      <a:pt x="253" y="11"/>
                    </a:lnTo>
                    <a:lnTo>
                      <a:pt x="257" y="10"/>
                    </a:lnTo>
                    <a:lnTo>
                      <a:pt x="259" y="9"/>
                    </a:lnTo>
                    <a:lnTo>
                      <a:pt x="262" y="9"/>
                    </a:lnTo>
                    <a:lnTo>
                      <a:pt x="265" y="8"/>
                    </a:lnTo>
                    <a:lnTo>
                      <a:pt x="268" y="8"/>
                    </a:lnTo>
                    <a:lnTo>
                      <a:pt x="271" y="7"/>
                    </a:lnTo>
                    <a:lnTo>
                      <a:pt x="275" y="7"/>
                    </a:lnTo>
                    <a:lnTo>
                      <a:pt x="278" y="6"/>
                    </a:lnTo>
                    <a:lnTo>
                      <a:pt x="282" y="6"/>
                    </a:lnTo>
                    <a:lnTo>
                      <a:pt x="286" y="5"/>
                    </a:lnTo>
                    <a:lnTo>
                      <a:pt x="289" y="5"/>
                    </a:lnTo>
                    <a:lnTo>
                      <a:pt x="294" y="5"/>
                    </a:lnTo>
                    <a:lnTo>
                      <a:pt x="298" y="5"/>
                    </a:lnTo>
                    <a:lnTo>
                      <a:pt x="304" y="5"/>
                    </a:lnTo>
                    <a:lnTo>
                      <a:pt x="309" y="5"/>
                    </a:lnTo>
                    <a:lnTo>
                      <a:pt x="319" y="5"/>
                    </a:lnTo>
                    <a:lnTo>
                      <a:pt x="323" y="5"/>
                    </a:lnTo>
                    <a:lnTo>
                      <a:pt x="328" y="5"/>
                    </a:lnTo>
                    <a:lnTo>
                      <a:pt x="332" y="5"/>
                    </a:lnTo>
                    <a:lnTo>
                      <a:pt x="336" y="6"/>
                    </a:lnTo>
                    <a:lnTo>
                      <a:pt x="340" y="6"/>
                    </a:lnTo>
                    <a:lnTo>
                      <a:pt x="342" y="7"/>
                    </a:lnTo>
                    <a:lnTo>
                      <a:pt x="347" y="7"/>
                    </a:lnTo>
                    <a:lnTo>
                      <a:pt x="349" y="8"/>
                    </a:lnTo>
                    <a:lnTo>
                      <a:pt x="352" y="9"/>
                    </a:lnTo>
                    <a:lnTo>
                      <a:pt x="356" y="9"/>
                    </a:lnTo>
                    <a:lnTo>
                      <a:pt x="358" y="10"/>
                    </a:lnTo>
                    <a:lnTo>
                      <a:pt x="361" y="11"/>
                    </a:lnTo>
                    <a:lnTo>
                      <a:pt x="364" y="11"/>
                    </a:lnTo>
                    <a:lnTo>
                      <a:pt x="367" y="12"/>
                    </a:lnTo>
                    <a:lnTo>
                      <a:pt x="369" y="13"/>
                    </a:lnTo>
                    <a:lnTo>
                      <a:pt x="372" y="14"/>
                    </a:lnTo>
                    <a:lnTo>
                      <a:pt x="375" y="14"/>
                    </a:lnTo>
                    <a:lnTo>
                      <a:pt x="378" y="15"/>
                    </a:lnTo>
                    <a:lnTo>
                      <a:pt x="381" y="15"/>
                    </a:lnTo>
                    <a:lnTo>
                      <a:pt x="384" y="16"/>
                    </a:lnTo>
                    <a:lnTo>
                      <a:pt x="387" y="17"/>
                    </a:lnTo>
                    <a:lnTo>
                      <a:pt x="390" y="17"/>
                    </a:lnTo>
                    <a:lnTo>
                      <a:pt x="394" y="17"/>
                    </a:lnTo>
                    <a:lnTo>
                      <a:pt x="398" y="18"/>
                    </a:lnTo>
                    <a:lnTo>
                      <a:pt x="401" y="18"/>
                    </a:lnTo>
                    <a:lnTo>
                      <a:pt x="405" y="18"/>
                    </a:lnTo>
                    <a:lnTo>
                      <a:pt x="410" y="18"/>
                    </a:lnTo>
                    <a:lnTo>
                      <a:pt x="414" y="18"/>
                    </a:lnTo>
                    <a:lnTo>
                      <a:pt x="419" y="18"/>
                    </a:lnTo>
                    <a:lnTo>
                      <a:pt x="423" y="18"/>
                    </a:lnTo>
                    <a:lnTo>
                      <a:pt x="431" y="17"/>
                    </a:lnTo>
                    <a:lnTo>
                      <a:pt x="435" y="17"/>
                    </a:lnTo>
                    <a:lnTo>
                      <a:pt x="438" y="17"/>
                    </a:lnTo>
                    <a:lnTo>
                      <a:pt x="441" y="17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3" y="15"/>
                    </a:lnTo>
                    <a:lnTo>
                      <a:pt x="455" y="15"/>
                    </a:lnTo>
                    <a:lnTo>
                      <a:pt x="459" y="15"/>
                    </a:lnTo>
                    <a:lnTo>
                      <a:pt x="462" y="14"/>
                    </a:lnTo>
                    <a:lnTo>
                      <a:pt x="465" y="14"/>
                    </a:lnTo>
                    <a:lnTo>
                      <a:pt x="468" y="13"/>
                    </a:lnTo>
                    <a:lnTo>
                      <a:pt x="471" y="13"/>
                    </a:lnTo>
                    <a:lnTo>
                      <a:pt x="474" y="12"/>
                    </a:lnTo>
                    <a:lnTo>
                      <a:pt x="477" y="11"/>
                    </a:lnTo>
                    <a:lnTo>
                      <a:pt x="480" y="11"/>
                    </a:lnTo>
                    <a:lnTo>
                      <a:pt x="482" y="10"/>
                    </a:lnTo>
                    <a:lnTo>
                      <a:pt x="484" y="9"/>
                    </a:lnTo>
                    <a:lnTo>
                      <a:pt x="486" y="9"/>
                    </a:lnTo>
                    <a:lnTo>
                      <a:pt x="489" y="8"/>
                    </a:lnTo>
                    <a:lnTo>
                      <a:pt x="491" y="7"/>
                    </a:lnTo>
                    <a:lnTo>
                      <a:pt x="492" y="7"/>
                    </a:lnTo>
                    <a:lnTo>
                      <a:pt x="494" y="6"/>
                    </a:lnTo>
                    <a:lnTo>
                      <a:pt x="495" y="5"/>
                    </a:lnTo>
                    <a:lnTo>
                      <a:pt x="497" y="5"/>
                    </a:lnTo>
                    <a:lnTo>
                      <a:pt x="498" y="4"/>
                    </a:lnTo>
                    <a:lnTo>
                      <a:pt x="499" y="3"/>
                    </a:lnTo>
                    <a:lnTo>
                      <a:pt x="499" y="2"/>
                    </a:lnTo>
                    <a:lnTo>
                      <a:pt x="500" y="1"/>
                    </a:lnTo>
                    <a:lnTo>
                      <a:pt x="500" y="0"/>
                    </a:lnTo>
                    <a:lnTo>
                      <a:pt x="499" y="0"/>
                    </a:lnTo>
                    <a:lnTo>
                      <a:pt x="498" y="0"/>
                    </a:lnTo>
                    <a:lnTo>
                      <a:pt x="497" y="0"/>
                    </a:lnTo>
                    <a:lnTo>
                      <a:pt x="495" y="0"/>
                    </a:lnTo>
                  </a:path>
                </a:pathLst>
              </a:custGeom>
              <a:noFill/>
              <a:ln w="12700" cap="rnd" cmpd="sng">
                <a:solidFill>
                  <a:srgbClr val="FDC0E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5" name="Freeform 53"/>
              <p:cNvSpPr>
                <a:spLocks/>
              </p:cNvSpPr>
              <p:nvPr/>
            </p:nvSpPr>
            <p:spPr bwMode="auto">
              <a:xfrm>
                <a:off x="4726" y="2749"/>
                <a:ext cx="502" cy="19"/>
              </a:xfrm>
              <a:custGeom>
                <a:avLst/>
                <a:gdLst>
                  <a:gd name="T0" fmla="*/ 3 w 502"/>
                  <a:gd name="T1" fmla="*/ 11 h 19"/>
                  <a:gd name="T2" fmla="*/ 7 w 502"/>
                  <a:gd name="T3" fmla="*/ 10 h 19"/>
                  <a:gd name="T4" fmla="*/ 12 w 502"/>
                  <a:gd name="T5" fmla="*/ 9 h 19"/>
                  <a:gd name="T6" fmla="*/ 19 w 502"/>
                  <a:gd name="T7" fmla="*/ 7 h 19"/>
                  <a:gd name="T8" fmla="*/ 28 w 502"/>
                  <a:gd name="T9" fmla="*/ 6 h 19"/>
                  <a:gd name="T10" fmla="*/ 37 w 502"/>
                  <a:gd name="T11" fmla="*/ 5 h 19"/>
                  <a:gd name="T12" fmla="*/ 47 w 502"/>
                  <a:gd name="T13" fmla="*/ 3 h 19"/>
                  <a:gd name="T14" fmla="*/ 57 w 502"/>
                  <a:gd name="T15" fmla="*/ 3 h 19"/>
                  <a:gd name="T16" fmla="*/ 69 w 502"/>
                  <a:gd name="T17" fmla="*/ 2 h 19"/>
                  <a:gd name="T18" fmla="*/ 80 w 502"/>
                  <a:gd name="T19" fmla="*/ 2 h 19"/>
                  <a:gd name="T20" fmla="*/ 98 w 502"/>
                  <a:gd name="T21" fmla="*/ 3 h 19"/>
                  <a:gd name="T22" fmla="*/ 110 w 502"/>
                  <a:gd name="T23" fmla="*/ 4 h 19"/>
                  <a:gd name="T24" fmla="*/ 120 w 502"/>
                  <a:gd name="T25" fmla="*/ 6 h 19"/>
                  <a:gd name="T26" fmla="*/ 128 w 502"/>
                  <a:gd name="T27" fmla="*/ 8 h 19"/>
                  <a:gd name="T28" fmla="*/ 137 w 502"/>
                  <a:gd name="T29" fmla="*/ 10 h 19"/>
                  <a:gd name="T30" fmla="*/ 145 w 502"/>
                  <a:gd name="T31" fmla="*/ 12 h 19"/>
                  <a:gd name="T32" fmla="*/ 154 w 502"/>
                  <a:gd name="T33" fmla="*/ 14 h 19"/>
                  <a:gd name="T34" fmla="*/ 163 w 502"/>
                  <a:gd name="T35" fmla="*/ 15 h 19"/>
                  <a:gd name="T36" fmla="*/ 176 w 502"/>
                  <a:gd name="T37" fmla="*/ 17 h 19"/>
                  <a:gd name="T38" fmla="*/ 189 w 502"/>
                  <a:gd name="T39" fmla="*/ 17 h 19"/>
                  <a:gd name="T40" fmla="*/ 209 w 502"/>
                  <a:gd name="T41" fmla="*/ 17 h 19"/>
                  <a:gd name="T42" fmla="*/ 222 w 502"/>
                  <a:gd name="T43" fmla="*/ 17 h 19"/>
                  <a:gd name="T44" fmla="*/ 232 w 502"/>
                  <a:gd name="T45" fmla="*/ 15 h 19"/>
                  <a:gd name="T46" fmla="*/ 241 w 502"/>
                  <a:gd name="T47" fmla="*/ 14 h 19"/>
                  <a:gd name="T48" fmla="*/ 249 w 502"/>
                  <a:gd name="T49" fmla="*/ 12 h 19"/>
                  <a:gd name="T50" fmla="*/ 258 w 502"/>
                  <a:gd name="T51" fmla="*/ 10 h 19"/>
                  <a:gd name="T52" fmla="*/ 266 w 502"/>
                  <a:gd name="T53" fmla="*/ 8 h 19"/>
                  <a:gd name="T54" fmla="*/ 276 w 502"/>
                  <a:gd name="T55" fmla="*/ 7 h 19"/>
                  <a:gd name="T56" fmla="*/ 286 w 502"/>
                  <a:gd name="T57" fmla="*/ 5 h 19"/>
                  <a:gd name="T58" fmla="*/ 299 w 502"/>
                  <a:gd name="T59" fmla="*/ 5 h 19"/>
                  <a:gd name="T60" fmla="*/ 320 w 502"/>
                  <a:gd name="T61" fmla="*/ 5 h 19"/>
                  <a:gd name="T62" fmla="*/ 332 w 502"/>
                  <a:gd name="T63" fmla="*/ 5 h 19"/>
                  <a:gd name="T64" fmla="*/ 343 w 502"/>
                  <a:gd name="T65" fmla="*/ 7 h 19"/>
                  <a:gd name="T66" fmla="*/ 354 w 502"/>
                  <a:gd name="T67" fmla="*/ 9 h 19"/>
                  <a:gd name="T68" fmla="*/ 363 w 502"/>
                  <a:gd name="T69" fmla="*/ 11 h 19"/>
                  <a:gd name="T70" fmla="*/ 370 w 502"/>
                  <a:gd name="T71" fmla="*/ 13 h 19"/>
                  <a:gd name="T72" fmla="*/ 379 w 502"/>
                  <a:gd name="T73" fmla="*/ 15 h 19"/>
                  <a:gd name="T74" fmla="*/ 388 w 502"/>
                  <a:gd name="T75" fmla="*/ 17 h 19"/>
                  <a:gd name="T76" fmla="*/ 399 w 502"/>
                  <a:gd name="T77" fmla="*/ 17 h 19"/>
                  <a:gd name="T78" fmla="*/ 411 w 502"/>
                  <a:gd name="T79" fmla="*/ 18 h 19"/>
                  <a:gd name="T80" fmla="*/ 424 w 502"/>
                  <a:gd name="T81" fmla="*/ 18 h 19"/>
                  <a:gd name="T82" fmla="*/ 439 w 502"/>
                  <a:gd name="T83" fmla="*/ 17 h 19"/>
                  <a:gd name="T84" fmla="*/ 449 w 502"/>
                  <a:gd name="T85" fmla="*/ 15 h 19"/>
                  <a:gd name="T86" fmla="*/ 460 w 502"/>
                  <a:gd name="T87" fmla="*/ 14 h 19"/>
                  <a:gd name="T88" fmla="*/ 469 w 502"/>
                  <a:gd name="T89" fmla="*/ 13 h 19"/>
                  <a:gd name="T90" fmla="*/ 478 w 502"/>
                  <a:gd name="T91" fmla="*/ 11 h 19"/>
                  <a:gd name="T92" fmla="*/ 485 w 502"/>
                  <a:gd name="T93" fmla="*/ 9 h 19"/>
                  <a:gd name="T94" fmla="*/ 492 w 502"/>
                  <a:gd name="T95" fmla="*/ 7 h 19"/>
                  <a:gd name="T96" fmla="*/ 496 w 502"/>
                  <a:gd name="T97" fmla="*/ 5 h 19"/>
                  <a:gd name="T98" fmla="*/ 500 w 502"/>
                  <a:gd name="T99" fmla="*/ 3 h 19"/>
                  <a:gd name="T100" fmla="*/ 501 w 502"/>
                  <a:gd name="T101" fmla="*/ 0 h 19"/>
                  <a:gd name="T102" fmla="*/ 498 w 502"/>
                  <a:gd name="T103" fmla="*/ 0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2" h="19">
                    <a:moveTo>
                      <a:pt x="0" y="11"/>
                    </a:moveTo>
                    <a:lnTo>
                      <a:pt x="1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8" y="6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41" y="4"/>
                    </a:lnTo>
                    <a:lnTo>
                      <a:pt x="44" y="4"/>
                    </a:lnTo>
                    <a:lnTo>
                      <a:pt x="47" y="3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4" y="2"/>
                    </a:lnTo>
                    <a:lnTo>
                      <a:pt x="69" y="2"/>
                    </a:lnTo>
                    <a:lnTo>
                      <a:pt x="72" y="2"/>
                    </a:lnTo>
                    <a:lnTo>
                      <a:pt x="75" y="2"/>
                    </a:lnTo>
                    <a:lnTo>
                      <a:pt x="80" y="2"/>
                    </a:lnTo>
                    <a:lnTo>
                      <a:pt x="89" y="2"/>
                    </a:lnTo>
                    <a:lnTo>
                      <a:pt x="93" y="3"/>
                    </a:lnTo>
                    <a:lnTo>
                      <a:pt x="98" y="3"/>
                    </a:lnTo>
                    <a:lnTo>
                      <a:pt x="102" y="3"/>
                    </a:lnTo>
                    <a:lnTo>
                      <a:pt x="107" y="4"/>
                    </a:lnTo>
                    <a:lnTo>
                      <a:pt x="110" y="4"/>
                    </a:lnTo>
                    <a:lnTo>
                      <a:pt x="114" y="5"/>
                    </a:lnTo>
                    <a:lnTo>
                      <a:pt x="117" y="5"/>
                    </a:lnTo>
                    <a:lnTo>
                      <a:pt x="120" y="6"/>
                    </a:lnTo>
                    <a:lnTo>
                      <a:pt x="123" y="7"/>
                    </a:lnTo>
                    <a:lnTo>
                      <a:pt x="126" y="7"/>
                    </a:lnTo>
                    <a:lnTo>
                      <a:pt x="128" y="8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7" y="10"/>
                    </a:lnTo>
                    <a:lnTo>
                      <a:pt x="140" y="11"/>
                    </a:lnTo>
                    <a:lnTo>
                      <a:pt x="143" y="11"/>
                    </a:lnTo>
                    <a:lnTo>
                      <a:pt x="145" y="12"/>
                    </a:lnTo>
                    <a:lnTo>
                      <a:pt x="147" y="13"/>
                    </a:lnTo>
                    <a:lnTo>
                      <a:pt x="151" y="13"/>
                    </a:lnTo>
                    <a:lnTo>
                      <a:pt x="154" y="14"/>
                    </a:lnTo>
                    <a:lnTo>
                      <a:pt x="156" y="15"/>
                    </a:lnTo>
                    <a:lnTo>
                      <a:pt x="161" y="15"/>
                    </a:lnTo>
                    <a:lnTo>
                      <a:pt x="163" y="15"/>
                    </a:lnTo>
                    <a:lnTo>
                      <a:pt x="168" y="16"/>
                    </a:lnTo>
                    <a:lnTo>
                      <a:pt x="171" y="17"/>
                    </a:lnTo>
                    <a:lnTo>
                      <a:pt x="176" y="17"/>
                    </a:lnTo>
                    <a:lnTo>
                      <a:pt x="180" y="17"/>
                    </a:lnTo>
                    <a:lnTo>
                      <a:pt x="185" y="17"/>
                    </a:lnTo>
                    <a:lnTo>
                      <a:pt x="189" y="17"/>
                    </a:lnTo>
                    <a:lnTo>
                      <a:pt x="195" y="18"/>
                    </a:lnTo>
                    <a:lnTo>
                      <a:pt x="205" y="17"/>
                    </a:lnTo>
                    <a:lnTo>
                      <a:pt x="209" y="17"/>
                    </a:lnTo>
                    <a:lnTo>
                      <a:pt x="214" y="17"/>
                    </a:lnTo>
                    <a:lnTo>
                      <a:pt x="217" y="17"/>
                    </a:lnTo>
                    <a:lnTo>
                      <a:pt x="222" y="17"/>
                    </a:lnTo>
                    <a:lnTo>
                      <a:pt x="225" y="16"/>
                    </a:lnTo>
                    <a:lnTo>
                      <a:pt x="229" y="16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38" y="14"/>
                    </a:lnTo>
                    <a:lnTo>
                      <a:pt x="241" y="14"/>
                    </a:lnTo>
                    <a:lnTo>
                      <a:pt x="243" y="13"/>
                    </a:lnTo>
                    <a:lnTo>
                      <a:pt x="247" y="13"/>
                    </a:lnTo>
                    <a:lnTo>
                      <a:pt x="249" y="12"/>
                    </a:lnTo>
                    <a:lnTo>
                      <a:pt x="252" y="11"/>
                    </a:lnTo>
                    <a:lnTo>
                      <a:pt x="254" y="11"/>
                    </a:lnTo>
                    <a:lnTo>
                      <a:pt x="258" y="10"/>
                    </a:lnTo>
                    <a:lnTo>
                      <a:pt x="260" y="9"/>
                    </a:lnTo>
                    <a:lnTo>
                      <a:pt x="262" y="9"/>
                    </a:lnTo>
                    <a:lnTo>
                      <a:pt x="266" y="8"/>
                    </a:lnTo>
                    <a:lnTo>
                      <a:pt x="269" y="8"/>
                    </a:lnTo>
                    <a:lnTo>
                      <a:pt x="271" y="7"/>
                    </a:lnTo>
                    <a:lnTo>
                      <a:pt x="276" y="7"/>
                    </a:lnTo>
                    <a:lnTo>
                      <a:pt x="278" y="6"/>
                    </a:lnTo>
                    <a:lnTo>
                      <a:pt x="283" y="6"/>
                    </a:lnTo>
                    <a:lnTo>
                      <a:pt x="286" y="5"/>
                    </a:lnTo>
                    <a:lnTo>
                      <a:pt x="290" y="5"/>
                    </a:lnTo>
                    <a:lnTo>
                      <a:pt x="295" y="5"/>
                    </a:lnTo>
                    <a:lnTo>
                      <a:pt x="299" y="5"/>
                    </a:lnTo>
                    <a:lnTo>
                      <a:pt x="304" y="5"/>
                    </a:lnTo>
                    <a:lnTo>
                      <a:pt x="310" y="5"/>
                    </a:lnTo>
                    <a:lnTo>
                      <a:pt x="320" y="5"/>
                    </a:lnTo>
                    <a:lnTo>
                      <a:pt x="324" y="5"/>
                    </a:lnTo>
                    <a:lnTo>
                      <a:pt x="329" y="5"/>
                    </a:lnTo>
                    <a:lnTo>
                      <a:pt x="332" y="5"/>
                    </a:lnTo>
                    <a:lnTo>
                      <a:pt x="337" y="6"/>
                    </a:lnTo>
                    <a:lnTo>
                      <a:pt x="340" y="6"/>
                    </a:lnTo>
                    <a:lnTo>
                      <a:pt x="343" y="7"/>
                    </a:lnTo>
                    <a:lnTo>
                      <a:pt x="347" y="7"/>
                    </a:lnTo>
                    <a:lnTo>
                      <a:pt x="350" y="8"/>
                    </a:lnTo>
                    <a:lnTo>
                      <a:pt x="354" y="9"/>
                    </a:lnTo>
                    <a:lnTo>
                      <a:pt x="357" y="9"/>
                    </a:lnTo>
                    <a:lnTo>
                      <a:pt x="359" y="10"/>
                    </a:lnTo>
                    <a:lnTo>
                      <a:pt x="363" y="11"/>
                    </a:lnTo>
                    <a:lnTo>
                      <a:pt x="365" y="11"/>
                    </a:lnTo>
                    <a:lnTo>
                      <a:pt x="368" y="12"/>
                    </a:lnTo>
                    <a:lnTo>
                      <a:pt x="370" y="13"/>
                    </a:lnTo>
                    <a:lnTo>
                      <a:pt x="373" y="13"/>
                    </a:lnTo>
                    <a:lnTo>
                      <a:pt x="376" y="14"/>
                    </a:lnTo>
                    <a:lnTo>
                      <a:pt x="379" y="15"/>
                    </a:lnTo>
                    <a:lnTo>
                      <a:pt x="382" y="15"/>
                    </a:lnTo>
                    <a:lnTo>
                      <a:pt x="385" y="16"/>
                    </a:lnTo>
                    <a:lnTo>
                      <a:pt x="388" y="17"/>
                    </a:lnTo>
                    <a:lnTo>
                      <a:pt x="391" y="17"/>
                    </a:lnTo>
                    <a:lnTo>
                      <a:pt x="395" y="17"/>
                    </a:lnTo>
                    <a:lnTo>
                      <a:pt x="399" y="17"/>
                    </a:lnTo>
                    <a:lnTo>
                      <a:pt x="402" y="18"/>
                    </a:lnTo>
                    <a:lnTo>
                      <a:pt x="406" y="18"/>
                    </a:lnTo>
                    <a:lnTo>
                      <a:pt x="411" y="18"/>
                    </a:lnTo>
                    <a:lnTo>
                      <a:pt x="415" y="18"/>
                    </a:lnTo>
                    <a:lnTo>
                      <a:pt x="420" y="18"/>
                    </a:lnTo>
                    <a:lnTo>
                      <a:pt x="424" y="18"/>
                    </a:lnTo>
                    <a:lnTo>
                      <a:pt x="432" y="17"/>
                    </a:lnTo>
                    <a:lnTo>
                      <a:pt x="436" y="17"/>
                    </a:lnTo>
                    <a:lnTo>
                      <a:pt x="439" y="17"/>
                    </a:lnTo>
                    <a:lnTo>
                      <a:pt x="442" y="16"/>
                    </a:lnTo>
                    <a:lnTo>
                      <a:pt x="446" y="16"/>
                    </a:lnTo>
                    <a:lnTo>
                      <a:pt x="449" y="15"/>
                    </a:lnTo>
                    <a:lnTo>
                      <a:pt x="454" y="15"/>
                    </a:lnTo>
                    <a:lnTo>
                      <a:pt x="456" y="15"/>
                    </a:lnTo>
                    <a:lnTo>
                      <a:pt x="460" y="14"/>
                    </a:lnTo>
                    <a:lnTo>
                      <a:pt x="463" y="14"/>
                    </a:lnTo>
                    <a:lnTo>
                      <a:pt x="466" y="13"/>
                    </a:lnTo>
                    <a:lnTo>
                      <a:pt x="469" y="13"/>
                    </a:lnTo>
                    <a:lnTo>
                      <a:pt x="472" y="12"/>
                    </a:lnTo>
                    <a:lnTo>
                      <a:pt x="475" y="11"/>
                    </a:lnTo>
                    <a:lnTo>
                      <a:pt x="478" y="11"/>
                    </a:lnTo>
                    <a:lnTo>
                      <a:pt x="481" y="11"/>
                    </a:lnTo>
                    <a:lnTo>
                      <a:pt x="483" y="10"/>
                    </a:lnTo>
                    <a:lnTo>
                      <a:pt x="485" y="9"/>
                    </a:lnTo>
                    <a:lnTo>
                      <a:pt x="487" y="9"/>
                    </a:lnTo>
                    <a:lnTo>
                      <a:pt x="490" y="8"/>
                    </a:lnTo>
                    <a:lnTo>
                      <a:pt x="492" y="7"/>
                    </a:lnTo>
                    <a:lnTo>
                      <a:pt x="493" y="7"/>
                    </a:lnTo>
                    <a:lnTo>
                      <a:pt x="495" y="6"/>
                    </a:lnTo>
                    <a:lnTo>
                      <a:pt x="496" y="5"/>
                    </a:lnTo>
                    <a:lnTo>
                      <a:pt x="498" y="4"/>
                    </a:lnTo>
                    <a:lnTo>
                      <a:pt x="499" y="4"/>
                    </a:lnTo>
                    <a:lnTo>
                      <a:pt x="500" y="3"/>
                    </a:lnTo>
                    <a:lnTo>
                      <a:pt x="500" y="2"/>
                    </a:lnTo>
                    <a:lnTo>
                      <a:pt x="501" y="1"/>
                    </a:lnTo>
                    <a:lnTo>
                      <a:pt x="501" y="0"/>
                    </a:lnTo>
                    <a:lnTo>
                      <a:pt x="500" y="0"/>
                    </a:lnTo>
                    <a:lnTo>
                      <a:pt x="499" y="0"/>
                    </a:lnTo>
                    <a:lnTo>
                      <a:pt x="498" y="0"/>
                    </a:lnTo>
                    <a:lnTo>
                      <a:pt x="496" y="0"/>
                    </a:lnTo>
                  </a:path>
                </a:pathLst>
              </a:custGeom>
              <a:noFill/>
              <a:ln w="12700" cap="rnd" cmpd="sng">
                <a:solidFill>
                  <a:srgbClr val="FDC0E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080" name="Freeform 54"/>
            <p:cNvSpPr>
              <a:spLocks/>
            </p:cNvSpPr>
            <p:nvPr/>
          </p:nvSpPr>
          <p:spPr bwMode="auto">
            <a:xfrm>
              <a:off x="4720" y="2255"/>
              <a:ext cx="197" cy="252"/>
            </a:xfrm>
            <a:custGeom>
              <a:avLst/>
              <a:gdLst>
                <a:gd name="T0" fmla="*/ 2 w 222"/>
                <a:gd name="T1" fmla="*/ 1 h 252"/>
                <a:gd name="T2" fmla="*/ 4 w 222"/>
                <a:gd name="T3" fmla="*/ 3 h 252"/>
                <a:gd name="T4" fmla="*/ 4 w 222"/>
                <a:gd name="T5" fmla="*/ 6 h 252"/>
                <a:gd name="T6" fmla="*/ 8 w 222"/>
                <a:gd name="T7" fmla="*/ 9 h 252"/>
                <a:gd name="T8" fmla="*/ 10 w 222"/>
                <a:gd name="T9" fmla="*/ 13 h 252"/>
                <a:gd name="T10" fmla="*/ 13 w 222"/>
                <a:gd name="T11" fmla="*/ 17 h 252"/>
                <a:gd name="T12" fmla="*/ 16 w 222"/>
                <a:gd name="T13" fmla="*/ 22 h 252"/>
                <a:gd name="T14" fmla="*/ 19 w 222"/>
                <a:gd name="T15" fmla="*/ 27 h 252"/>
                <a:gd name="T16" fmla="*/ 21 w 222"/>
                <a:gd name="T17" fmla="*/ 32 h 252"/>
                <a:gd name="T18" fmla="*/ 25 w 222"/>
                <a:gd name="T19" fmla="*/ 42 h 252"/>
                <a:gd name="T20" fmla="*/ 27 w 222"/>
                <a:gd name="T21" fmla="*/ 49 h 252"/>
                <a:gd name="T22" fmla="*/ 27 w 222"/>
                <a:gd name="T23" fmla="*/ 55 h 252"/>
                <a:gd name="T24" fmla="*/ 28 w 222"/>
                <a:gd name="T25" fmla="*/ 60 h 252"/>
                <a:gd name="T26" fmla="*/ 28 w 222"/>
                <a:gd name="T27" fmla="*/ 66 h 252"/>
                <a:gd name="T28" fmla="*/ 28 w 222"/>
                <a:gd name="T29" fmla="*/ 71 h 252"/>
                <a:gd name="T30" fmla="*/ 28 w 222"/>
                <a:gd name="T31" fmla="*/ 76 h 252"/>
                <a:gd name="T32" fmla="*/ 28 w 222"/>
                <a:gd name="T33" fmla="*/ 81 h 252"/>
                <a:gd name="T34" fmla="*/ 28 w 222"/>
                <a:gd name="T35" fmla="*/ 87 h 252"/>
                <a:gd name="T36" fmla="*/ 30 w 222"/>
                <a:gd name="T37" fmla="*/ 94 h 252"/>
                <a:gd name="T38" fmla="*/ 33 w 222"/>
                <a:gd name="T39" fmla="*/ 102 h 252"/>
                <a:gd name="T40" fmla="*/ 36 w 222"/>
                <a:gd name="T41" fmla="*/ 111 h 252"/>
                <a:gd name="T42" fmla="*/ 40 w 222"/>
                <a:gd name="T43" fmla="*/ 116 h 252"/>
                <a:gd name="T44" fmla="*/ 43 w 222"/>
                <a:gd name="T45" fmla="*/ 121 h 252"/>
                <a:gd name="T46" fmla="*/ 46 w 222"/>
                <a:gd name="T47" fmla="*/ 124 h 252"/>
                <a:gd name="T48" fmla="*/ 50 w 222"/>
                <a:gd name="T49" fmla="*/ 128 h 252"/>
                <a:gd name="T50" fmla="*/ 52 w 222"/>
                <a:gd name="T51" fmla="*/ 132 h 252"/>
                <a:gd name="T52" fmla="*/ 56 w 222"/>
                <a:gd name="T53" fmla="*/ 135 h 252"/>
                <a:gd name="T54" fmla="*/ 59 w 222"/>
                <a:gd name="T55" fmla="*/ 140 h 252"/>
                <a:gd name="T56" fmla="*/ 62 w 222"/>
                <a:gd name="T57" fmla="*/ 145 h 252"/>
                <a:gd name="T58" fmla="*/ 66 w 222"/>
                <a:gd name="T59" fmla="*/ 152 h 252"/>
                <a:gd name="T60" fmla="*/ 69 w 222"/>
                <a:gd name="T61" fmla="*/ 162 h 252"/>
                <a:gd name="T62" fmla="*/ 71 w 222"/>
                <a:gd name="T63" fmla="*/ 169 h 252"/>
                <a:gd name="T64" fmla="*/ 72 w 222"/>
                <a:gd name="T65" fmla="*/ 175 h 252"/>
                <a:gd name="T66" fmla="*/ 72 w 222"/>
                <a:gd name="T67" fmla="*/ 180 h 252"/>
                <a:gd name="T68" fmla="*/ 72 w 222"/>
                <a:gd name="T69" fmla="*/ 186 h 252"/>
                <a:gd name="T70" fmla="*/ 72 w 222"/>
                <a:gd name="T71" fmla="*/ 191 h 252"/>
                <a:gd name="T72" fmla="*/ 72 w 222"/>
                <a:gd name="T73" fmla="*/ 196 h 252"/>
                <a:gd name="T74" fmla="*/ 73 w 222"/>
                <a:gd name="T75" fmla="*/ 201 h 252"/>
                <a:gd name="T76" fmla="*/ 74 w 222"/>
                <a:gd name="T77" fmla="*/ 207 h 252"/>
                <a:gd name="T78" fmla="*/ 75 w 222"/>
                <a:gd name="T79" fmla="*/ 214 h 252"/>
                <a:gd name="T80" fmla="*/ 81 w 222"/>
                <a:gd name="T81" fmla="*/ 222 h 252"/>
                <a:gd name="T82" fmla="*/ 83 w 222"/>
                <a:gd name="T83" fmla="*/ 227 h 252"/>
                <a:gd name="T84" fmla="*/ 86 w 222"/>
                <a:gd name="T85" fmla="*/ 232 h 252"/>
                <a:gd name="T86" fmla="*/ 90 w 222"/>
                <a:gd name="T87" fmla="*/ 236 h 252"/>
                <a:gd name="T88" fmla="*/ 92 w 222"/>
                <a:gd name="T89" fmla="*/ 241 h 252"/>
                <a:gd name="T90" fmla="*/ 96 w 222"/>
                <a:gd name="T91" fmla="*/ 244 h 252"/>
                <a:gd name="T92" fmla="*/ 99 w 222"/>
                <a:gd name="T93" fmla="*/ 247 h 252"/>
                <a:gd name="T94" fmla="*/ 101 w 222"/>
                <a:gd name="T95" fmla="*/ 249 h 252"/>
                <a:gd name="T96" fmla="*/ 103 w 222"/>
                <a:gd name="T97" fmla="*/ 250 h 252"/>
                <a:gd name="T98" fmla="*/ 106 w 222"/>
                <a:gd name="T99" fmla="*/ 250 h 252"/>
                <a:gd name="T100" fmla="*/ 108 w 222"/>
                <a:gd name="T101" fmla="*/ 250 h 252"/>
                <a:gd name="T102" fmla="*/ 108 w 222"/>
                <a:gd name="T103" fmla="*/ 248 h 2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2" h="25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30" y="20"/>
                  </a:lnTo>
                  <a:lnTo>
                    <a:pt x="33" y="22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8" y="27"/>
                  </a:lnTo>
                  <a:lnTo>
                    <a:pt x="39" y="29"/>
                  </a:lnTo>
                  <a:lnTo>
                    <a:pt x="42" y="31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46" y="36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3" y="46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2" y="94"/>
                  </a:lnTo>
                  <a:lnTo>
                    <a:pt x="63" y="96"/>
                  </a:lnTo>
                  <a:lnTo>
                    <a:pt x="65" y="99"/>
                  </a:lnTo>
                  <a:lnTo>
                    <a:pt x="68" y="102"/>
                  </a:lnTo>
                  <a:lnTo>
                    <a:pt x="72" y="106"/>
                  </a:lnTo>
                  <a:lnTo>
                    <a:pt x="74" y="109"/>
                  </a:lnTo>
                  <a:lnTo>
                    <a:pt x="76" y="111"/>
                  </a:lnTo>
                  <a:lnTo>
                    <a:pt x="78" y="113"/>
                  </a:lnTo>
                  <a:lnTo>
                    <a:pt x="80" y="115"/>
                  </a:lnTo>
                  <a:lnTo>
                    <a:pt x="82" y="116"/>
                  </a:lnTo>
                  <a:lnTo>
                    <a:pt x="85" y="118"/>
                  </a:lnTo>
                  <a:lnTo>
                    <a:pt x="87" y="119"/>
                  </a:lnTo>
                  <a:lnTo>
                    <a:pt x="88" y="121"/>
                  </a:lnTo>
                  <a:lnTo>
                    <a:pt x="90" y="122"/>
                  </a:lnTo>
                  <a:lnTo>
                    <a:pt x="92" y="123"/>
                  </a:lnTo>
                  <a:lnTo>
                    <a:pt x="95" y="124"/>
                  </a:lnTo>
                  <a:lnTo>
                    <a:pt x="97" y="126"/>
                  </a:lnTo>
                  <a:lnTo>
                    <a:pt x="99" y="127"/>
                  </a:lnTo>
                  <a:lnTo>
                    <a:pt x="101" y="128"/>
                  </a:lnTo>
                  <a:lnTo>
                    <a:pt x="104" y="129"/>
                  </a:lnTo>
                  <a:lnTo>
                    <a:pt x="106" y="130"/>
                  </a:lnTo>
                  <a:lnTo>
                    <a:pt x="108" y="132"/>
                  </a:lnTo>
                  <a:lnTo>
                    <a:pt x="111" y="133"/>
                  </a:lnTo>
                  <a:lnTo>
                    <a:pt x="112" y="134"/>
                  </a:lnTo>
                  <a:lnTo>
                    <a:pt x="114" y="135"/>
                  </a:lnTo>
                  <a:lnTo>
                    <a:pt x="116" y="136"/>
                  </a:lnTo>
                  <a:lnTo>
                    <a:pt x="118" y="138"/>
                  </a:lnTo>
                  <a:lnTo>
                    <a:pt x="121" y="140"/>
                  </a:lnTo>
                  <a:lnTo>
                    <a:pt x="123" y="141"/>
                  </a:lnTo>
                  <a:lnTo>
                    <a:pt x="125" y="143"/>
                  </a:lnTo>
                  <a:lnTo>
                    <a:pt x="127" y="145"/>
                  </a:lnTo>
                  <a:lnTo>
                    <a:pt x="130" y="147"/>
                  </a:lnTo>
                  <a:lnTo>
                    <a:pt x="132" y="150"/>
                  </a:lnTo>
                  <a:lnTo>
                    <a:pt x="134" y="152"/>
                  </a:lnTo>
                  <a:lnTo>
                    <a:pt x="136" y="155"/>
                  </a:lnTo>
                  <a:lnTo>
                    <a:pt x="140" y="160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4" y="167"/>
                  </a:lnTo>
                  <a:lnTo>
                    <a:pt x="144" y="169"/>
                  </a:lnTo>
                  <a:lnTo>
                    <a:pt x="145" y="171"/>
                  </a:lnTo>
                  <a:lnTo>
                    <a:pt x="145" y="173"/>
                  </a:lnTo>
                  <a:lnTo>
                    <a:pt x="147" y="175"/>
                  </a:lnTo>
                  <a:lnTo>
                    <a:pt x="147" y="177"/>
                  </a:lnTo>
                  <a:lnTo>
                    <a:pt x="147" y="179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7" y="184"/>
                  </a:lnTo>
                  <a:lnTo>
                    <a:pt x="147" y="186"/>
                  </a:lnTo>
                  <a:lnTo>
                    <a:pt x="147" y="187"/>
                  </a:lnTo>
                  <a:lnTo>
                    <a:pt x="147" y="189"/>
                  </a:lnTo>
                  <a:lnTo>
                    <a:pt x="147" y="191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8" y="199"/>
                  </a:lnTo>
                  <a:lnTo>
                    <a:pt x="149" y="201"/>
                  </a:lnTo>
                  <a:lnTo>
                    <a:pt x="149" y="203"/>
                  </a:lnTo>
                  <a:lnTo>
                    <a:pt x="150" y="205"/>
                  </a:lnTo>
                  <a:lnTo>
                    <a:pt x="151" y="207"/>
                  </a:lnTo>
                  <a:lnTo>
                    <a:pt x="153" y="209"/>
                  </a:lnTo>
                  <a:lnTo>
                    <a:pt x="154" y="212"/>
                  </a:lnTo>
                  <a:lnTo>
                    <a:pt x="156" y="214"/>
                  </a:lnTo>
                  <a:lnTo>
                    <a:pt x="158" y="216"/>
                  </a:lnTo>
                  <a:lnTo>
                    <a:pt x="161" y="219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68" y="226"/>
                  </a:lnTo>
                  <a:lnTo>
                    <a:pt x="170" y="227"/>
                  </a:lnTo>
                  <a:lnTo>
                    <a:pt x="173" y="229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8" y="234"/>
                  </a:lnTo>
                  <a:lnTo>
                    <a:pt x="180" y="235"/>
                  </a:lnTo>
                  <a:lnTo>
                    <a:pt x="183" y="236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1"/>
                  </a:lnTo>
                  <a:lnTo>
                    <a:pt x="192" y="242"/>
                  </a:lnTo>
                  <a:lnTo>
                    <a:pt x="194" y="243"/>
                  </a:lnTo>
                  <a:lnTo>
                    <a:pt x="196" y="244"/>
                  </a:lnTo>
                  <a:lnTo>
                    <a:pt x="197" y="245"/>
                  </a:lnTo>
                  <a:lnTo>
                    <a:pt x="200" y="246"/>
                  </a:lnTo>
                  <a:lnTo>
                    <a:pt x="202" y="247"/>
                  </a:lnTo>
                  <a:lnTo>
                    <a:pt x="203" y="248"/>
                  </a:lnTo>
                  <a:lnTo>
                    <a:pt x="205" y="248"/>
                  </a:lnTo>
                  <a:lnTo>
                    <a:pt x="207" y="249"/>
                  </a:lnTo>
                  <a:lnTo>
                    <a:pt x="209" y="250"/>
                  </a:lnTo>
                  <a:lnTo>
                    <a:pt x="211" y="250"/>
                  </a:lnTo>
                  <a:lnTo>
                    <a:pt x="212" y="250"/>
                  </a:lnTo>
                  <a:lnTo>
                    <a:pt x="214" y="250"/>
                  </a:lnTo>
                  <a:lnTo>
                    <a:pt x="215" y="251"/>
                  </a:lnTo>
                  <a:lnTo>
                    <a:pt x="216" y="250"/>
                  </a:lnTo>
                  <a:lnTo>
                    <a:pt x="219" y="250"/>
                  </a:lnTo>
                  <a:lnTo>
                    <a:pt x="220" y="250"/>
                  </a:lnTo>
                  <a:lnTo>
                    <a:pt x="221" y="250"/>
                  </a:lnTo>
                  <a:lnTo>
                    <a:pt x="221" y="249"/>
                  </a:lnTo>
                  <a:lnTo>
                    <a:pt x="220" y="249"/>
                  </a:lnTo>
                  <a:lnTo>
                    <a:pt x="220" y="248"/>
                  </a:lnTo>
                  <a:lnTo>
                    <a:pt x="219" y="248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1" name="Freeform 55"/>
            <p:cNvSpPr>
              <a:spLocks/>
            </p:cNvSpPr>
            <p:nvPr/>
          </p:nvSpPr>
          <p:spPr bwMode="auto">
            <a:xfrm>
              <a:off x="4700" y="2274"/>
              <a:ext cx="198" cy="252"/>
            </a:xfrm>
            <a:custGeom>
              <a:avLst/>
              <a:gdLst>
                <a:gd name="T0" fmla="*/ 2 w 222"/>
                <a:gd name="T1" fmla="*/ 1 h 252"/>
                <a:gd name="T2" fmla="*/ 4 w 222"/>
                <a:gd name="T3" fmla="*/ 3 h 252"/>
                <a:gd name="T4" fmla="*/ 4 w 222"/>
                <a:gd name="T5" fmla="*/ 6 h 252"/>
                <a:gd name="T6" fmla="*/ 8 w 222"/>
                <a:gd name="T7" fmla="*/ 9 h 252"/>
                <a:gd name="T8" fmla="*/ 11 w 222"/>
                <a:gd name="T9" fmla="*/ 13 h 252"/>
                <a:gd name="T10" fmla="*/ 13 w 222"/>
                <a:gd name="T11" fmla="*/ 17 h 252"/>
                <a:gd name="T12" fmla="*/ 17 w 222"/>
                <a:gd name="T13" fmla="*/ 22 h 252"/>
                <a:gd name="T14" fmla="*/ 19 w 222"/>
                <a:gd name="T15" fmla="*/ 27 h 252"/>
                <a:gd name="T16" fmla="*/ 22 w 222"/>
                <a:gd name="T17" fmla="*/ 32 h 252"/>
                <a:gd name="T18" fmla="*/ 26 w 222"/>
                <a:gd name="T19" fmla="*/ 42 h 252"/>
                <a:gd name="T20" fmla="*/ 27 w 222"/>
                <a:gd name="T21" fmla="*/ 49 h 252"/>
                <a:gd name="T22" fmla="*/ 29 w 222"/>
                <a:gd name="T23" fmla="*/ 55 h 252"/>
                <a:gd name="T24" fmla="*/ 29 w 222"/>
                <a:gd name="T25" fmla="*/ 60 h 252"/>
                <a:gd name="T26" fmla="*/ 29 w 222"/>
                <a:gd name="T27" fmla="*/ 66 h 252"/>
                <a:gd name="T28" fmla="*/ 29 w 222"/>
                <a:gd name="T29" fmla="*/ 71 h 252"/>
                <a:gd name="T30" fmla="*/ 29 w 222"/>
                <a:gd name="T31" fmla="*/ 76 h 252"/>
                <a:gd name="T32" fmla="*/ 29 w 222"/>
                <a:gd name="T33" fmla="*/ 81 h 252"/>
                <a:gd name="T34" fmla="*/ 29 w 222"/>
                <a:gd name="T35" fmla="*/ 87 h 252"/>
                <a:gd name="T36" fmla="*/ 32 w 222"/>
                <a:gd name="T37" fmla="*/ 94 h 252"/>
                <a:gd name="T38" fmla="*/ 34 w 222"/>
                <a:gd name="T39" fmla="*/ 102 h 252"/>
                <a:gd name="T40" fmla="*/ 38 w 222"/>
                <a:gd name="T41" fmla="*/ 111 h 252"/>
                <a:gd name="T42" fmla="*/ 41 w 222"/>
                <a:gd name="T43" fmla="*/ 116 h 252"/>
                <a:gd name="T44" fmla="*/ 44 w 222"/>
                <a:gd name="T45" fmla="*/ 121 h 252"/>
                <a:gd name="T46" fmla="*/ 48 w 222"/>
                <a:gd name="T47" fmla="*/ 125 h 252"/>
                <a:gd name="T48" fmla="*/ 51 w 222"/>
                <a:gd name="T49" fmla="*/ 128 h 252"/>
                <a:gd name="T50" fmla="*/ 55 w 222"/>
                <a:gd name="T51" fmla="*/ 132 h 252"/>
                <a:gd name="T52" fmla="*/ 57 w 222"/>
                <a:gd name="T53" fmla="*/ 135 h 252"/>
                <a:gd name="T54" fmla="*/ 62 w 222"/>
                <a:gd name="T55" fmla="*/ 140 h 252"/>
                <a:gd name="T56" fmla="*/ 63 w 222"/>
                <a:gd name="T57" fmla="*/ 145 h 252"/>
                <a:gd name="T58" fmla="*/ 68 w 222"/>
                <a:gd name="T59" fmla="*/ 152 h 252"/>
                <a:gd name="T60" fmla="*/ 70 w 222"/>
                <a:gd name="T61" fmla="*/ 162 h 252"/>
                <a:gd name="T62" fmla="*/ 73 w 222"/>
                <a:gd name="T63" fmla="*/ 169 h 252"/>
                <a:gd name="T64" fmla="*/ 73 w 222"/>
                <a:gd name="T65" fmla="*/ 175 h 252"/>
                <a:gd name="T66" fmla="*/ 74 w 222"/>
                <a:gd name="T67" fmla="*/ 180 h 252"/>
                <a:gd name="T68" fmla="*/ 74 w 222"/>
                <a:gd name="T69" fmla="*/ 186 h 252"/>
                <a:gd name="T70" fmla="*/ 74 w 222"/>
                <a:gd name="T71" fmla="*/ 191 h 252"/>
                <a:gd name="T72" fmla="*/ 74 w 222"/>
                <a:gd name="T73" fmla="*/ 196 h 252"/>
                <a:gd name="T74" fmla="*/ 75 w 222"/>
                <a:gd name="T75" fmla="*/ 201 h 252"/>
                <a:gd name="T76" fmla="*/ 76 w 222"/>
                <a:gd name="T77" fmla="*/ 207 h 252"/>
                <a:gd name="T78" fmla="*/ 78 w 222"/>
                <a:gd name="T79" fmla="*/ 214 h 252"/>
                <a:gd name="T80" fmla="*/ 83 w 222"/>
                <a:gd name="T81" fmla="*/ 222 h 252"/>
                <a:gd name="T82" fmla="*/ 86 w 222"/>
                <a:gd name="T83" fmla="*/ 227 h 252"/>
                <a:gd name="T84" fmla="*/ 88 w 222"/>
                <a:gd name="T85" fmla="*/ 232 h 252"/>
                <a:gd name="T86" fmla="*/ 92 w 222"/>
                <a:gd name="T87" fmla="*/ 237 h 252"/>
                <a:gd name="T88" fmla="*/ 95 w 222"/>
                <a:gd name="T89" fmla="*/ 241 h 252"/>
                <a:gd name="T90" fmla="*/ 98 w 222"/>
                <a:gd name="T91" fmla="*/ 244 h 252"/>
                <a:gd name="T92" fmla="*/ 102 w 222"/>
                <a:gd name="T93" fmla="*/ 247 h 252"/>
                <a:gd name="T94" fmla="*/ 103 w 222"/>
                <a:gd name="T95" fmla="*/ 249 h 252"/>
                <a:gd name="T96" fmla="*/ 107 w 222"/>
                <a:gd name="T97" fmla="*/ 250 h 252"/>
                <a:gd name="T98" fmla="*/ 109 w 222"/>
                <a:gd name="T99" fmla="*/ 250 h 252"/>
                <a:gd name="T100" fmla="*/ 111 w 222"/>
                <a:gd name="T101" fmla="*/ 250 h 252"/>
                <a:gd name="T102" fmla="*/ 111 w 222"/>
                <a:gd name="T103" fmla="*/ 248 h 2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2" h="25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1" y="13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31"/>
                  </a:lnTo>
                  <a:lnTo>
                    <a:pt x="44" y="32"/>
                  </a:lnTo>
                  <a:lnTo>
                    <a:pt x="45" y="34"/>
                  </a:lnTo>
                  <a:lnTo>
                    <a:pt x="47" y="36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3" y="46"/>
                  </a:lnTo>
                  <a:lnTo>
                    <a:pt x="54" y="49"/>
                  </a:lnTo>
                  <a:lnTo>
                    <a:pt x="55" y="51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6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7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9" y="87"/>
                  </a:lnTo>
                  <a:lnTo>
                    <a:pt x="61" y="89"/>
                  </a:lnTo>
                  <a:lnTo>
                    <a:pt x="62" y="91"/>
                  </a:lnTo>
                  <a:lnTo>
                    <a:pt x="63" y="94"/>
                  </a:lnTo>
                  <a:lnTo>
                    <a:pt x="64" y="96"/>
                  </a:lnTo>
                  <a:lnTo>
                    <a:pt x="66" y="99"/>
                  </a:lnTo>
                  <a:lnTo>
                    <a:pt x="68" y="102"/>
                  </a:lnTo>
                  <a:lnTo>
                    <a:pt x="72" y="106"/>
                  </a:lnTo>
                  <a:lnTo>
                    <a:pt x="74" y="109"/>
                  </a:lnTo>
                  <a:lnTo>
                    <a:pt x="76" y="111"/>
                  </a:lnTo>
                  <a:lnTo>
                    <a:pt x="79" y="113"/>
                  </a:lnTo>
                  <a:lnTo>
                    <a:pt x="81" y="115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9" y="121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5" y="125"/>
                  </a:lnTo>
                  <a:lnTo>
                    <a:pt x="98" y="126"/>
                  </a:lnTo>
                  <a:lnTo>
                    <a:pt x="100" y="127"/>
                  </a:lnTo>
                  <a:lnTo>
                    <a:pt x="102" y="128"/>
                  </a:lnTo>
                  <a:lnTo>
                    <a:pt x="103" y="129"/>
                  </a:lnTo>
                  <a:lnTo>
                    <a:pt x="105" y="130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2" y="134"/>
                  </a:lnTo>
                  <a:lnTo>
                    <a:pt x="114" y="135"/>
                  </a:lnTo>
                  <a:lnTo>
                    <a:pt x="117" y="137"/>
                  </a:lnTo>
                  <a:lnTo>
                    <a:pt x="119" y="138"/>
                  </a:lnTo>
                  <a:lnTo>
                    <a:pt x="121" y="140"/>
                  </a:lnTo>
                  <a:lnTo>
                    <a:pt x="122" y="141"/>
                  </a:lnTo>
                  <a:lnTo>
                    <a:pt x="125" y="143"/>
                  </a:lnTo>
                  <a:lnTo>
                    <a:pt x="127" y="145"/>
                  </a:lnTo>
                  <a:lnTo>
                    <a:pt x="129" y="147"/>
                  </a:lnTo>
                  <a:lnTo>
                    <a:pt x="131" y="150"/>
                  </a:lnTo>
                  <a:lnTo>
                    <a:pt x="133" y="152"/>
                  </a:lnTo>
                  <a:lnTo>
                    <a:pt x="136" y="155"/>
                  </a:lnTo>
                  <a:lnTo>
                    <a:pt x="140" y="160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4" y="167"/>
                  </a:lnTo>
                  <a:lnTo>
                    <a:pt x="145" y="169"/>
                  </a:lnTo>
                  <a:lnTo>
                    <a:pt x="145" y="171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7" y="177"/>
                  </a:lnTo>
                  <a:lnTo>
                    <a:pt x="147" y="179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7" y="184"/>
                  </a:lnTo>
                  <a:lnTo>
                    <a:pt x="147" y="186"/>
                  </a:lnTo>
                  <a:lnTo>
                    <a:pt x="147" y="187"/>
                  </a:lnTo>
                  <a:lnTo>
                    <a:pt x="147" y="189"/>
                  </a:lnTo>
                  <a:lnTo>
                    <a:pt x="147" y="191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8"/>
                  </a:lnTo>
                  <a:lnTo>
                    <a:pt x="148" y="199"/>
                  </a:lnTo>
                  <a:lnTo>
                    <a:pt x="148" y="201"/>
                  </a:lnTo>
                  <a:lnTo>
                    <a:pt x="149" y="203"/>
                  </a:lnTo>
                  <a:lnTo>
                    <a:pt x="150" y="205"/>
                  </a:lnTo>
                  <a:lnTo>
                    <a:pt x="151" y="207"/>
                  </a:lnTo>
                  <a:lnTo>
                    <a:pt x="153" y="209"/>
                  </a:lnTo>
                  <a:lnTo>
                    <a:pt x="154" y="212"/>
                  </a:lnTo>
                  <a:lnTo>
                    <a:pt x="156" y="214"/>
                  </a:lnTo>
                  <a:lnTo>
                    <a:pt x="158" y="216"/>
                  </a:lnTo>
                  <a:lnTo>
                    <a:pt x="160" y="219"/>
                  </a:lnTo>
                  <a:lnTo>
                    <a:pt x="165" y="222"/>
                  </a:lnTo>
                  <a:lnTo>
                    <a:pt x="166" y="224"/>
                  </a:lnTo>
                  <a:lnTo>
                    <a:pt x="168" y="226"/>
                  </a:lnTo>
                  <a:lnTo>
                    <a:pt x="171" y="227"/>
                  </a:lnTo>
                  <a:lnTo>
                    <a:pt x="172" y="229"/>
                  </a:lnTo>
                  <a:lnTo>
                    <a:pt x="174" y="231"/>
                  </a:lnTo>
                  <a:lnTo>
                    <a:pt x="176" y="232"/>
                  </a:lnTo>
                  <a:lnTo>
                    <a:pt x="178" y="234"/>
                  </a:lnTo>
                  <a:lnTo>
                    <a:pt x="181" y="235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40"/>
                  </a:lnTo>
                  <a:lnTo>
                    <a:pt x="190" y="241"/>
                  </a:lnTo>
                  <a:lnTo>
                    <a:pt x="191" y="242"/>
                  </a:lnTo>
                  <a:lnTo>
                    <a:pt x="193" y="243"/>
                  </a:lnTo>
                  <a:lnTo>
                    <a:pt x="195" y="244"/>
                  </a:lnTo>
                  <a:lnTo>
                    <a:pt x="197" y="245"/>
                  </a:lnTo>
                  <a:lnTo>
                    <a:pt x="199" y="246"/>
                  </a:lnTo>
                  <a:lnTo>
                    <a:pt x="201" y="247"/>
                  </a:lnTo>
                  <a:lnTo>
                    <a:pt x="203" y="248"/>
                  </a:lnTo>
                  <a:lnTo>
                    <a:pt x="205" y="248"/>
                  </a:lnTo>
                  <a:lnTo>
                    <a:pt x="206" y="249"/>
                  </a:lnTo>
                  <a:lnTo>
                    <a:pt x="209" y="250"/>
                  </a:lnTo>
                  <a:lnTo>
                    <a:pt x="210" y="250"/>
                  </a:lnTo>
                  <a:lnTo>
                    <a:pt x="212" y="250"/>
                  </a:lnTo>
                  <a:lnTo>
                    <a:pt x="213" y="250"/>
                  </a:lnTo>
                  <a:lnTo>
                    <a:pt x="215" y="251"/>
                  </a:lnTo>
                  <a:lnTo>
                    <a:pt x="217" y="250"/>
                  </a:lnTo>
                  <a:lnTo>
                    <a:pt x="218" y="250"/>
                  </a:lnTo>
                  <a:lnTo>
                    <a:pt x="219" y="250"/>
                  </a:lnTo>
                  <a:lnTo>
                    <a:pt x="221" y="250"/>
                  </a:lnTo>
                  <a:lnTo>
                    <a:pt x="220" y="250"/>
                  </a:lnTo>
                  <a:lnTo>
                    <a:pt x="220" y="249"/>
                  </a:lnTo>
                  <a:lnTo>
                    <a:pt x="220" y="248"/>
                  </a:lnTo>
                  <a:lnTo>
                    <a:pt x="219" y="248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2" name="Freeform 56"/>
            <p:cNvSpPr>
              <a:spLocks/>
            </p:cNvSpPr>
            <p:nvPr/>
          </p:nvSpPr>
          <p:spPr bwMode="auto">
            <a:xfrm>
              <a:off x="4895" y="2420"/>
              <a:ext cx="545" cy="176"/>
            </a:xfrm>
            <a:custGeom>
              <a:avLst/>
              <a:gdLst>
                <a:gd name="T0" fmla="*/ 2 w 613"/>
                <a:gd name="T1" fmla="*/ 173 h 176"/>
                <a:gd name="T2" fmla="*/ 4 w 613"/>
                <a:gd name="T3" fmla="*/ 171 h 176"/>
                <a:gd name="T4" fmla="*/ 6 w 613"/>
                <a:gd name="T5" fmla="*/ 167 h 176"/>
                <a:gd name="T6" fmla="*/ 10 w 613"/>
                <a:gd name="T7" fmla="*/ 163 h 176"/>
                <a:gd name="T8" fmla="*/ 15 w 613"/>
                <a:gd name="T9" fmla="*/ 158 h 176"/>
                <a:gd name="T10" fmla="*/ 20 w 613"/>
                <a:gd name="T11" fmla="*/ 154 h 176"/>
                <a:gd name="T12" fmla="*/ 25 w 613"/>
                <a:gd name="T13" fmla="*/ 149 h 176"/>
                <a:gd name="T14" fmla="*/ 32 w 613"/>
                <a:gd name="T15" fmla="*/ 144 h 176"/>
                <a:gd name="T16" fmla="*/ 37 w 613"/>
                <a:gd name="T17" fmla="*/ 140 h 176"/>
                <a:gd name="T18" fmla="*/ 45 w 613"/>
                <a:gd name="T19" fmla="*/ 137 h 176"/>
                <a:gd name="T20" fmla="*/ 57 w 613"/>
                <a:gd name="T21" fmla="*/ 131 h 176"/>
                <a:gd name="T22" fmla="*/ 65 w 613"/>
                <a:gd name="T23" fmla="*/ 130 h 176"/>
                <a:gd name="T24" fmla="*/ 71 w 613"/>
                <a:gd name="T25" fmla="*/ 129 h 176"/>
                <a:gd name="T26" fmla="*/ 77 w 613"/>
                <a:gd name="T27" fmla="*/ 129 h 176"/>
                <a:gd name="T28" fmla="*/ 83 w 613"/>
                <a:gd name="T29" fmla="*/ 130 h 176"/>
                <a:gd name="T30" fmla="*/ 89 w 613"/>
                <a:gd name="T31" fmla="*/ 130 h 176"/>
                <a:gd name="T32" fmla="*/ 95 w 613"/>
                <a:gd name="T33" fmla="*/ 131 h 176"/>
                <a:gd name="T34" fmla="*/ 102 w 613"/>
                <a:gd name="T35" fmla="*/ 130 h 176"/>
                <a:gd name="T36" fmla="*/ 110 w 613"/>
                <a:gd name="T37" fmla="*/ 128 h 176"/>
                <a:gd name="T38" fmla="*/ 117 w 613"/>
                <a:gd name="T39" fmla="*/ 125 h 176"/>
                <a:gd name="T40" fmla="*/ 131 w 613"/>
                <a:gd name="T41" fmla="*/ 119 h 176"/>
                <a:gd name="T42" fmla="*/ 138 w 613"/>
                <a:gd name="T43" fmla="*/ 113 h 176"/>
                <a:gd name="T44" fmla="*/ 143 w 613"/>
                <a:gd name="T45" fmla="*/ 108 h 176"/>
                <a:gd name="T46" fmla="*/ 148 w 613"/>
                <a:gd name="T47" fmla="*/ 103 h 176"/>
                <a:gd name="T48" fmla="*/ 153 w 613"/>
                <a:gd name="T49" fmla="*/ 97 h 176"/>
                <a:gd name="T50" fmla="*/ 157 w 613"/>
                <a:gd name="T51" fmla="*/ 92 h 176"/>
                <a:gd name="T52" fmla="*/ 161 w 613"/>
                <a:gd name="T53" fmla="*/ 86 h 176"/>
                <a:gd name="T54" fmla="*/ 167 w 613"/>
                <a:gd name="T55" fmla="*/ 81 h 176"/>
                <a:gd name="T56" fmla="*/ 173 w 613"/>
                <a:gd name="T57" fmla="*/ 75 h 176"/>
                <a:gd name="T58" fmla="*/ 180 w 613"/>
                <a:gd name="T59" fmla="*/ 70 h 176"/>
                <a:gd name="T60" fmla="*/ 193 w 613"/>
                <a:gd name="T61" fmla="*/ 64 h 176"/>
                <a:gd name="T62" fmla="*/ 201 w 613"/>
                <a:gd name="T63" fmla="*/ 61 h 176"/>
                <a:gd name="T64" fmla="*/ 209 w 613"/>
                <a:gd name="T65" fmla="*/ 60 h 176"/>
                <a:gd name="T66" fmla="*/ 215 w 613"/>
                <a:gd name="T67" fmla="*/ 59 h 176"/>
                <a:gd name="T68" fmla="*/ 222 w 613"/>
                <a:gd name="T69" fmla="*/ 60 h 176"/>
                <a:gd name="T70" fmla="*/ 228 w 613"/>
                <a:gd name="T71" fmla="*/ 60 h 176"/>
                <a:gd name="T72" fmla="*/ 234 w 613"/>
                <a:gd name="T73" fmla="*/ 61 h 176"/>
                <a:gd name="T74" fmla="*/ 239 w 613"/>
                <a:gd name="T75" fmla="*/ 60 h 176"/>
                <a:gd name="T76" fmla="*/ 246 w 613"/>
                <a:gd name="T77" fmla="*/ 59 h 176"/>
                <a:gd name="T78" fmla="*/ 253 w 613"/>
                <a:gd name="T79" fmla="*/ 55 h 176"/>
                <a:gd name="T80" fmla="*/ 263 w 613"/>
                <a:gd name="T81" fmla="*/ 51 h 176"/>
                <a:gd name="T82" fmla="*/ 271 w 613"/>
                <a:gd name="T83" fmla="*/ 44 h 176"/>
                <a:gd name="T84" fmla="*/ 277 w 613"/>
                <a:gd name="T85" fmla="*/ 39 h 176"/>
                <a:gd name="T86" fmla="*/ 283 w 613"/>
                <a:gd name="T87" fmla="*/ 34 h 176"/>
                <a:gd name="T88" fmla="*/ 289 w 613"/>
                <a:gd name="T89" fmla="*/ 29 h 176"/>
                <a:gd name="T90" fmla="*/ 293 w 613"/>
                <a:gd name="T91" fmla="*/ 24 h 176"/>
                <a:gd name="T92" fmla="*/ 296 w 613"/>
                <a:gd name="T93" fmla="*/ 19 h 176"/>
                <a:gd name="T94" fmla="*/ 300 w 613"/>
                <a:gd name="T95" fmla="*/ 13 h 176"/>
                <a:gd name="T96" fmla="*/ 301 w 613"/>
                <a:gd name="T97" fmla="*/ 9 h 176"/>
                <a:gd name="T98" fmla="*/ 302 w 613"/>
                <a:gd name="T99" fmla="*/ 5 h 176"/>
                <a:gd name="T100" fmla="*/ 301 w 613"/>
                <a:gd name="T101" fmla="*/ 1 h 176"/>
                <a:gd name="T102" fmla="*/ 301 w 613"/>
                <a:gd name="T103" fmla="*/ 0 h 176"/>
                <a:gd name="T104" fmla="*/ 300 w 613"/>
                <a:gd name="T105" fmla="*/ 1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13" h="176">
                  <a:moveTo>
                    <a:pt x="0" y="175"/>
                  </a:moveTo>
                  <a:lnTo>
                    <a:pt x="1" y="174"/>
                  </a:lnTo>
                  <a:lnTo>
                    <a:pt x="2" y="173"/>
                  </a:lnTo>
                  <a:lnTo>
                    <a:pt x="3" y="172"/>
                  </a:lnTo>
                  <a:lnTo>
                    <a:pt x="6" y="171"/>
                  </a:lnTo>
                  <a:lnTo>
                    <a:pt x="7" y="171"/>
                  </a:lnTo>
                  <a:lnTo>
                    <a:pt x="9" y="169"/>
                  </a:lnTo>
                  <a:lnTo>
                    <a:pt x="10" y="168"/>
                  </a:lnTo>
                  <a:lnTo>
                    <a:pt x="12" y="167"/>
                  </a:lnTo>
                  <a:lnTo>
                    <a:pt x="16" y="166"/>
                  </a:lnTo>
                  <a:lnTo>
                    <a:pt x="18" y="164"/>
                  </a:lnTo>
                  <a:lnTo>
                    <a:pt x="20" y="163"/>
                  </a:lnTo>
                  <a:lnTo>
                    <a:pt x="24" y="161"/>
                  </a:lnTo>
                  <a:lnTo>
                    <a:pt x="27" y="160"/>
                  </a:lnTo>
                  <a:lnTo>
                    <a:pt x="30" y="158"/>
                  </a:lnTo>
                  <a:lnTo>
                    <a:pt x="33" y="157"/>
                  </a:lnTo>
                  <a:lnTo>
                    <a:pt x="37" y="155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7" y="151"/>
                  </a:lnTo>
                  <a:lnTo>
                    <a:pt x="52" y="149"/>
                  </a:lnTo>
                  <a:lnTo>
                    <a:pt x="55" y="147"/>
                  </a:lnTo>
                  <a:lnTo>
                    <a:pt x="60" y="146"/>
                  </a:lnTo>
                  <a:lnTo>
                    <a:pt x="64" y="144"/>
                  </a:lnTo>
                  <a:lnTo>
                    <a:pt x="69" y="143"/>
                  </a:lnTo>
                  <a:lnTo>
                    <a:pt x="73" y="141"/>
                  </a:lnTo>
                  <a:lnTo>
                    <a:pt x="77" y="140"/>
                  </a:lnTo>
                  <a:lnTo>
                    <a:pt x="81" y="139"/>
                  </a:lnTo>
                  <a:lnTo>
                    <a:pt x="86" y="137"/>
                  </a:lnTo>
                  <a:lnTo>
                    <a:pt x="91" y="137"/>
                  </a:lnTo>
                  <a:lnTo>
                    <a:pt x="104" y="133"/>
                  </a:lnTo>
                  <a:lnTo>
                    <a:pt x="109" y="132"/>
                  </a:lnTo>
                  <a:lnTo>
                    <a:pt x="115" y="131"/>
                  </a:lnTo>
                  <a:lnTo>
                    <a:pt x="120" y="131"/>
                  </a:lnTo>
                  <a:lnTo>
                    <a:pt x="125" y="130"/>
                  </a:lnTo>
                  <a:lnTo>
                    <a:pt x="131" y="130"/>
                  </a:lnTo>
                  <a:lnTo>
                    <a:pt x="135" y="129"/>
                  </a:lnTo>
                  <a:lnTo>
                    <a:pt x="140" y="129"/>
                  </a:lnTo>
                  <a:lnTo>
                    <a:pt x="144" y="129"/>
                  </a:lnTo>
                  <a:lnTo>
                    <a:pt x="149" y="129"/>
                  </a:lnTo>
                  <a:lnTo>
                    <a:pt x="153" y="129"/>
                  </a:lnTo>
                  <a:lnTo>
                    <a:pt x="156" y="129"/>
                  </a:lnTo>
                  <a:lnTo>
                    <a:pt x="161" y="129"/>
                  </a:lnTo>
                  <a:lnTo>
                    <a:pt x="164" y="130"/>
                  </a:lnTo>
                  <a:lnTo>
                    <a:pt x="169" y="130"/>
                  </a:lnTo>
                  <a:lnTo>
                    <a:pt x="172" y="130"/>
                  </a:lnTo>
                  <a:lnTo>
                    <a:pt x="177" y="130"/>
                  </a:lnTo>
                  <a:lnTo>
                    <a:pt x="180" y="130"/>
                  </a:lnTo>
                  <a:lnTo>
                    <a:pt x="185" y="131"/>
                  </a:lnTo>
                  <a:lnTo>
                    <a:pt x="188" y="131"/>
                  </a:lnTo>
                  <a:lnTo>
                    <a:pt x="192" y="131"/>
                  </a:lnTo>
                  <a:lnTo>
                    <a:pt x="197" y="131"/>
                  </a:lnTo>
                  <a:lnTo>
                    <a:pt x="201" y="130"/>
                  </a:lnTo>
                  <a:lnTo>
                    <a:pt x="206" y="130"/>
                  </a:lnTo>
                  <a:lnTo>
                    <a:pt x="212" y="130"/>
                  </a:lnTo>
                  <a:lnTo>
                    <a:pt x="216" y="129"/>
                  </a:lnTo>
                  <a:lnTo>
                    <a:pt x="222" y="128"/>
                  </a:lnTo>
                  <a:lnTo>
                    <a:pt x="227" y="127"/>
                  </a:lnTo>
                  <a:lnTo>
                    <a:pt x="233" y="126"/>
                  </a:lnTo>
                  <a:lnTo>
                    <a:pt x="240" y="125"/>
                  </a:lnTo>
                  <a:lnTo>
                    <a:pt x="246" y="124"/>
                  </a:lnTo>
                  <a:lnTo>
                    <a:pt x="259" y="120"/>
                  </a:lnTo>
                  <a:lnTo>
                    <a:pt x="264" y="119"/>
                  </a:lnTo>
                  <a:lnTo>
                    <a:pt x="269" y="117"/>
                  </a:lnTo>
                  <a:lnTo>
                    <a:pt x="275" y="115"/>
                  </a:lnTo>
                  <a:lnTo>
                    <a:pt x="279" y="113"/>
                  </a:lnTo>
                  <a:lnTo>
                    <a:pt x="282" y="112"/>
                  </a:lnTo>
                  <a:lnTo>
                    <a:pt x="287" y="110"/>
                  </a:lnTo>
                  <a:lnTo>
                    <a:pt x="290" y="108"/>
                  </a:lnTo>
                  <a:lnTo>
                    <a:pt x="294" y="106"/>
                  </a:lnTo>
                  <a:lnTo>
                    <a:pt x="297" y="105"/>
                  </a:lnTo>
                  <a:lnTo>
                    <a:pt x="300" y="103"/>
                  </a:lnTo>
                  <a:lnTo>
                    <a:pt x="304" y="101"/>
                  </a:lnTo>
                  <a:lnTo>
                    <a:pt x="306" y="99"/>
                  </a:lnTo>
                  <a:lnTo>
                    <a:pt x="309" y="97"/>
                  </a:lnTo>
                  <a:lnTo>
                    <a:pt x="312" y="95"/>
                  </a:lnTo>
                  <a:lnTo>
                    <a:pt x="315" y="94"/>
                  </a:lnTo>
                  <a:lnTo>
                    <a:pt x="318" y="92"/>
                  </a:lnTo>
                  <a:lnTo>
                    <a:pt x="321" y="90"/>
                  </a:lnTo>
                  <a:lnTo>
                    <a:pt x="324" y="88"/>
                  </a:lnTo>
                  <a:lnTo>
                    <a:pt x="327" y="86"/>
                  </a:lnTo>
                  <a:lnTo>
                    <a:pt x="330" y="85"/>
                  </a:lnTo>
                  <a:lnTo>
                    <a:pt x="334" y="83"/>
                  </a:lnTo>
                  <a:lnTo>
                    <a:pt x="338" y="81"/>
                  </a:lnTo>
                  <a:lnTo>
                    <a:pt x="341" y="79"/>
                  </a:lnTo>
                  <a:lnTo>
                    <a:pt x="345" y="77"/>
                  </a:lnTo>
                  <a:lnTo>
                    <a:pt x="350" y="75"/>
                  </a:lnTo>
                  <a:lnTo>
                    <a:pt x="354" y="74"/>
                  </a:lnTo>
                  <a:lnTo>
                    <a:pt x="360" y="72"/>
                  </a:lnTo>
                  <a:lnTo>
                    <a:pt x="366" y="70"/>
                  </a:lnTo>
                  <a:lnTo>
                    <a:pt x="371" y="69"/>
                  </a:lnTo>
                  <a:lnTo>
                    <a:pt x="378" y="67"/>
                  </a:lnTo>
                  <a:lnTo>
                    <a:pt x="390" y="64"/>
                  </a:lnTo>
                  <a:lnTo>
                    <a:pt x="397" y="63"/>
                  </a:lnTo>
                  <a:lnTo>
                    <a:pt x="402" y="62"/>
                  </a:lnTo>
                  <a:lnTo>
                    <a:pt x="407" y="61"/>
                  </a:lnTo>
                  <a:lnTo>
                    <a:pt x="413" y="61"/>
                  </a:lnTo>
                  <a:lnTo>
                    <a:pt x="417" y="60"/>
                  </a:lnTo>
                  <a:lnTo>
                    <a:pt x="423" y="60"/>
                  </a:lnTo>
                  <a:lnTo>
                    <a:pt x="428" y="59"/>
                  </a:lnTo>
                  <a:lnTo>
                    <a:pt x="432" y="59"/>
                  </a:lnTo>
                  <a:lnTo>
                    <a:pt x="435" y="59"/>
                  </a:lnTo>
                  <a:lnTo>
                    <a:pt x="440" y="59"/>
                  </a:lnTo>
                  <a:lnTo>
                    <a:pt x="444" y="60"/>
                  </a:lnTo>
                  <a:lnTo>
                    <a:pt x="449" y="60"/>
                  </a:lnTo>
                  <a:lnTo>
                    <a:pt x="452" y="60"/>
                  </a:lnTo>
                  <a:lnTo>
                    <a:pt x="457" y="60"/>
                  </a:lnTo>
                  <a:lnTo>
                    <a:pt x="460" y="60"/>
                  </a:lnTo>
                  <a:lnTo>
                    <a:pt x="465" y="61"/>
                  </a:lnTo>
                  <a:lnTo>
                    <a:pt x="468" y="61"/>
                  </a:lnTo>
                  <a:lnTo>
                    <a:pt x="473" y="61"/>
                  </a:lnTo>
                  <a:lnTo>
                    <a:pt x="476" y="61"/>
                  </a:lnTo>
                  <a:lnTo>
                    <a:pt x="480" y="61"/>
                  </a:lnTo>
                  <a:lnTo>
                    <a:pt x="485" y="60"/>
                  </a:lnTo>
                  <a:lnTo>
                    <a:pt x="489" y="60"/>
                  </a:lnTo>
                  <a:lnTo>
                    <a:pt x="494" y="59"/>
                  </a:lnTo>
                  <a:lnTo>
                    <a:pt x="498" y="59"/>
                  </a:lnTo>
                  <a:lnTo>
                    <a:pt x="503" y="58"/>
                  </a:lnTo>
                  <a:lnTo>
                    <a:pt x="509" y="57"/>
                  </a:lnTo>
                  <a:lnTo>
                    <a:pt x="514" y="55"/>
                  </a:lnTo>
                  <a:lnTo>
                    <a:pt x="520" y="54"/>
                  </a:lnTo>
                  <a:lnTo>
                    <a:pt x="525" y="52"/>
                  </a:lnTo>
                  <a:lnTo>
                    <a:pt x="532" y="51"/>
                  </a:lnTo>
                  <a:lnTo>
                    <a:pt x="540" y="47"/>
                  </a:lnTo>
                  <a:lnTo>
                    <a:pt x="545" y="46"/>
                  </a:lnTo>
                  <a:lnTo>
                    <a:pt x="549" y="44"/>
                  </a:lnTo>
                  <a:lnTo>
                    <a:pt x="552" y="43"/>
                  </a:lnTo>
                  <a:lnTo>
                    <a:pt x="557" y="41"/>
                  </a:lnTo>
                  <a:lnTo>
                    <a:pt x="561" y="39"/>
                  </a:lnTo>
                  <a:lnTo>
                    <a:pt x="565" y="38"/>
                  </a:lnTo>
                  <a:lnTo>
                    <a:pt x="568" y="36"/>
                  </a:lnTo>
                  <a:lnTo>
                    <a:pt x="573" y="34"/>
                  </a:lnTo>
                  <a:lnTo>
                    <a:pt x="576" y="33"/>
                  </a:lnTo>
                  <a:lnTo>
                    <a:pt x="579" y="31"/>
                  </a:lnTo>
                  <a:lnTo>
                    <a:pt x="583" y="29"/>
                  </a:lnTo>
                  <a:lnTo>
                    <a:pt x="586" y="27"/>
                  </a:lnTo>
                  <a:lnTo>
                    <a:pt x="590" y="25"/>
                  </a:lnTo>
                  <a:lnTo>
                    <a:pt x="593" y="24"/>
                  </a:lnTo>
                  <a:lnTo>
                    <a:pt x="595" y="22"/>
                  </a:lnTo>
                  <a:lnTo>
                    <a:pt x="597" y="20"/>
                  </a:lnTo>
                  <a:lnTo>
                    <a:pt x="600" y="19"/>
                  </a:lnTo>
                  <a:lnTo>
                    <a:pt x="602" y="17"/>
                  </a:lnTo>
                  <a:lnTo>
                    <a:pt x="604" y="15"/>
                  </a:lnTo>
                  <a:lnTo>
                    <a:pt x="606" y="13"/>
                  </a:lnTo>
                  <a:lnTo>
                    <a:pt x="608" y="12"/>
                  </a:lnTo>
                  <a:lnTo>
                    <a:pt x="609" y="11"/>
                  </a:lnTo>
                  <a:lnTo>
                    <a:pt x="610" y="9"/>
                  </a:lnTo>
                  <a:lnTo>
                    <a:pt x="611" y="7"/>
                  </a:lnTo>
                  <a:lnTo>
                    <a:pt x="611" y="6"/>
                  </a:lnTo>
                  <a:lnTo>
                    <a:pt x="612" y="5"/>
                  </a:lnTo>
                  <a:lnTo>
                    <a:pt x="612" y="3"/>
                  </a:lnTo>
                  <a:lnTo>
                    <a:pt x="611" y="2"/>
                  </a:lnTo>
                  <a:lnTo>
                    <a:pt x="611" y="1"/>
                  </a:lnTo>
                  <a:lnTo>
                    <a:pt x="611" y="0"/>
                  </a:lnTo>
                  <a:lnTo>
                    <a:pt x="610" y="0"/>
                  </a:lnTo>
                  <a:lnTo>
                    <a:pt x="609" y="0"/>
                  </a:lnTo>
                  <a:lnTo>
                    <a:pt x="608" y="0"/>
                  </a:lnTo>
                  <a:lnTo>
                    <a:pt x="608" y="1"/>
                  </a:lnTo>
                  <a:lnTo>
                    <a:pt x="606" y="1"/>
                  </a:lnTo>
                  <a:lnTo>
                    <a:pt x="605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3" name="Freeform 57"/>
            <p:cNvSpPr>
              <a:spLocks/>
            </p:cNvSpPr>
            <p:nvPr/>
          </p:nvSpPr>
          <p:spPr bwMode="auto">
            <a:xfrm>
              <a:off x="4910" y="2439"/>
              <a:ext cx="545" cy="176"/>
            </a:xfrm>
            <a:custGeom>
              <a:avLst/>
              <a:gdLst>
                <a:gd name="T0" fmla="*/ 1 w 613"/>
                <a:gd name="T1" fmla="*/ 174 h 176"/>
                <a:gd name="T2" fmla="*/ 4 w 613"/>
                <a:gd name="T3" fmla="*/ 172 h 176"/>
                <a:gd name="T4" fmla="*/ 4 w 613"/>
                <a:gd name="T5" fmla="*/ 170 h 176"/>
                <a:gd name="T6" fmla="*/ 8 w 613"/>
                <a:gd name="T7" fmla="*/ 166 h 176"/>
                <a:gd name="T8" fmla="*/ 12 w 613"/>
                <a:gd name="T9" fmla="*/ 162 h 176"/>
                <a:gd name="T10" fmla="*/ 17 w 613"/>
                <a:gd name="T11" fmla="*/ 157 h 176"/>
                <a:gd name="T12" fmla="*/ 22 w 613"/>
                <a:gd name="T13" fmla="*/ 152 h 176"/>
                <a:gd name="T14" fmla="*/ 28 w 613"/>
                <a:gd name="T15" fmla="*/ 148 h 176"/>
                <a:gd name="T16" fmla="*/ 34 w 613"/>
                <a:gd name="T17" fmla="*/ 143 h 176"/>
                <a:gd name="T18" fmla="*/ 41 w 613"/>
                <a:gd name="T19" fmla="*/ 139 h 176"/>
                <a:gd name="T20" fmla="*/ 52 w 613"/>
                <a:gd name="T21" fmla="*/ 134 h 176"/>
                <a:gd name="T22" fmla="*/ 60 w 613"/>
                <a:gd name="T23" fmla="*/ 131 h 176"/>
                <a:gd name="T24" fmla="*/ 68 w 613"/>
                <a:gd name="T25" fmla="*/ 130 h 176"/>
                <a:gd name="T26" fmla="*/ 73 w 613"/>
                <a:gd name="T27" fmla="*/ 130 h 176"/>
                <a:gd name="T28" fmla="*/ 79 w 613"/>
                <a:gd name="T29" fmla="*/ 130 h 176"/>
                <a:gd name="T30" fmla="*/ 85 w 613"/>
                <a:gd name="T31" fmla="*/ 130 h 176"/>
                <a:gd name="T32" fmla="*/ 92 w 613"/>
                <a:gd name="T33" fmla="*/ 131 h 176"/>
                <a:gd name="T34" fmla="*/ 98 w 613"/>
                <a:gd name="T35" fmla="*/ 131 h 176"/>
                <a:gd name="T36" fmla="*/ 104 w 613"/>
                <a:gd name="T37" fmla="*/ 130 h 176"/>
                <a:gd name="T38" fmla="*/ 112 w 613"/>
                <a:gd name="T39" fmla="*/ 128 h 176"/>
                <a:gd name="T40" fmla="*/ 123 w 613"/>
                <a:gd name="T41" fmla="*/ 124 h 176"/>
                <a:gd name="T42" fmla="*/ 132 w 613"/>
                <a:gd name="T43" fmla="*/ 117 h 176"/>
                <a:gd name="T44" fmla="*/ 140 w 613"/>
                <a:gd name="T45" fmla="*/ 112 h 176"/>
                <a:gd name="T46" fmla="*/ 146 w 613"/>
                <a:gd name="T47" fmla="*/ 106 h 176"/>
                <a:gd name="T48" fmla="*/ 149 w 613"/>
                <a:gd name="T49" fmla="*/ 101 h 176"/>
                <a:gd name="T50" fmla="*/ 155 w 613"/>
                <a:gd name="T51" fmla="*/ 96 h 176"/>
                <a:gd name="T52" fmla="*/ 159 w 613"/>
                <a:gd name="T53" fmla="*/ 90 h 176"/>
                <a:gd name="T54" fmla="*/ 163 w 613"/>
                <a:gd name="T55" fmla="*/ 85 h 176"/>
                <a:gd name="T56" fmla="*/ 168 w 613"/>
                <a:gd name="T57" fmla="*/ 80 h 176"/>
                <a:gd name="T58" fmla="*/ 176 w 613"/>
                <a:gd name="T59" fmla="*/ 74 h 176"/>
                <a:gd name="T60" fmla="*/ 183 w 613"/>
                <a:gd name="T61" fmla="*/ 69 h 176"/>
                <a:gd name="T62" fmla="*/ 196 w 613"/>
                <a:gd name="T63" fmla="*/ 63 h 176"/>
                <a:gd name="T64" fmla="*/ 204 w 613"/>
                <a:gd name="T65" fmla="*/ 61 h 176"/>
                <a:gd name="T66" fmla="*/ 212 w 613"/>
                <a:gd name="T67" fmla="*/ 60 h 176"/>
                <a:gd name="T68" fmla="*/ 218 w 613"/>
                <a:gd name="T69" fmla="*/ 60 h 176"/>
                <a:gd name="T70" fmla="*/ 224 w 613"/>
                <a:gd name="T71" fmla="*/ 60 h 176"/>
                <a:gd name="T72" fmla="*/ 229 w 613"/>
                <a:gd name="T73" fmla="*/ 61 h 176"/>
                <a:gd name="T74" fmla="*/ 236 w 613"/>
                <a:gd name="T75" fmla="*/ 61 h 176"/>
                <a:gd name="T76" fmla="*/ 244 w 613"/>
                <a:gd name="T77" fmla="*/ 60 h 176"/>
                <a:gd name="T78" fmla="*/ 249 w 613"/>
                <a:gd name="T79" fmla="*/ 58 h 176"/>
                <a:gd name="T80" fmla="*/ 257 w 613"/>
                <a:gd name="T81" fmla="*/ 55 h 176"/>
                <a:gd name="T82" fmla="*/ 268 w 613"/>
                <a:gd name="T83" fmla="*/ 48 h 176"/>
                <a:gd name="T84" fmla="*/ 274 w 613"/>
                <a:gd name="T85" fmla="*/ 43 h 176"/>
                <a:gd name="T86" fmla="*/ 279 w 613"/>
                <a:gd name="T87" fmla="*/ 38 h 176"/>
                <a:gd name="T88" fmla="*/ 285 w 613"/>
                <a:gd name="T89" fmla="*/ 33 h 176"/>
                <a:gd name="T90" fmla="*/ 290 w 613"/>
                <a:gd name="T91" fmla="*/ 28 h 176"/>
                <a:gd name="T92" fmla="*/ 294 w 613"/>
                <a:gd name="T93" fmla="*/ 22 h 176"/>
                <a:gd name="T94" fmla="*/ 298 w 613"/>
                <a:gd name="T95" fmla="*/ 17 h 176"/>
                <a:gd name="T96" fmla="*/ 301 w 613"/>
                <a:gd name="T97" fmla="*/ 12 h 176"/>
                <a:gd name="T98" fmla="*/ 302 w 613"/>
                <a:gd name="T99" fmla="*/ 8 h 176"/>
                <a:gd name="T100" fmla="*/ 302 w 613"/>
                <a:gd name="T101" fmla="*/ 4 h 176"/>
                <a:gd name="T102" fmla="*/ 301 w 613"/>
                <a:gd name="T103" fmla="*/ 0 h 176"/>
                <a:gd name="T104" fmla="*/ 301 w 613"/>
                <a:gd name="T105" fmla="*/ 1 h 176"/>
                <a:gd name="T106" fmla="*/ 300 w 613"/>
                <a:gd name="T107" fmla="*/ 2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13" h="176">
                  <a:moveTo>
                    <a:pt x="0" y="175"/>
                  </a:moveTo>
                  <a:lnTo>
                    <a:pt x="1" y="175"/>
                  </a:lnTo>
                  <a:lnTo>
                    <a:pt x="1" y="174"/>
                  </a:lnTo>
                  <a:lnTo>
                    <a:pt x="2" y="174"/>
                  </a:lnTo>
                  <a:lnTo>
                    <a:pt x="3" y="173"/>
                  </a:lnTo>
                  <a:lnTo>
                    <a:pt x="5" y="172"/>
                  </a:lnTo>
                  <a:lnTo>
                    <a:pt x="6" y="172"/>
                  </a:lnTo>
                  <a:lnTo>
                    <a:pt x="8" y="171"/>
                  </a:lnTo>
                  <a:lnTo>
                    <a:pt x="9" y="170"/>
                  </a:lnTo>
                  <a:lnTo>
                    <a:pt x="11" y="168"/>
                  </a:lnTo>
                  <a:lnTo>
                    <a:pt x="14" y="167"/>
                  </a:lnTo>
                  <a:lnTo>
                    <a:pt x="16" y="166"/>
                  </a:lnTo>
                  <a:lnTo>
                    <a:pt x="18" y="165"/>
                  </a:lnTo>
                  <a:lnTo>
                    <a:pt x="21" y="163"/>
                  </a:lnTo>
                  <a:lnTo>
                    <a:pt x="24" y="162"/>
                  </a:lnTo>
                  <a:lnTo>
                    <a:pt x="27" y="160"/>
                  </a:lnTo>
                  <a:lnTo>
                    <a:pt x="30" y="159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8" y="151"/>
                  </a:lnTo>
                  <a:lnTo>
                    <a:pt x="52" y="149"/>
                  </a:lnTo>
                  <a:lnTo>
                    <a:pt x="56" y="148"/>
                  </a:lnTo>
                  <a:lnTo>
                    <a:pt x="61" y="146"/>
                  </a:lnTo>
                  <a:lnTo>
                    <a:pt x="64" y="144"/>
                  </a:lnTo>
                  <a:lnTo>
                    <a:pt x="69" y="143"/>
                  </a:lnTo>
                  <a:lnTo>
                    <a:pt x="73" y="142"/>
                  </a:lnTo>
                  <a:lnTo>
                    <a:pt x="78" y="140"/>
                  </a:lnTo>
                  <a:lnTo>
                    <a:pt x="82" y="139"/>
                  </a:lnTo>
                  <a:lnTo>
                    <a:pt x="87" y="138"/>
                  </a:lnTo>
                  <a:lnTo>
                    <a:pt x="91" y="137"/>
                  </a:lnTo>
                  <a:lnTo>
                    <a:pt x="104" y="134"/>
                  </a:lnTo>
                  <a:lnTo>
                    <a:pt x="110" y="133"/>
                  </a:lnTo>
                  <a:lnTo>
                    <a:pt x="116" y="132"/>
                  </a:lnTo>
                  <a:lnTo>
                    <a:pt x="122" y="131"/>
                  </a:lnTo>
                  <a:lnTo>
                    <a:pt x="126" y="130"/>
                  </a:lnTo>
                  <a:lnTo>
                    <a:pt x="131" y="130"/>
                  </a:lnTo>
                  <a:lnTo>
                    <a:pt x="136" y="130"/>
                  </a:lnTo>
                  <a:lnTo>
                    <a:pt x="141" y="130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3" y="130"/>
                  </a:lnTo>
                  <a:lnTo>
                    <a:pt x="158" y="130"/>
                  </a:lnTo>
                  <a:lnTo>
                    <a:pt x="161" y="130"/>
                  </a:lnTo>
                  <a:lnTo>
                    <a:pt x="165" y="130"/>
                  </a:lnTo>
                  <a:lnTo>
                    <a:pt x="169" y="130"/>
                  </a:lnTo>
                  <a:lnTo>
                    <a:pt x="173" y="130"/>
                  </a:lnTo>
                  <a:lnTo>
                    <a:pt x="177" y="130"/>
                  </a:lnTo>
                  <a:lnTo>
                    <a:pt x="181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4" y="131"/>
                  </a:lnTo>
                  <a:lnTo>
                    <a:pt x="198" y="131"/>
                  </a:lnTo>
                  <a:lnTo>
                    <a:pt x="203" y="131"/>
                  </a:lnTo>
                  <a:lnTo>
                    <a:pt x="207" y="130"/>
                  </a:lnTo>
                  <a:lnTo>
                    <a:pt x="212" y="130"/>
                  </a:lnTo>
                  <a:lnTo>
                    <a:pt x="217" y="129"/>
                  </a:lnTo>
                  <a:lnTo>
                    <a:pt x="223" y="128"/>
                  </a:lnTo>
                  <a:lnTo>
                    <a:pt x="228" y="128"/>
                  </a:lnTo>
                  <a:lnTo>
                    <a:pt x="234" y="126"/>
                  </a:lnTo>
                  <a:lnTo>
                    <a:pt x="241" y="125"/>
                  </a:lnTo>
                  <a:lnTo>
                    <a:pt x="248" y="124"/>
                  </a:lnTo>
                  <a:lnTo>
                    <a:pt x="259" y="120"/>
                  </a:lnTo>
                  <a:lnTo>
                    <a:pt x="266" y="119"/>
                  </a:lnTo>
                  <a:lnTo>
                    <a:pt x="270" y="117"/>
                  </a:lnTo>
                  <a:lnTo>
                    <a:pt x="275" y="115"/>
                  </a:lnTo>
                  <a:lnTo>
                    <a:pt x="279" y="114"/>
                  </a:lnTo>
                  <a:lnTo>
                    <a:pt x="284" y="112"/>
                  </a:lnTo>
                  <a:lnTo>
                    <a:pt x="288" y="110"/>
                  </a:lnTo>
                  <a:lnTo>
                    <a:pt x="291" y="108"/>
                  </a:lnTo>
                  <a:lnTo>
                    <a:pt x="295" y="106"/>
                  </a:lnTo>
                  <a:lnTo>
                    <a:pt x="298" y="105"/>
                  </a:lnTo>
                  <a:lnTo>
                    <a:pt x="302" y="103"/>
                  </a:lnTo>
                  <a:lnTo>
                    <a:pt x="304" y="101"/>
                  </a:lnTo>
                  <a:lnTo>
                    <a:pt x="307" y="99"/>
                  </a:lnTo>
                  <a:lnTo>
                    <a:pt x="311" y="98"/>
                  </a:lnTo>
                  <a:lnTo>
                    <a:pt x="313" y="96"/>
                  </a:lnTo>
                  <a:lnTo>
                    <a:pt x="315" y="94"/>
                  </a:lnTo>
                  <a:lnTo>
                    <a:pt x="318" y="92"/>
                  </a:lnTo>
                  <a:lnTo>
                    <a:pt x="322" y="90"/>
                  </a:lnTo>
                  <a:lnTo>
                    <a:pt x="324" y="88"/>
                  </a:lnTo>
                  <a:lnTo>
                    <a:pt x="327" y="87"/>
                  </a:lnTo>
                  <a:lnTo>
                    <a:pt x="331" y="85"/>
                  </a:lnTo>
                  <a:lnTo>
                    <a:pt x="334" y="83"/>
                  </a:lnTo>
                  <a:lnTo>
                    <a:pt x="338" y="81"/>
                  </a:lnTo>
                  <a:lnTo>
                    <a:pt x="342" y="80"/>
                  </a:lnTo>
                  <a:lnTo>
                    <a:pt x="347" y="78"/>
                  </a:lnTo>
                  <a:lnTo>
                    <a:pt x="351" y="76"/>
                  </a:lnTo>
                  <a:lnTo>
                    <a:pt x="356" y="74"/>
                  </a:lnTo>
                  <a:lnTo>
                    <a:pt x="360" y="72"/>
                  </a:lnTo>
                  <a:lnTo>
                    <a:pt x="367" y="71"/>
                  </a:lnTo>
                  <a:lnTo>
                    <a:pt x="372" y="69"/>
                  </a:lnTo>
                  <a:lnTo>
                    <a:pt x="379" y="68"/>
                  </a:lnTo>
                  <a:lnTo>
                    <a:pt x="392" y="64"/>
                  </a:lnTo>
                  <a:lnTo>
                    <a:pt x="397" y="63"/>
                  </a:lnTo>
                  <a:lnTo>
                    <a:pt x="403" y="62"/>
                  </a:lnTo>
                  <a:lnTo>
                    <a:pt x="408" y="62"/>
                  </a:lnTo>
                  <a:lnTo>
                    <a:pt x="414" y="61"/>
                  </a:lnTo>
                  <a:lnTo>
                    <a:pt x="419" y="60"/>
                  </a:lnTo>
                  <a:lnTo>
                    <a:pt x="423" y="60"/>
                  </a:lnTo>
                  <a:lnTo>
                    <a:pt x="428" y="60"/>
                  </a:lnTo>
                  <a:lnTo>
                    <a:pt x="432" y="60"/>
                  </a:lnTo>
                  <a:lnTo>
                    <a:pt x="437" y="60"/>
                  </a:lnTo>
                  <a:lnTo>
                    <a:pt x="441" y="60"/>
                  </a:lnTo>
                  <a:lnTo>
                    <a:pt x="446" y="60"/>
                  </a:lnTo>
                  <a:lnTo>
                    <a:pt x="449" y="60"/>
                  </a:lnTo>
                  <a:lnTo>
                    <a:pt x="453" y="60"/>
                  </a:lnTo>
                  <a:lnTo>
                    <a:pt x="457" y="61"/>
                  </a:lnTo>
                  <a:lnTo>
                    <a:pt x="461" y="61"/>
                  </a:lnTo>
                  <a:lnTo>
                    <a:pt x="465" y="61"/>
                  </a:lnTo>
                  <a:lnTo>
                    <a:pt x="469" y="61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2" y="61"/>
                  </a:lnTo>
                  <a:lnTo>
                    <a:pt x="486" y="61"/>
                  </a:lnTo>
                  <a:lnTo>
                    <a:pt x="491" y="60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4" y="58"/>
                  </a:lnTo>
                  <a:lnTo>
                    <a:pt x="510" y="57"/>
                  </a:lnTo>
                  <a:lnTo>
                    <a:pt x="515" y="56"/>
                  </a:lnTo>
                  <a:lnTo>
                    <a:pt x="520" y="55"/>
                  </a:lnTo>
                  <a:lnTo>
                    <a:pt x="527" y="53"/>
                  </a:lnTo>
                  <a:lnTo>
                    <a:pt x="532" y="51"/>
                  </a:lnTo>
                  <a:lnTo>
                    <a:pt x="541" y="48"/>
                  </a:lnTo>
                  <a:lnTo>
                    <a:pt x="545" y="46"/>
                  </a:lnTo>
                  <a:lnTo>
                    <a:pt x="549" y="45"/>
                  </a:lnTo>
                  <a:lnTo>
                    <a:pt x="554" y="43"/>
                  </a:lnTo>
                  <a:lnTo>
                    <a:pt x="558" y="42"/>
                  </a:lnTo>
                  <a:lnTo>
                    <a:pt x="561" y="40"/>
                  </a:lnTo>
                  <a:lnTo>
                    <a:pt x="566" y="38"/>
                  </a:lnTo>
                  <a:lnTo>
                    <a:pt x="569" y="36"/>
                  </a:lnTo>
                  <a:lnTo>
                    <a:pt x="573" y="35"/>
                  </a:lnTo>
                  <a:lnTo>
                    <a:pt x="576" y="33"/>
                  </a:lnTo>
                  <a:lnTo>
                    <a:pt x="581" y="31"/>
                  </a:lnTo>
                  <a:lnTo>
                    <a:pt x="584" y="29"/>
                  </a:lnTo>
                  <a:lnTo>
                    <a:pt x="587" y="28"/>
                  </a:lnTo>
                  <a:lnTo>
                    <a:pt x="590" y="26"/>
                  </a:lnTo>
                  <a:lnTo>
                    <a:pt x="593" y="24"/>
                  </a:lnTo>
                  <a:lnTo>
                    <a:pt x="595" y="22"/>
                  </a:lnTo>
                  <a:lnTo>
                    <a:pt x="599" y="21"/>
                  </a:lnTo>
                  <a:lnTo>
                    <a:pt x="601" y="19"/>
                  </a:lnTo>
                  <a:lnTo>
                    <a:pt x="603" y="17"/>
                  </a:lnTo>
                  <a:lnTo>
                    <a:pt x="605" y="16"/>
                  </a:lnTo>
                  <a:lnTo>
                    <a:pt x="606" y="14"/>
                  </a:lnTo>
                  <a:lnTo>
                    <a:pt x="608" y="12"/>
                  </a:lnTo>
                  <a:lnTo>
                    <a:pt x="610" y="11"/>
                  </a:lnTo>
                  <a:lnTo>
                    <a:pt x="611" y="9"/>
                  </a:lnTo>
                  <a:lnTo>
                    <a:pt x="612" y="8"/>
                  </a:lnTo>
                  <a:lnTo>
                    <a:pt x="612" y="6"/>
                  </a:lnTo>
                  <a:lnTo>
                    <a:pt x="612" y="5"/>
                  </a:lnTo>
                  <a:lnTo>
                    <a:pt x="612" y="4"/>
                  </a:lnTo>
                  <a:lnTo>
                    <a:pt x="612" y="2"/>
                  </a:lnTo>
                  <a:lnTo>
                    <a:pt x="612" y="1"/>
                  </a:lnTo>
                  <a:lnTo>
                    <a:pt x="611" y="0"/>
                  </a:lnTo>
                  <a:lnTo>
                    <a:pt x="610" y="0"/>
                  </a:lnTo>
                  <a:lnTo>
                    <a:pt x="609" y="0"/>
                  </a:lnTo>
                  <a:lnTo>
                    <a:pt x="609" y="1"/>
                  </a:lnTo>
                  <a:lnTo>
                    <a:pt x="608" y="1"/>
                  </a:lnTo>
                  <a:lnTo>
                    <a:pt x="606" y="1"/>
                  </a:lnTo>
                  <a:lnTo>
                    <a:pt x="606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4" name="Freeform 58"/>
            <p:cNvSpPr>
              <a:spLocks/>
            </p:cNvSpPr>
            <p:nvPr/>
          </p:nvSpPr>
          <p:spPr bwMode="auto">
            <a:xfrm>
              <a:off x="3271" y="2474"/>
              <a:ext cx="566" cy="151"/>
            </a:xfrm>
            <a:custGeom>
              <a:avLst/>
              <a:gdLst>
                <a:gd name="T0" fmla="*/ 2 w 637"/>
                <a:gd name="T1" fmla="*/ 148 h 151"/>
                <a:gd name="T2" fmla="*/ 4 w 637"/>
                <a:gd name="T3" fmla="*/ 146 h 151"/>
                <a:gd name="T4" fmla="*/ 5 w 637"/>
                <a:gd name="T5" fmla="*/ 144 h 151"/>
                <a:gd name="T6" fmla="*/ 10 w 637"/>
                <a:gd name="T7" fmla="*/ 140 h 151"/>
                <a:gd name="T8" fmla="*/ 14 w 637"/>
                <a:gd name="T9" fmla="*/ 137 h 151"/>
                <a:gd name="T10" fmla="*/ 19 w 637"/>
                <a:gd name="T11" fmla="*/ 133 h 151"/>
                <a:gd name="T12" fmla="*/ 25 w 637"/>
                <a:gd name="T13" fmla="*/ 129 h 151"/>
                <a:gd name="T14" fmla="*/ 31 w 637"/>
                <a:gd name="T15" fmla="*/ 125 h 151"/>
                <a:gd name="T16" fmla="*/ 37 w 637"/>
                <a:gd name="T17" fmla="*/ 121 h 151"/>
                <a:gd name="T18" fmla="*/ 44 w 637"/>
                <a:gd name="T19" fmla="*/ 118 h 151"/>
                <a:gd name="T20" fmla="*/ 57 w 637"/>
                <a:gd name="T21" fmla="*/ 114 h 151"/>
                <a:gd name="T22" fmla="*/ 65 w 637"/>
                <a:gd name="T23" fmla="*/ 112 h 151"/>
                <a:gd name="T24" fmla="*/ 73 w 637"/>
                <a:gd name="T25" fmla="*/ 111 h 151"/>
                <a:gd name="T26" fmla="*/ 79 w 637"/>
                <a:gd name="T27" fmla="*/ 111 h 151"/>
                <a:gd name="T28" fmla="*/ 84 w 637"/>
                <a:gd name="T29" fmla="*/ 111 h 151"/>
                <a:gd name="T30" fmla="*/ 91 w 637"/>
                <a:gd name="T31" fmla="*/ 112 h 151"/>
                <a:gd name="T32" fmla="*/ 97 w 637"/>
                <a:gd name="T33" fmla="*/ 112 h 151"/>
                <a:gd name="T34" fmla="*/ 103 w 637"/>
                <a:gd name="T35" fmla="*/ 112 h 151"/>
                <a:gd name="T36" fmla="*/ 110 w 637"/>
                <a:gd name="T37" fmla="*/ 110 h 151"/>
                <a:gd name="T38" fmla="*/ 120 w 637"/>
                <a:gd name="T39" fmla="*/ 108 h 151"/>
                <a:gd name="T40" fmla="*/ 132 w 637"/>
                <a:gd name="T41" fmla="*/ 103 h 151"/>
                <a:gd name="T42" fmla="*/ 141 w 637"/>
                <a:gd name="T43" fmla="*/ 99 h 151"/>
                <a:gd name="T44" fmla="*/ 147 w 637"/>
                <a:gd name="T45" fmla="*/ 94 h 151"/>
                <a:gd name="T46" fmla="*/ 152 w 637"/>
                <a:gd name="T47" fmla="*/ 90 h 151"/>
                <a:gd name="T48" fmla="*/ 156 w 637"/>
                <a:gd name="T49" fmla="*/ 85 h 151"/>
                <a:gd name="T50" fmla="*/ 161 w 637"/>
                <a:gd name="T51" fmla="*/ 80 h 151"/>
                <a:gd name="T52" fmla="*/ 166 w 637"/>
                <a:gd name="T53" fmla="*/ 76 h 151"/>
                <a:gd name="T54" fmla="*/ 171 w 637"/>
                <a:gd name="T55" fmla="*/ 71 h 151"/>
                <a:gd name="T56" fmla="*/ 176 w 637"/>
                <a:gd name="T57" fmla="*/ 66 h 151"/>
                <a:gd name="T58" fmla="*/ 185 w 637"/>
                <a:gd name="T59" fmla="*/ 62 h 151"/>
                <a:gd name="T60" fmla="*/ 194 w 637"/>
                <a:gd name="T61" fmla="*/ 58 h 151"/>
                <a:gd name="T62" fmla="*/ 206 w 637"/>
                <a:gd name="T63" fmla="*/ 54 h 151"/>
                <a:gd name="T64" fmla="*/ 215 w 637"/>
                <a:gd name="T65" fmla="*/ 52 h 151"/>
                <a:gd name="T66" fmla="*/ 221 w 637"/>
                <a:gd name="T67" fmla="*/ 52 h 151"/>
                <a:gd name="T68" fmla="*/ 227 w 637"/>
                <a:gd name="T69" fmla="*/ 52 h 151"/>
                <a:gd name="T70" fmla="*/ 234 w 637"/>
                <a:gd name="T71" fmla="*/ 52 h 151"/>
                <a:gd name="T72" fmla="*/ 240 w 637"/>
                <a:gd name="T73" fmla="*/ 52 h 151"/>
                <a:gd name="T74" fmla="*/ 246 w 637"/>
                <a:gd name="T75" fmla="*/ 52 h 151"/>
                <a:gd name="T76" fmla="*/ 253 w 637"/>
                <a:gd name="T77" fmla="*/ 51 h 151"/>
                <a:gd name="T78" fmla="*/ 260 w 637"/>
                <a:gd name="T79" fmla="*/ 49 h 151"/>
                <a:gd name="T80" fmla="*/ 269 w 637"/>
                <a:gd name="T81" fmla="*/ 46 h 151"/>
                <a:gd name="T82" fmla="*/ 279 w 637"/>
                <a:gd name="T83" fmla="*/ 40 h 151"/>
                <a:gd name="T84" fmla="*/ 286 w 637"/>
                <a:gd name="T85" fmla="*/ 36 h 151"/>
                <a:gd name="T86" fmla="*/ 291 w 637"/>
                <a:gd name="T87" fmla="*/ 31 h 151"/>
                <a:gd name="T88" fmla="*/ 297 w 637"/>
                <a:gd name="T89" fmla="*/ 27 h 151"/>
                <a:gd name="T90" fmla="*/ 301 w 637"/>
                <a:gd name="T91" fmla="*/ 22 h 151"/>
                <a:gd name="T92" fmla="*/ 306 w 637"/>
                <a:gd name="T93" fmla="*/ 18 h 151"/>
                <a:gd name="T94" fmla="*/ 309 w 637"/>
                <a:gd name="T95" fmla="*/ 14 h 151"/>
                <a:gd name="T96" fmla="*/ 311 w 637"/>
                <a:gd name="T97" fmla="*/ 10 h 151"/>
                <a:gd name="T98" fmla="*/ 313 w 637"/>
                <a:gd name="T99" fmla="*/ 6 h 151"/>
                <a:gd name="T100" fmla="*/ 313 w 637"/>
                <a:gd name="T101" fmla="*/ 2 h 151"/>
                <a:gd name="T102" fmla="*/ 312 w 637"/>
                <a:gd name="T103" fmla="*/ 0 h 151"/>
                <a:gd name="T104" fmla="*/ 311 w 637"/>
                <a:gd name="T105" fmla="*/ 1 h 151"/>
                <a:gd name="T106" fmla="*/ 310 w 637"/>
                <a:gd name="T107" fmla="*/ 2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7" h="151">
                  <a:moveTo>
                    <a:pt x="0" y="150"/>
                  </a:moveTo>
                  <a:lnTo>
                    <a:pt x="1" y="149"/>
                  </a:lnTo>
                  <a:lnTo>
                    <a:pt x="2" y="148"/>
                  </a:lnTo>
                  <a:lnTo>
                    <a:pt x="3" y="148"/>
                  </a:lnTo>
                  <a:lnTo>
                    <a:pt x="5" y="147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11" y="144"/>
                  </a:lnTo>
                  <a:lnTo>
                    <a:pt x="14" y="143"/>
                  </a:lnTo>
                  <a:lnTo>
                    <a:pt x="17" y="142"/>
                  </a:lnTo>
                  <a:lnTo>
                    <a:pt x="19" y="140"/>
                  </a:lnTo>
                  <a:lnTo>
                    <a:pt x="23" y="140"/>
                  </a:lnTo>
                  <a:lnTo>
                    <a:pt x="25" y="138"/>
                  </a:lnTo>
                  <a:lnTo>
                    <a:pt x="28" y="137"/>
                  </a:lnTo>
                  <a:lnTo>
                    <a:pt x="32" y="136"/>
                  </a:lnTo>
                  <a:lnTo>
                    <a:pt x="35" y="134"/>
                  </a:lnTo>
                  <a:lnTo>
                    <a:pt x="38" y="133"/>
                  </a:lnTo>
                  <a:lnTo>
                    <a:pt x="43" y="132"/>
                  </a:lnTo>
                  <a:lnTo>
                    <a:pt x="46" y="130"/>
                  </a:lnTo>
                  <a:lnTo>
                    <a:pt x="50" y="129"/>
                  </a:lnTo>
                  <a:lnTo>
                    <a:pt x="54" y="128"/>
                  </a:lnTo>
                  <a:lnTo>
                    <a:pt x="59" y="126"/>
                  </a:lnTo>
                  <a:lnTo>
                    <a:pt x="63" y="125"/>
                  </a:lnTo>
                  <a:lnTo>
                    <a:pt x="68" y="124"/>
                  </a:lnTo>
                  <a:lnTo>
                    <a:pt x="72" y="122"/>
                  </a:lnTo>
                  <a:lnTo>
                    <a:pt x="77" y="121"/>
                  </a:lnTo>
                  <a:lnTo>
                    <a:pt x="81" y="120"/>
                  </a:lnTo>
                  <a:lnTo>
                    <a:pt x="86" y="119"/>
                  </a:lnTo>
                  <a:lnTo>
                    <a:pt x="90" y="118"/>
                  </a:lnTo>
                  <a:lnTo>
                    <a:pt x="95" y="117"/>
                  </a:lnTo>
                  <a:lnTo>
                    <a:pt x="108" y="114"/>
                  </a:lnTo>
                  <a:lnTo>
                    <a:pt x="115" y="114"/>
                  </a:lnTo>
                  <a:lnTo>
                    <a:pt x="120" y="113"/>
                  </a:lnTo>
                  <a:lnTo>
                    <a:pt x="126" y="112"/>
                  </a:lnTo>
                  <a:lnTo>
                    <a:pt x="131" y="112"/>
                  </a:lnTo>
                  <a:lnTo>
                    <a:pt x="136" y="111"/>
                  </a:lnTo>
                  <a:lnTo>
                    <a:pt x="142" y="111"/>
                  </a:lnTo>
                  <a:lnTo>
                    <a:pt x="146" y="111"/>
                  </a:lnTo>
                  <a:lnTo>
                    <a:pt x="151" y="111"/>
                  </a:lnTo>
                  <a:lnTo>
                    <a:pt x="155" y="110"/>
                  </a:lnTo>
                  <a:lnTo>
                    <a:pt x="160" y="111"/>
                  </a:lnTo>
                  <a:lnTo>
                    <a:pt x="163" y="111"/>
                  </a:lnTo>
                  <a:lnTo>
                    <a:pt x="168" y="111"/>
                  </a:lnTo>
                  <a:lnTo>
                    <a:pt x="171" y="111"/>
                  </a:lnTo>
                  <a:lnTo>
                    <a:pt x="176" y="111"/>
                  </a:lnTo>
                  <a:lnTo>
                    <a:pt x="180" y="112"/>
                  </a:lnTo>
                  <a:lnTo>
                    <a:pt x="183" y="112"/>
                  </a:lnTo>
                  <a:lnTo>
                    <a:pt x="188" y="112"/>
                  </a:lnTo>
                  <a:lnTo>
                    <a:pt x="192" y="112"/>
                  </a:lnTo>
                  <a:lnTo>
                    <a:pt x="196" y="112"/>
                  </a:lnTo>
                  <a:lnTo>
                    <a:pt x="200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11"/>
                  </a:lnTo>
                  <a:lnTo>
                    <a:pt x="221" y="111"/>
                  </a:lnTo>
                  <a:lnTo>
                    <a:pt x="225" y="110"/>
                  </a:lnTo>
                  <a:lnTo>
                    <a:pt x="231" y="110"/>
                  </a:lnTo>
                  <a:lnTo>
                    <a:pt x="236" y="109"/>
                  </a:lnTo>
                  <a:lnTo>
                    <a:pt x="243" y="108"/>
                  </a:lnTo>
                  <a:lnTo>
                    <a:pt x="250" y="107"/>
                  </a:lnTo>
                  <a:lnTo>
                    <a:pt x="257" y="106"/>
                  </a:lnTo>
                  <a:lnTo>
                    <a:pt x="269" y="103"/>
                  </a:lnTo>
                  <a:lnTo>
                    <a:pt x="275" y="102"/>
                  </a:lnTo>
                  <a:lnTo>
                    <a:pt x="280" y="100"/>
                  </a:lnTo>
                  <a:lnTo>
                    <a:pt x="286" y="99"/>
                  </a:lnTo>
                  <a:lnTo>
                    <a:pt x="290" y="97"/>
                  </a:lnTo>
                  <a:lnTo>
                    <a:pt x="295" y="96"/>
                  </a:lnTo>
                  <a:lnTo>
                    <a:pt x="298" y="94"/>
                  </a:lnTo>
                  <a:lnTo>
                    <a:pt x="303" y="93"/>
                  </a:lnTo>
                  <a:lnTo>
                    <a:pt x="306" y="91"/>
                  </a:lnTo>
                  <a:lnTo>
                    <a:pt x="310" y="90"/>
                  </a:lnTo>
                  <a:lnTo>
                    <a:pt x="313" y="88"/>
                  </a:lnTo>
                  <a:lnTo>
                    <a:pt x="316" y="86"/>
                  </a:lnTo>
                  <a:lnTo>
                    <a:pt x="319" y="85"/>
                  </a:lnTo>
                  <a:lnTo>
                    <a:pt x="322" y="84"/>
                  </a:lnTo>
                  <a:lnTo>
                    <a:pt x="325" y="82"/>
                  </a:lnTo>
                  <a:lnTo>
                    <a:pt x="328" y="80"/>
                  </a:lnTo>
                  <a:lnTo>
                    <a:pt x="331" y="79"/>
                  </a:lnTo>
                  <a:lnTo>
                    <a:pt x="333" y="77"/>
                  </a:lnTo>
                  <a:lnTo>
                    <a:pt x="337" y="76"/>
                  </a:lnTo>
                  <a:lnTo>
                    <a:pt x="340" y="74"/>
                  </a:lnTo>
                  <a:lnTo>
                    <a:pt x="343" y="73"/>
                  </a:lnTo>
                  <a:lnTo>
                    <a:pt x="347" y="71"/>
                  </a:lnTo>
                  <a:lnTo>
                    <a:pt x="351" y="70"/>
                  </a:lnTo>
                  <a:lnTo>
                    <a:pt x="356" y="68"/>
                  </a:lnTo>
                  <a:lnTo>
                    <a:pt x="359" y="66"/>
                  </a:lnTo>
                  <a:lnTo>
                    <a:pt x="365" y="65"/>
                  </a:lnTo>
                  <a:lnTo>
                    <a:pt x="369" y="64"/>
                  </a:lnTo>
                  <a:lnTo>
                    <a:pt x="375" y="62"/>
                  </a:lnTo>
                  <a:lnTo>
                    <a:pt x="380" y="61"/>
                  </a:lnTo>
                  <a:lnTo>
                    <a:pt x="387" y="59"/>
                  </a:lnTo>
                  <a:lnTo>
                    <a:pt x="394" y="58"/>
                  </a:lnTo>
                  <a:lnTo>
                    <a:pt x="406" y="55"/>
                  </a:lnTo>
                  <a:lnTo>
                    <a:pt x="412" y="54"/>
                  </a:lnTo>
                  <a:lnTo>
                    <a:pt x="419" y="54"/>
                  </a:lnTo>
                  <a:lnTo>
                    <a:pt x="424" y="53"/>
                  </a:lnTo>
                  <a:lnTo>
                    <a:pt x="430" y="52"/>
                  </a:lnTo>
                  <a:lnTo>
                    <a:pt x="435" y="52"/>
                  </a:lnTo>
                  <a:lnTo>
                    <a:pt x="440" y="52"/>
                  </a:lnTo>
                  <a:lnTo>
                    <a:pt x="445" y="52"/>
                  </a:lnTo>
                  <a:lnTo>
                    <a:pt x="449" y="52"/>
                  </a:lnTo>
                  <a:lnTo>
                    <a:pt x="454" y="51"/>
                  </a:lnTo>
                  <a:lnTo>
                    <a:pt x="458" y="52"/>
                  </a:lnTo>
                  <a:lnTo>
                    <a:pt x="463" y="52"/>
                  </a:lnTo>
                  <a:lnTo>
                    <a:pt x="466" y="52"/>
                  </a:lnTo>
                  <a:lnTo>
                    <a:pt x="471" y="52"/>
                  </a:lnTo>
                  <a:lnTo>
                    <a:pt x="475" y="52"/>
                  </a:lnTo>
                  <a:lnTo>
                    <a:pt x="480" y="52"/>
                  </a:lnTo>
                  <a:lnTo>
                    <a:pt x="483" y="52"/>
                  </a:lnTo>
                  <a:lnTo>
                    <a:pt x="487" y="52"/>
                  </a:lnTo>
                  <a:lnTo>
                    <a:pt x="492" y="52"/>
                  </a:lnTo>
                  <a:lnTo>
                    <a:pt x="495" y="52"/>
                  </a:lnTo>
                  <a:lnTo>
                    <a:pt x="500" y="52"/>
                  </a:lnTo>
                  <a:lnTo>
                    <a:pt x="504" y="52"/>
                  </a:lnTo>
                  <a:lnTo>
                    <a:pt x="509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5" y="50"/>
                  </a:lnTo>
                  <a:lnTo>
                    <a:pt x="529" y="49"/>
                  </a:lnTo>
                  <a:lnTo>
                    <a:pt x="535" y="48"/>
                  </a:lnTo>
                  <a:lnTo>
                    <a:pt x="540" y="47"/>
                  </a:lnTo>
                  <a:lnTo>
                    <a:pt x="547" y="46"/>
                  </a:lnTo>
                  <a:lnTo>
                    <a:pt x="554" y="44"/>
                  </a:lnTo>
                  <a:lnTo>
                    <a:pt x="562" y="41"/>
                  </a:lnTo>
                  <a:lnTo>
                    <a:pt x="566" y="40"/>
                  </a:lnTo>
                  <a:lnTo>
                    <a:pt x="571" y="38"/>
                  </a:lnTo>
                  <a:lnTo>
                    <a:pt x="575" y="37"/>
                  </a:lnTo>
                  <a:lnTo>
                    <a:pt x="580" y="36"/>
                  </a:lnTo>
                  <a:lnTo>
                    <a:pt x="583" y="34"/>
                  </a:lnTo>
                  <a:lnTo>
                    <a:pt x="588" y="33"/>
                  </a:lnTo>
                  <a:lnTo>
                    <a:pt x="592" y="31"/>
                  </a:lnTo>
                  <a:lnTo>
                    <a:pt x="595" y="30"/>
                  </a:lnTo>
                  <a:lnTo>
                    <a:pt x="599" y="28"/>
                  </a:lnTo>
                  <a:lnTo>
                    <a:pt x="603" y="27"/>
                  </a:lnTo>
                  <a:lnTo>
                    <a:pt x="607" y="25"/>
                  </a:lnTo>
                  <a:lnTo>
                    <a:pt x="610" y="24"/>
                  </a:lnTo>
                  <a:lnTo>
                    <a:pt x="612" y="22"/>
                  </a:lnTo>
                  <a:lnTo>
                    <a:pt x="616" y="21"/>
                  </a:lnTo>
                  <a:lnTo>
                    <a:pt x="619" y="19"/>
                  </a:lnTo>
                  <a:lnTo>
                    <a:pt x="621" y="18"/>
                  </a:lnTo>
                  <a:lnTo>
                    <a:pt x="624" y="16"/>
                  </a:lnTo>
                  <a:lnTo>
                    <a:pt x="626" y="15"/>
                  </a:lnTo>
                  <a:lnTo>
                    <a:pt x="628" y="14"/>
                  </a:lnTo>
                  <a:lnTo>
                    <a:pt x="630" y="12"/>
                  </a:lnTo>
                  <a:lnTo>
                    <a:pt x="631" y="11"/>
                  </a:lnTo>
                  <a:lnTo>
                    <a:pt x="633" y="10"/>
                  </a:lnTo>
                  <a:lnTo>
                    <a:pt x="635" y="8"/>
                  </a:lnTo>
                  <a:lnTo>
                    <a:pt x="635" y="7"/>
                  </a:lnTo>
                  <a:lnTo>
                    <a:pt x="636" y="6"/>
                  </a:lnTo>
                  <a:lnTo>
                    <a:pt x="636" y="5"/>
                  </a:lnTo>
                  <a:lnTo>
                    <a:pt x="636" y="4"/>
                  </a:lnTo>
                  <a:lnTo>
                    <a:pt x="636" y="2"/>
                  </a:lnTo>
                  <a:lnTo>
                    <a:pt x="635" y="2"/>
                  </a:lnTo>
                  <a:lnTo>
                    <a:pt x="635" y="1"/>
                  </a:lnTo>
                  <a:lnTo>
                    <a:pt x="635" y="0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3" y="1"/>
                  </a:lnTo>
                  <a:lnTo>
                    <a:pt x="631" y="1"/>
                  </a:lnTo>
                  <a:lnTo>
                    <a:pt x="630" y="1"/>
                  </a:lnTo>
                  <a:lnTo>
                    <a:pt x="630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5" name="Freeform 59"/>
            <p:cNvSpPr>
              <a:spLocks/>
            </p:cNvSpPr>
            <p:nvPr/>
          </p:nvSpPr>
          <p:spPr bwMode="auto">
            <a:xfrm>
              <a:off x="3288" y="2491"/>
              <a:ext cx="565" cy="150"/>
            </a:xfrm>
            <a:custGeom>
              <a:avLst/>
              <a:gdLst>
                <a:gd name="T0" fmla="*/ 1 w 636"/>
                <a:gd name="T1" fmla="*/ 148 h 150"/>
                <a:gd name="T2" fmla="*/ 4 w 636"/>
                <a:gd name="T3" fmla="*/ 146 h 150"/>
                <a:gd name="T4" fmla="*/ 5 w 636"/>
                <a:gd name="T5" fmla="*/ 143 h 150"/>
                <a:gd name="T6" fmla="*/ 9 w 636"/>
                <a:gd name="T7" fmla="*/ 140 h 150"/>
                <a:gd name="T8" fmla="*/ 13 w 636"/>
                <a:gd name="T9" fmla="*/ 137 h 150"/>
                <a:gd name="T10" fmla="*/ 18 w 636"/>
                <a:gd name="T11" fmla="*/ 133 h 150"/>
                <a:gd name="T12" fmla="*/ 24 w 636"/>
                <a:gd name="T13" fmla="*/ 129 h 150"/>
                <a:gd name="T14" fmla="*/ 31 w 636"/>
                <a:gd name="T15" fmla="*/ 124 h 150"/>
                <a:gd name="T16" fmla="*/ 37 w 636"/>
                <a:gd name="T17" fmla="*/ 121 h 150"/>
                <a:gd name="T18" fmla="*/ 44 w 636"/>
                <a:gd name="T19" fmla="*/ 117 h 150"/>
                <a:gd name="T20" fmla="*/ 56 w 636"/>
                <a:gd name="T21" fmla="*/ 113 h 150"/>
                <a:gd name="T22" fmla="*/ 64 w 636"/>
                <a:gd name="T23" fmla="*/ 111 h 150"/>
                <a:gd name="T24" fmla="*/ 72 w 636"/>
                <a:gd name="T25" fmla="*/ 110 h 150"/>
                <a:gd name="T26" fmla="*/ 78 w 636"/>
                <a:gd name="T27" fmla="*/ 110 h 150"/>
                <a:gd name="T28" fmla="*/ 84 w 636"/>
                <a:gd name="T29" fmla="*/ 111 h 150"/>
                <a:gd name="T30" fmla="*/ 91 w 636"/>
                <a:gd name="T31" fmla="*/ 111 h 150"/>
                <a:gd name="T32" fmla="*/ 97 w 636"/>
                <a:gd name="T33" fmla="*/ 111 h 150"/>
                <a:gd name="T34" fmla="*/ 103 w 636"/>
                <a:gd name="T35" fmla="*/ 111 h 150"/>
                <a:gd name="T36" fmla="*/ 109 w 636"/>
                <a:gd name="T37" fmla="*/ 110 h 150"/>
                <a:gd name="T38" fmla="*/ 119 w 636"/>
                <a:gd name="T39" fmla="*/ 107 h 150"/>
                <a:gd name="T40" fmla="*/ 131 w 636"/>
                <a:gd name="T41" fmla="*/ 102 h 150"/>
                <a:gd name="T42" fmla="*/ 140 w 636"/>
                <a:gd name="T43" fmla="*/ 98 h 150"/>
                <a:gd name="T44" fmla="*/ 147 w 636"/>
                <a:gd name="T45" fmla="*/ 93 h 150"/>
                <a:gd name="T46" fmla="*/ 152 w 636"/>
                <a:gd name="T47" fmla="*/ 89 h 150"/>
                <a:gd name="T48" fmla="*/ 156 w 636"/>
                <a:gd name="T49" fmla="*/ 84 h 150"/>
                <a:gd name="T50" fmla="*/ 161 w 636"/>
                <a:gd name="T51" fmla="*/ 80 h 150"/>
                <a:gd name="T52" fmla="*/ 166 w 636"/>
                <a:gd name="T53" fmla="*/ 75 h 150"/>
                <a:gd name="T54" fmla="*/ 171 w 636"/>
                <a:gd name="T55" fmla="*/ 70 h 150"/>
                <a:gd name="T56" fmla="*/ 176 w 636"/>
                <a:gd name="T57" fmla="*/ 66 h 150"/>
                <a:gd name="T58" fmla="*/ 184 w 636"/>
                <a:gd name="T59" fmla="*/ 61 h 150"/>
                <a:gd name="T60" fmla="*/ 193 w 636"/>
                <a:gd name="T61" fmla="*/ 57 h 150"/>
                <a:gd name="T62" fmla="*/ 205 w 636"/>
                <a:gd name="T63" fmla="*/ 53 h 150"/>
                <a:gd name="T64" fmla="*/ 213 w 636"/>
                <a:gd name="T65" fmla="*/ 51 h 150"/>
                <a:gd name="T66" fmla="*/ 220 w 636"/>
                <a:gd name="T67" fmla="*/ 51 h 150"/>
                <a:gd name="T68" fmla="*/ 227 w 636"/>
                <a:gd name="T69" fmla="*/ 51 h 150"/>
                <a:gd name="T70" fmla="*/ 233 w 636"/>
                <a:gd name="T71" fmla="*/ 51 h 150"/>
                <a:gd name="T72" fmla="*/ 239 w 636"/>
                <a:gd name="T73" fmla="*/ 52 h 150"/>
                <a:gd name="T74" fmla="*/ 245 w 636"/>
                <a:gd name="T75" fmla="*/ 52 h 150"/>
                <a:gd name="T76" fmla="*/ 252 w 636"/>
                <a:gd name="T77" fmla="*/ 51 h 150"/>
                <a:gd name="T78" fmla="*/ 259 w 636"/>
                <a:gd name="T79" fmla="*/ 49 h 150"/>
                <a:gd name="T80" fmla="*/ 268 w 636"/>
                <a:gd name="T81" fmla="*/ 45 h 150"/>
                <a:gd name="T82" fmla="*/ 278 w 636"/>
                <a:gd name="T83" fmla="*/ 39 h 150"/>
                <a:gd name="T84" fmla="*/ 285 w 636"/>
                <a:gd name="T85" fmla="*/ 35 h 150"/>
                <a:gd name="T86" fmla="*/ 290 w 636"/>
                <a:gd name="T87" fmla="*/ 31 h 150"/>
                <a:gd name="T88" fmla="*/ 296 w 636"/>
                <a:gd name="T89" fmla="*/ 26 h 150"/>
                <a:gd name="T90" fmla="*/ 300 w 636"/>
                <a:gd name="T91" fmla="*/ 22 h 150"/>
                <a:gd name="T92" fmla="*/ 305 w 636"/>
                <a:gd name="T93" fmla="*/ 17 h 150"/>
                <a:gd name="T94" fmla="*/ 308 w 636"/>
                <a:gd name="T95" fmla="*/ 13 h 150"/>
                <a:gd name="T96" fmla="*/ 310 w 636"/>
                <a:gd name="T97" fmla="*/ 9 h 150"/>
                <a:gd name="T98" fmla="*/ 312 w 636"/>
                <a:gd name="T99" fmla="*/ 5 h 150"/>
                <a:gd name="T100" fmla="*/ 312 w 636"/>
                <a:gd name="T101" fmla="*/ 2 h 150"/>
                <a:gd name="T102" fmla="*/ 311 w 636"/>
                <a:gd name="T103" fmla="*/ 0 h 150"/>
                <a:gd name="T104" fmla="*/ 310 w 636"/>
                <a:gd name="T105" fmla="*/ 1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6" h="150">
                  <a:moveTo>
                    <a:pt x="0" y="149"/>
                  </a:moveTo>
                  <a:lnTo>
                    <a:pt x="1" y="149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3" y="147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6" y="141"/>
                  </a:lnTo>
                  <a:lnTo>
                    <a:pt x="18" y="140"/>
                  </a:lnTo>
                  <a:lnTo>
                    <a:pt x="21" y="139"/>
                  </a:lnTo>
                  <a:lnTo>
                    <a:pt x="24" y="138"/>
                  </a:lnTo>
                  <a:lnTo>
                    <a:pt x="27" y="137"/>
                  </a:lnTo>
                  <a:lnTo>
                    <a:pt x="30" y="135"/>
                  </a:lnTo>
                  <a:lnTo>
                    <a:pt x="34" y="134"/>
                  </a:lnTo>
                  <a:lnTo>
                    <a:pt x="37" y="133"/>
                  </a:lnTo>
                  <a:lnTo>
                    <a:pt x="42" y="131"/>
                  </a:lnTo>
                  <a:lnTo>
                    <a:pt x="45" y="130"/>
                  </a:lnTo>
                  <a:lnTo>
                    <a:pt x="48" y="129"/>
                  </a:lnTo>
                  <a:lnTo>
                    <a:pt x="53" y="127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3"/>
                  </a:lnTo>
                  <a:lnTo>
                    <a:pt x="71" y="122"/>
                  </a:lnTo>
                  <a:lnTo>
                    <a:pt x="75" y="121"/>
                  </a:lnTo>
                  <a:lnTo>
                    <a:pt x="80" y="119"/>
                  </a:lnTo>
                  <a:lnTo>
                    <a:pt x="84" y="119"/>
                  </a:lnTo>
                  <a:lnTo>
                    <a:pt x="89" y="117"/>
                  </a:lnTo>
                  <a:lnTo>
                    <a:pt x="93" y="117"/>
                  </a:lnTo>
                  <a:lnTo>
                    <a:pt x="107" y="114"/>
                  </a:lnTo>
                  <a:lnTo>
                    <a:pt x="114" y="113"/>
                  </a:lnTo>
                  <a:lnTo>
                    <a:pt x="119" y="112"/>
                  </a:lnTo>
                  <a:lnTo>
                    <a:pt x="125" y="111"/>
                  </a:lnTo>
                  <a:lnTo>
                    <a:pt x="129" y="111"/>
                  </a:lnTo>
                  <a:lnTo>
                    <a:pt x="135" y="111"/>
                  </a:lnTo>
                  <a:lnTo>
                    <a:pt x="141" y="111"/>
                  </a:lnTo>
                  <a:lnTo>
                    <a:pt x="145" y="110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59" y="110"/>
                  </a:lnTo>
                  <a:lnTo>
                    <a:pt x="162" y="110"/>
                  </a:lnTo>
                  <a:lnTo>
                    <a:pt x="167" y="111"/>
                  </a:lnTo>
                  <a:lnTo>
                    <a:pt x="170" y="111"/>
                  </a:lnTo>
                  <a:lnTo>
                    <a:pt x="175" y="111"/>
                  </a:lnTo>
                  <a:lnTo>
                    <a:pt x="179" y="111"/>
                  </a:lnTo>
                  <a:lnTo>
                    <a:pt x="184" y="111"/>
                  </a:lnTo>
                  <a:lnTo>
                    <a:pt x="187" y="111"/>
                  </a:lnTo>
                  <a:lnTo>
                    <a:pt x="191" y="111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5" y="111"/>
                  </a:lnTo>
                  <a:lnTo>
                    <a:pt x="209" y="111"/>
                  </a:lnTo>
                  <a:lnTo>
                    <a:pt x="214" y="111"/>
                  </a:lnTo>
                  <a:lnTo>
                    <a:pt x="220" y="111"/>
                  </a:lnTo>
                  <a:lnTo>
                    <a:pt x="224" y="110"/>
                  </a:lnTo>
                  <a:lnTo>
                    <a:pt x="231" y="109"/>
                  </a:lnTo>
                  <a:lnTo>
                    <a:pt x="236" y="109"/>
                  </a:lnTo>
                  <a:lnTo>
                    <a:pt x="242" y="107"/>
                  </a:lnTo>
                  <a:lnTo>
                    <a:pt x="249" y="107"/>
                  </a:lnTo>
                  <a:lnTo>
                    <a:pt x="256" y="105"/>
                  </a:lnTo>
                  <a:lnTo>
                    <a:pt x="269" y="102"/>
                  </a:lnTo>
                  <a:lnTo>
                    <a:pt x="275" y="101"/>
                  </a:lnTo>
                  <a:lnTo>
                    <a:pt x="280" y="99"/>
                  </a:lnTo>
                  <a:lnTo>
                    <a:pt x="285" y="98"/>
                  </a:lnTo>
                  <a:lnTo>
                    <a:pt x="289" y="97"/>
                  </a:lnTo>
                  <a:lnTo>
                    <a:pt x="294" y="95"/>
                  </a:lnTo>
                  <a:lnTo>
                    <a:pt x="298" y="93"/>
                  </a:lnTo>
                  <a:lnTo>
                    <a:pt x="302" y="92"/>
                  </a:lnTo>
                  <a:lnTo>
                    <a:pt x="305" y="91"/>
                  </a:lnTo>
                  <a:lnTo>
                    <a:pt x="308" y="89"/>
                  </a:lnTo>
                  <a:lnTo>
                    <a:pt x="312" y="87"/>
                  </a:lnTo>
                  <a:lnTo>
                    <a:pt x="315" y="86"/>
                  </a:lnTo>
                  <a:lnTo>
                    <a:pt x="319" y="84"/>
                  </a:lnTo>
                  <a:lnTo>
                    <a:pt x="321" y="83"/>
                  </a:lnTo>
                  <a:lnTo>
                    <a:pt x="324" y="81"/>
                  </a:lnTo>
                  <a:lnTo>
                    <a:pt x="328" y="80"/>
                  </a:lnTo>
                  <a:lnTo>
                    <a:pt x="330" y="78"/>
                  </a:lnTo>
                  <a:lnTo>
                    <a:pt x="333" y="77"/>
                  </a:lnTo>
                  <a:lnTo>
                    <a:pt x="337" y="75"/>
                  </a:lnTo>
                  <a:lnTo>
                    <a:pt x="339" y="73"/>
                  </a:lnTo>
                  <a:lnTo>
                    <a:pt x="343" y="72"/>
                  </a:lnTo>
                  <a:lnTo>
                    <a:pt x="347" y="70"/>
                  </a:lnTo>
                  <a:lnTo>
                    <a:pt x="350" y="69"/>
                  </a:lnTo>
                  <a:lnTo>
                    <a:pt x="355" y="67"/>
                  </a:lnTo>
                  <a:lnTo>
                    <a:pt x="359" y="66"/>
                  </a:lnTo>
                  <a:lnTo>
                    <a:pt x="364" y="64"/>
                  </a:lnTo>
                  <a:lnTo>
                    <a:pt x="368" y="63"/>
                  </a:lnTo>
                  <a:lnTo>
                    <a:pt x="374" y="61"/>
                  </a:lnTo>
                  <a:lnTo>
                    <a:pt x="379" y="60"/>
                  </a:lnTo>
                  <a:lnTo>
                    <a:pt x="386" y="58"/>
                  </a:lnTo>
                  <a:lnTo>
                    <a:pt x="393" y="57"/>
                  </a:lnTo>
                  <a:lnTo>
                    <a:pt x="405" y="54"/>
                  </a:lnTo>
                  <a:lnTo>
                    <a:pt x="411" y="53"/>
                  </a:lnTo>
                  <a:lnTo>
                    <a:pt x="418" y="53"/>
                  </a:lnTo>
                  <a:lnTo>
                    <a:pt x="423" y="52"/>
                  </a:lnTo>
                  <a:lnTo>
                    <a:pt x="429" y="51"/>
                  </a:lnTo>
                  <a:lnTo>
                    <a:pt x="433" y="51"/>
                  </a:lnTo>
                  <a:lnTo>
                    <a:pt x="439" y="51"/>
                  </a:lnTo>
                  <a:lnTo>
                    <a:pt x="444" y="51"/>
                  </a:lnTo>
                  <a:lnTo>
                    <a:pt x="448" y="51"/>
                  </a:lnTo>
                  <a:lnTo>
                    <a:pt x="453" y="51"/>
                  </a:lnTo>
                  <a:lnTo>
                    <a:pt x="457" y="51"/>
                  </a:lnTo>
                  <a:lnTo>
                    <a:pt x="462" y="51"/>
                  </a:lnTo>
                  <a:lnTo>
                    <a:pt x="465" y="51"/>
                  </a:lnTo>
                  <a:lnTo>
                    <a:pt x="469" y="51"/>
                  </a:lnTo>
                  <a:lnTo>
                    <a:pt x="474" y="51"/>
                  </a:lnTo>
                  <a:lnTo>
                    <a:pt x="479" y="52"/>
                  </a:lnTo>
                  <a:lnTo>
                    <a:pt x="482" y="52"/>
                  </a:lnTo>
                  <a:lnTo>
                    <a:pt x="486" y="52"/>
                  </a:lnTo>
                  <a:lnTo>
                    <a:pt x="491" y="52"/>
                  </a:lnTo>
                  <a:lnTo>
                    <a:pt x="494" y="52"/>
                  </a:lnTo>
                  <a:lnTo>
                    <a:pt x="499" y="52"/>
                  </a:lnTo>
                  <a:lnTo>
                    <a:pt x="503" y="51"/>
                  </a:lnTo>
                  <a:lnTo>
                    <a:pt x="508" y="51"/>
                  </a:lnTo>
                  <a:lnTo>
                    <a:pt x="513" y="51"/>
                  </a:lnTo>
                  <a:lnTo>
                    <a:pt x="518" y="50"/>
                  </a:lnTo>
                  <a:lnTo>
                    <a:pt x="524" y="49"/>
                  </a:lnTo>
                  <a:lnTo>
                    <a:pt x="528" y="49"/>
                  </a:lnTo>
                  <a:lnTo>
                    <a:pt x="534" y="47"/>
                  </a:lnTo>
                  <a:lnTo>
                    <a:pt x="539" y="46"/>
                  </a:lnTo>
                  <a:lnTo>
                    <a:pt x="546" y="45"/>
                  </a:lnTo>
                  <a:lnTo>
                    <a:pt x="553" y="43"/>
                  </a:lnTo>
                  <a:lnTo>
                    <a:pt x="561" y="41"/>
                  </a:lnTo>
                  <a:lnTo>
                    <a:pt x="565" y="39"/>
                  </a:lnTo>
                  <a:lnTo>
                    <a:pt x="570" y="38"/>
                  </a:lnTo>
                  <a:lnTo>
                    <a:pt x="574" y="37"/>
                  </a:lnTo>
                  <a:lnTo>
                    <a:pt x="579" y="35"/>
                  </a:lnTo>
                  <a:lnTo>
                    <a:pt x="582" y="34"/>
                  </a:lnTo>
                  <a:lnTo>
                    <a:pt x="587" y="32"/>
                  </a:lnTo>
                  <a:lnTo>
                    <a:pt x="591" y="31"/>
                  </a:lnTo>
                  <a:lnTo>
                    <a:pt x="594" y="29"/>
                  </a:lnTo>
                  <a:lnTo>
                    <a:pt x="598" y="28"/>
                  </a:lnTo>
                  <a:lnTo>
                    <a:pt x="602" y="26"/>
                  </a:lnTo>
                  <a:lnTo>
                    <a:pt x="606" y="25"/>
                  </a:lnTo>
                  <a:lnTo>
                    <a:pt x="609" y="23"/>
                  </a:lnTo>
                  <a:lnTo>
                    <a:pt x="611" y="22"/>
                  </a:lnTo>
                  <a:lnTo>
                    <a:pt x="615" y="20"/>
                  </a:lnTo>
                  <a:lnTo>
                    <a:pt x="618" y="19"/>
                  </a:lnTo>
                  <a:lnTo>
                    <a:pt x="620" y="17"/>
                  </a:lnTo>
                  <a:lnTo>
                    <a:pt x="623" y="16"/>
                  </a:lnTo>
                  <a:lnTo>
                    <a:pt x="625" y="14"/>
                  </a:lnTo>
                  <a:lnTo>
                    <a:pt x="627" y="13"/>
                  </a:lnTo>
                  <a:lnTo>
                    <a:pt x="629" y="11"/>
                  </a:lnTo>
                  <a:lnTo>
                    <a:pt x="630" y="10"/>
                  </a:lnTo>
                  <a:lnTo>
                    <a:pt x="632" y="9"/>
                  </a:lnTo>
                  <a:lnTo>
                    <a:pt x="634" y="8"/>
                  </a:lnTo>
                  <a:lnTo>
                    <a:pt x="634" y="6"/>
                  </a:lnTo>
                  <a:lnTo>
                    <a:pt x="635" y="5"/>
                  </a:lnTo>
                  <a:lnTo>
                    <a:pt x="635" y="4"/>
                  </a:lnTo>
                  <a:lnTo>
                    <a:pt x="635" y="3"/>
                  </a:lnTo>
                  <a:lnTo>
                    <a:pt x="635" y="2"/>
                  </a:lnTo>
                  <a:lnTo>
                    <a:pt x="634" y="1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2" y="0"/>
                  </a:lnTo>
                  <a:lnTo>
                    <a:pt x="632" y="1"/>
                  </a:lnTo>
                  <a:lnTo>
                    <a:pt x="630" y="1"/>
                  </a:lnTo>
                  <a:lnTo>
                    <a:pt x="629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6" name="Freeform 60"/>
            <p:cNvSpPr>
              <a:spLocks/>
            </p:cNvSpPr>
            <p:nvPr/>
          </p:nvSpPr>
          <p:spPr bwMode="auto">
            <a:xfrm>
              <a:off x="3998" y="2033"/>
              <a:ext cx="615" cy="164"/>
            </a:xfrm>
            <a:custGeom>
              <a:avLst/>
              <a:gdLst>
                <a:gd name="T0" fmla="*/ 339 w 692"/>
                <a:gd name="T1" fmla="*/ 162 h 164"/>
                <a:gd name="T2" fmla="*/ 337 w 692"/>
                <a:gd name="T3" fmla="*/ 160 h 164"/>
                <a:gd name="T4" fmla="*/ 334 w 692"/>
                <a:gd name="T5" fmla="*/ 157 h 164"/>
                <a:gd name="T6" fmla="*/ 331 w 692"/>
                <a:gd name="T7" fmla="*/ 153 h 164"/>
                <a:gd name="T8" fmla="*/ 325 w 692"/>
                <a:gd name="T9" fmla="*/ 149 h 164"/>
                <a:gd name="T10" fmla="*/ 320 w 692"/>
                <a:gd name="T11" fmla="*/ 145 h 164"/>
                <a:gd name="T12" fmla="*/ 314 w 692"/>
                <a:gd name="T13" fmla="*/ 140 h 164"/>
                <a:gd name="T14" fmla="*/ 307 w 692"/>
                <a:gd name="T15" fmla="*/ 136 h 164"/>
                <a:gd name="T16" fmla="*/ 300 w 692"/>
                <a:gd name="T17" fmla="*/ 131 h 164"/>
                <a:gd name="T18" fmla="*/ 293 w 692"/>
                <a:gd name="T19" fmla="*/ 128 h 164"/>
                <a:gd name="T20" fmla="*/ 280 w 692"/>
                <a:gd name="T21" fmla="*/ 123 h 164"/>
                <a:gd name="T22" fmla="*/ 271 w 692"/>
                <a:gd name="T23" fmla="*/ 121 h 164"/>
                <a:gd name="T24" fmla="*/ 262 w 692"/>
                <a:gd name="T25" fmla="*/ 120 h 164"/>
                <a:gd name="T26" fmla="*/ 255 w 692"/>
                <a:gd name="T27" fmla="*/ 120 h 164"/>
                <a:gd name="T28" fmla="*/ 249 w 692"/>
                <a:gd name="T29" fmla="*/ 121 h 164"/>
                <a:gd name="T30" fmla="*/ 243 w 692"/>
                <a:gd name="T31" fmla="*/ 121 h 164"/>
                <a:gd name="T32" fmla="*/ 236 w 692"/>
                <a:gd name="T33" fmla="*/ 122 h 164"/>
                <a:gd name="T34" fmla="*/ 228 w 692"/>
                <a:gd name="T35" fmla="*/ 121 h 164"/>
                <a:gd name="T36" fmla="*/ 220 w 692"/>
                <a:gd name="T37" fmla="*/ 120 h 164"/>
                <a:gd name="T38" fmla="*/ 211 w 692"/>
                <a:gd name="T39" fmla="*/ 118 h 164"/>
                <a:gd name="T40" fmla="*/ 196 w 692"/>
                <a:gd name="T41" fmla="*/ 112 h 164"/>
                <a:gd name="T42" fmla="*/ 188 w 692"/>
                <a:gd name="T43" fmla="*/ 107 h 164"/>
                <a:gd name="T44" fmla="*/ 181 w 692"/>
                <a:gd name="T45" fmla="*/ 103 h 164"/>
                <a:gd name="T46" fmla="*/ 174 w 692"/>
                <a:gd name="T47" fmla="*/ 98 h 164"/>
                <a:gd name="T48" fmla="*/ 170 w 692"/>
                <a:gd name="T49" fmla="*/ 93 h 164"/>
                <a:gd name="T50" fmla="*/ 166 w 692"/>
                <a:gd name="T51" fmla="*/ 87 h 164"/>
                <a:gd name="T52" fmla="*/ 160 w 692"/>
                <a:gd name="T53" fmla="*/ 83 h 164"/>
                <a:gd name="T54" fmla="*/ 155 w 692"/>
                <a:gd name="T55" fmla="*/ 77 h 164"/>
                <a:gd name="T56" fmla="*/ 148 w 692"/>
                <a:gd name="T57" fmla="*/ 73 h 164"/>
                <a:gd name="T58" fmla="*/ 140 w 692"/>
                <a:gd name="T59" fmla="*/ 67 h 164"/>
                <a:gd name="T60" fmla="*/ 131 w 692"/>
                <a:gd name="T61" fmla="*/ 63 h 164"/>
                <a:gd name="T62" fmla="*/ 117 w 692"/>
                <a:gd name="T63" fmla="*/ 58 h 164"/>
                <a:gd name="T64" fmla="*/ 108 w 692"/>
                <a:gd name="T65" fmla="*/ 56 h 164"/>
                <a:gd name="T66" fmla="*/ 100 w 692"/>
                <a:gd name="T67" fmla="*/ 56 h 164"/>
                <a:gd name="T68" fmla="*/ 92 w 692"/>
                <a:gd name="T69" fmla="*/ 56 h 164"/>
                <a:gd name="T70" fmla="*/ 87 w 692"/>
                <a:gd name="T71" fmla="*/ 57 h 164"/>
                <a:gd name="T72" fmla="*/ 80 w 692"/>
                <a:gd name="T73" fmla="*/ 57 h 164"/>
                <a:gd name="T74" fmla="*/ 73 w 692"/>
                <a:gd name="T75" fmla="*/ 57 h 164"/>
                <a:gd name="T76" fmla="*/ 66 w 692"/>
                <a:gd name="T77" fmla="*/ 56 h 164"/>
                <a:gd name="T78" fmla="*/ 58 w 692"/>
                <a:gd name="T79" fmla="*/ 53 h 164"/>
                <a:gd name="T80" fmla="*/ 47 w 692"/>
                <a:gd name="T81" fmla="*/ 49 h 164"/>
                <a:gd name="T82" fmla="*/ 37 w 692"/>
                <a:gd name="T83" fmla="*/ 43 h 164"/>
                <a:gd name="T84" fmla="*/ 31 w 692"/>
                <a:gd name="T85" fmla="*/ 39 h 164"/>
                <a:gd name="T86" fmla="*/ 24 w 692"/>
                <a:gd name="T87" fmla="*/ 34 h 164"/>
                <a:gd name="T88" fmla="*/ 18 w 692"/>
                <a:gd name="T89" fmla="*/ 29 h 164"/>
                <a:gd name="T90" fmla="*/ 12 w 692"/>
                <a:gd name="T91" fmla="*/ 24 h 164"/>
                <a:gd name="T92" fmla="*/ 8 w 692"/>
                <a:gd name="T93" fmla="*/ 19 h 164"/>
                <a:gd name="T94" fmla="*/ 4 w 692"/>
                <a:gd name="T95" fmla="*/ 15 h 164"/>
                <a:gd name="T96" fmla="*/ 2 w 692"/>
                <a:gd name="T97" fmla="*/ 10 h 164"/>
                <a:gd name="T98" fmla="*/ 0 w 692"/>
                <a:gd name="T99" fmla="*/ 6 h 164"/>
                <a:gd name="T100" fmla="*/ 0 w 692"/>
                <a:gd name="T101" fmla="*/ 3 h 164"/>
                <a:gd name="T102" fmla="*/ 1 w 692"/>
                <a:gd name="T103" fmla="*/ 0 h 164"/>
                <a:gd name="T104" fmla="*/ 3 w 692"/>
                <a:gd name="T105" fmla="*/ 1 h 164"/>
                <a:gd name="T106" fmla="*/ 4 w 692"/>
                <a:gd name="T107" fmla="*/ 1 h 1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92" h="164">
                  <a:moveTo>
                    <a:pt x="691" y="163"/>
                  </a:moveTo>
                  <a:lnTo>
                    <a:pt x="690" y="162"/>
                  </a:lnTo>
                  <a:lnTo>
                    <a:pt x="689" y="162"/>
                  </a:lnTo>
                  <a:lnTo>
                    <a:pt x="688" y="161"/>
                  </a:lnTo>
                  <a:lnTo>
                    <a:pt x="686" y="161"/>
                  </a:lnTo>
                  <a:lnTo>
                    <a:pt x="684" y="160"/>
                  </a:lnTo>
                  <a:lnTo>
                    <a:pt x="683" y="159"/>
                  </a:lnTo>
                  <a:lnTo>
                    <a:pt x="681" y="158"/>
                  </a:lnTo>
                  <a:lnTo>
                    <a:pt x="679" y="157"/>
                  </a:lnTo>
                  <a:lnTo>
                    <a:pt x="676" y="155"/>
                  </a:lnTo>
                  <a:lnTo>
                    <a:pt x="673" y="154"/>
                  </a:lnTo>
                  <a:lnTo>
                    <a:pt x="671" y="153"/>
                  </a:lnTo>
                  <a:lnTo>
                    <a:pt x="667" y="152"/>
                  </a:lnTo>
                  <a:lnTo>
                    <a:pt x="664" y="150"/>
                  </a:lnTo>
                  <a:lnTo>
                    <a:pt x="661" y="149"/>
                  </a:lnTo>
                  <a:lnTo>
                    <a:pt x="657" y="147"/>
                  </a:lnTo>
                  <a:lnTo>
                    <a:pt x="653" y="146"/>
                  </a:lnTo>
                  <a:lnTo>
                    <a:pt x="649" y="145"/>
                  </a:lnTo>
                  <a:lnTo>
                    <a:pt x="646" y="143"/>
                  </a:lnTo>
                  <a:lnTo>
                    <a:pt x="641" y="142"/>
                  </a:lnTo>
                  <a:lnTo>
                    <a:pt x="637" y="140"/>
                  </a:lnTo>
                  <a:lnTo>
                    <a:pt x="632" y="139"/>
                  </a:lnTo>
                  <a:lnTo>
                    <a:pt x="628" y="137"/>
                  </a:lnTo>
                  <a:lnTo>
                    <a:pt x="623" y="136"/>
                  </a:lnTo>
                  <a:lnTo>
                    <a:pt x="619" y="134"/>
                  </a:lnTo>
                  <a:lnTo>
                    <a:pt x="613" y="133"/>
                  </a:lnTo>
                  <a:lnTo>
                    <a:pt x="609" y="131"/>
                  </a:lnTo>
                  <a:lnTo>
                    <a:pt x="603" y="130"/>
                  </a:lnTo>
                  <a:lnTo>
                    <a:pt x="599" y="129"/>
                  </a:lnTo>
                  <a:lnTo>
                    <a:pt x="594" y="128"/>
                  </a:lnTo>
                  <a:lnTo>
                    <a:pt x="589" y="127"/>
                  </a:lnTo>
                  <a:lnTo>
                    <a:pt x="574" y="124"/>
                  </a:lnTo>
                  <a:lnTo>
                    <a:pt x="567" y="123"/>
                  </a:lnTo>
                  <a:lnTo>
                    <a:pt x="560" y="122"/>
                  </a:lnTo>
                  <a:lnTo>
                    <a:pt x="555" y="122"/>
                  </a:lnTo>
                  <a:lnTo>
                    <a:pt x="549" y="121"/>
                  </a:lnTo>
                  <a:lnTo>
                    <a:pt x="544" y="121"/>
                  </a:lnTo>
                  <a:lnTo>
                    <a:pt x="538" y="121"/>
                  </a:lnTo>
                  <a:lnTo>
                    <a:pt x="533" y="120"/>
                  </a:lnTo>
                  <a:lnTo>
                    <a:pt x="528" y="120"/>
                  </a:lnTo>
                  <a:lnTo>
                    <a:pt x="523" y="120"/>
                  </a:lnTo>
                  <a:lnTo>
                    <a:pt x="519" y="120"/>
                  </a:lnTo>
                  <a:lnTo>
                    <a:pt x="514" y="121"/>
                  </a:lnTo>
                  <a:lnTo>
                    <a:pt x="510" y="121"/>
                  </a:lnTo>
                  <a:lnTo>
                    <a:pt x="505" y="121"/>
                  </a:lnTo>
                  <a:lnTo>
                    <a:pt x="501" y="121"/>
                  </a:lnTo>
                  <a:lnTo>
                    <a:pt x="496" y="121"/>
                  </a:lnTo>
                  <a:lnTo>
                    <a:pt x="492" y="121"/>
                  </a:lnTo>
                  <a:lnTo>
                    <a:pt x="487" y="121"/>
                  </a:lnTo>
                  <a:lnTo>
                    <a:pt x="483" y="122"/>
                  </a:lnTo>
                  <a:lnTo>
                    <a:pt x="478" y="122"/>
                  </a:lnTo>
                  <a:lnTo>
                    <a:pt x="473" y="122"/>
                  </a:lnTo>
                  <a:lnTo>
                    <a:pt x="468" y="122"/>
                  </a:lnTo>
                  <a:lnTo>
                    <a:pt x="464" y="121"/>
                  </a:lnTo>
                  <a:lnTo>
                    <a:pt x="458" y="121"/>
                  </a:lnTo>
                  <a:lnTo>
                    <a:pt x="452" y="121"/>
                  </a:lnTo>
                  <a:lnTo>
                    <a:pt x="446" y="120"/>
                  </a:lnTo>
                  <a:lnTo>
                    <a:pt x="440" y="120"/>
                  </a:lnTo>
                  <a:lnTo>
                    <a:pt x="434" y="119"/>
                  </a:lnTo>
                  <a:lnTo>
                    <a:pt x="428" y="118"/>
                  </a:lnTo>
                  <a:lnTo>
                    <a:pt x="420" y="117"/>
                  </a:lnTo>
                  <a:lnTo>
                    <a:pt x="413" y="115"/>
                  </a:lnTo>
                  <a:lnTo>
                    <a:pt x="398" y="112"/>
                  </a:lnTo>
                  <a:lnTo>
                    <a:pt x="392" y="111"/>
                  </a:lnTo>
                  <a:lnTo>
                    <a:pt x="386" y="109"/>
                  </a:lnTo>
                  <a:lnTo>
                    <a:pt x="380" y="107"/>
                  </a:lnTo>
                  <a:lnTo>
                    <a:pt x="376" y="106"/>
                  </a:lnTo>
                  <a:lnTo>
                    <a:pt x="371" y="104"/>
                  </a:lnTo>
                  <a:lnTo>
                    <a:pt x="367" y="103"/>
                  </a:lnTo>
                  <a:lnTo>
                    <a:pt x="362" y="101"/>
                  </a:lnTo>
                  <a:lnTo>
                    <a:pt x="358" y="99"/>
                  </a:lnTo>
                  <a:lnTo>
                    <a:pt x="355" y="98"/>
                  </a:lnTo>
                  <a:lnTo>
                    <a:pt x="351" y="96"/>
                  </a:lnTo>
                  <a:lnTo>
                    <a:pt x="348" y="94"/>
                  </a:lnTo>
                  <a:lnTo>
                    <a:pt x="344" y="93"/>
                  </a:lnTo>
                  <a:lnTo>
                    <a:pt x="341" y="91"/>
                  </a:lnTo>
                  <a:lnTo>
                    <a:pt x="338" y="89"/>
                  </a:lnTo>
                  <a:lnTo>
                    <a:pt x="335" y="87"/>
                  </a:lnTo>
                  <a:lnTo>
                    <a:pt x="332" y="86"/>
                  </a:lnTo>
                  <a:lnTo>
                    <a:pt x="329" y="84"/>
                  </a:lnTo>
                  <a:lnTo>
                    <a:pt x="325" y="83"/>
                  </a:lnTo>
                  <a:lnTo>
                    <a:pt x="322" y="81"/>
                  </a:lnTo>
                  <a:lnTo>
                    <a:pt x="317" y="79"/>
                  </a:lnTo>
                  <a:lnTo>
                    <a:pt x="314" y="77"/>
                  </a:lnTo>
                  <a:lnTo>
                    <a:pt x="309" y="76"/>
                  </a:lnTo>
                  <a:lnTo>
                    <a:pt x="305" y="74"/>
                  </a:lnTo>
                  <a:lnTo>
                    <a:pt x="300" y="73"/>
                  </a:lnTo>
                  <a:lnTo>
                    <a:pt x="296" y="71"/>
                  </a:lnTo>
                  <a:lnTo>
                    <a:pt x="290" y="69"/>
                  </a:lnTo>
                  <a:lnTo>
                    <a:pt x="285" y="67"/>
                  </a:lnTo>
                  <a:lnTo>
                    <a:pt x="278" y="66"/>
                  </a:lnTo>
                  <a:lnTo>
                    <a:pt x="271" y="64"/>
                  </a:lnTo>
                  <a:lnTo>
                    <a:pt x="264" y="63"/>
                  </a:lnTo>
                  <a:lnTo>
                    <a:pt x="250" y="60"/>
                  </a:lnTo>
                  <a:lnTo>
                    <a:pt x="243" y="59"/>
                  </a:lnTo>
                  <a:lnTo>
                    <a:pt x="236" y="58"/>
                  </a:lnTo>
                  <a:lnTo>
                    <a:pt x="231" y="57"/>
                  </a:lnTo>
                  <a:lnTo>
                    <a:pt x="225" y="57"/>
                  </a:lnTo>
                  <a:lnTo>
                    <a:pt x="218" y="56"/>
                  </a:lnTo>
                  <a:lnTo>
                    <a:pt x="214" y="56"/>
                  </a:lnTo>
                  <a:lnTo>
                    <a:pt x="208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4" y="56"/>
                  </a:lnTo>
                  <a:lnTo>
                    <a:pt x="189" y="56"/>
                  </a:lnTo>
                  <a:lnTo>
                    <a:pt x="185" y="56"/>
                  </a:lnTo>
                  <a:lnTo>
                    <a:pt x="180" y="56"/>
                  </a:lnTo>
                  <a:lnTo>
                    <a:pt x="176" y="57"/>
                  </a:lnTo>
                  <a:lnTo>
                    <a:pt x="171" y="57"/>
                  </a:lnTo>
                  <a:lnTo>
                    <a:pt x="167" y="57"/>
                  </a:lnTo>
                  <a:lnTo>
                    <a:pt x="162" y="57"/>
                  </a:lnTo>
                  <a:lnTo>
                    <a:pt x="158" y="57"/>
                  </a:lnTo>
                  <a:lnTo>
                    <a:pt x="152" y="57"/>
                  </a:lnTo>
                  <a:lnTo>
                    <a:pt x="147" y="57"/>
                  </a:lnTo>
                  <a:lnTo>
                    <a:pt x="143" y="57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7" y="55"/>
                  </a:lnTo>
                  <a:lnTo>
                    <a:pt x="122" y="54"/>
                  </a:lnTo>
                  <a:lnTo>
                    <a:pt x="116" y="53"/>
                  </a:lnTo>
                  <a:lnTo>
                    <a:pt x="110" y="52"/>
                  </a:lnTo>
                  <a:lnTo>
                    <a:pt x="104" y="51"/>
                  </a:lnTo>
                  <a:lnTo>
                    <a:pt x="97" y="49"/>
                  </a:lnTo>
                  <a:lnTo>
                    <a:pt x="90" y="48"/>
                  </a:lnTo>
                  <a:lnTo>
                    <a:pt x="81" y="45"/>
                  </a:lnTo>
                  <a:lnTo>
                    <a:pt x="75" y="43"/>
                  </a:lnTo>
                  <a:lnTo>
                    <a:pt x="71" y="42"/>
                  </a:lnTo>
                  <a:lnTo>
                    <a:pt x="66" y="40"/>
                  </a:lnTo>
                  <a:lnTo>
                    <a:pt x="62" y="39"/>
                  </a:lnTo>
                  <a:lnTo>
                    <a:pt x="56" y="37"/>
                  </a:lnTo>
                  <a:lnTo>
                    <a:pt x="53" y="36"/>
                  </a:lnTo>
                  <a:lnTo>
                    <a:pt x="48" y="34"/>
                  </a:lnTo>
                  <a:lnTo>
                    <a:pt x="44" y="33"/>
                  </a:lnTo>
                  <a:lnTo>
                    <a:pt x="39" y="31"/>
                  </a:lnTo>
                  <a:lnTo>
                    <a:pt x="36" y="29"/>
                  </a:lnTo>
                  <a:lnTo>
                    <a:pt x="32" y="27"/>
                  </a:lnTo>
                  <a:lnTo>
                    <a:pt x="28" y="26"/>
                  </a:lnTo>
                  <a:lnTo>
                    <a:pt x="25" y="24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7" name="Freeform 61"/>
            <p:cNvSpPr>
              <a:spLocks/>
            </p:cNvSpPr>
            <p:nvPr/>
          </p:nvSpPr>
          <p:spPr bwMode="auto">
            <a:xfrm>
              <a:off x="3980" y="2051"/>
              <a:ext cx="616" cy="164"/>
            </a:xfrm>
            <a:custGeom>
              <a:avLst/>
              <a:gdLst>
                <a:gd name="T0" fmla="*/ 343 w 692"/>
                <a:gd name="T1" fmla="*/ 161 h 164"/>
                <a:gd name="T2" fmla="*/ 340 w 692"/>
                <a:gd name="T3" fmla="*/ 159 h 164"/>
                <a:gd name="T4" fmla="*/ 337 w 692"/>
                <a:gd name="T5" fmla="*/ 156 h 164"/>
                <a:gd name="T6" fmla="*/ 334 w 692"/>
                <a:gd name="T7" fmla="*/ 153 h 164"/>
                <a:gd name="T8" fmla="*/ 328 w 692"/>
                <a:gd name="T9" fmla="*/ 149 h 164"/>
                <a:gd name="T10" fmla="*/ 323 w 692"/>
                <a:gd name="T11" fmla="*/ 145 h 164"/>
                <a:gd name="T12" fmla="*/ 317 w 692"/>
                <a:gd name="T13" fmla="*/ 140 h 164"/>
                <a:gd name="T14" fmla="*/ 310 w 692"/>
                <a:gd name="T15" fmla="*/ 136 h 164"/>
                <a:gd name="T16" fmla="*/ 303 w 692"/>
                <a:gd name="T17" fmla="*/ 131 h 164"/>
                <a:gd name="T18" fmla="*/ 295 w 692"/>
                <a:gd name="T19" fmla="*/ 128 h 164"/>
                <a:gd name="T20" fmla="*/ 282 w 692"/>
                <a:gd name="T21" fmla="*/ 123 h 164"/>
                <a:gd name="T22" fmla="*/ 272 w 692"/>
                <a:gd name="T23" fmla="*/ 121 h 164"/>
                <a:gd name="T24" fmla="*/ 265 w 692"/>
                <a:gd name="T25" fmla="*/ 120 h 164"/>
                <a:gd name="T26" fmla="*/ 257 w 692"/>
                <a:gd name="T27" fmla="*/ 120 h 164"/>
                <a:gd name="T28" fmla="*/ 251 w 692"/>
                <a:gd name="T29" fmla="*/ 121 h 164"/>
                <a:gd name="T30" fmla="*/ 244 w 692"/>
                <a:gd name="T31" fmla="*/ 121 h 164"/>
                <a:gd name="T32" fmla="*/ 238 w 692"/>
                <a:gd name="T33" fmla="*/ 121 h 164"/>
                <a:gd name="T34" fmla="*/ 231 w 692"/>
                <a:gd name="T35" fmla="*/ 121 h 164"/>
                <a:gd name="T36" fmla="*/ 222 w 692"/>
                <a:gd name="T37" fmla="*/ 120 h 164"/>
                <a:gd name="T38" fmla="*/ 213 w 692"/>
                <a:gd name="T39" fmla="*/ 117 h 164"/>
                <a:gd name="T40" fmla="*/ 198 w 692"/>
                <a:gd name="T41" fmla="*/ 112 h 164"/>
                <a:gd name="T42" fmla="*/ 190 w 692"/>
                <a:gd name="T43" fmla="*/ 107 h 164"/>
                <a:gd name="T44" fmla="*/ 182 w 692"/>
                <a:gd name="T45" fmla="*/ 102 h 164"/>
                <a:gd name="T46" fmla="*/ 177 w 692"/>
                <a:gd name="T47" fmla="*/ 97 h 164"/>
                <a:gd name="T48" fmla="*/ 171 w 692"/>
                <a:gd name="T49" fmla="*/ 92 h 164"/>
                <a:gd name="T50" fmla="*/ 166 w 692"/>
                <a:gd name="T51" fmla="*/ 87 h 164"/>
                <a:gd name="T52" fmla="*/ 162 w 692"/>
                <a:gd name="T53" fmla="*/ 82 h 164"/>
                <a:gd name="T54" fmla="*/ 157 w 692"/>
                <a:gd name="T55" fmla="*/ 77 h 164"/>
                <a:gd name="T56" fmla="*/ 150 w 692"/>
                <a:gd name="T57" fmla="*/ 72 h 164"/>
                <a:gd name="T58" fmla="*/ 141 w 692"/>
                <a:gd name="T59" fmla="*/ 67 h 164"/>
                <a:gd name="T60" fmla="*/ 132 w 692"/>
                <a:gd name="T61" fmla="*/ 63 h 164"/>
                <a:gd name="T62" fmla="*/ 118 w 692"/>
                <a:gd name="T63" fmla="*/ 58 h 164"/>
                <a:gd name="T64" fmla="*/ 109 w 692"/>
                <a:gd name="T65" fmla="*/ 56 h 164"/>
                <a:gd name="T66" fmla="*/ 101 w 692"/>
                <a:gd name="T67" fmla="*/ 56 h 164"/>
                <a:gd name="T68" fmla="*/ 94 w 692"/>
                <a:gd name="T69" fmla="*/ 56 h 164"/>
                <a:gd name="T70" fmla="*/ 87 w 692"/>
                <a:gd name="T71" fmla="*/ 56 h 164"/>
                <a:gd name="T72" fmla="*/ 80 w 692"/>
                <a:gd name="T73" fmla="*/ 57 h 164"/>
                <a:gd name="T74" fmla="*/ 74 w 692"/>
                <a:gd name="T75" fmla="*/ 57 h 164"/>
                <a:gd name="T76" fmla="*/ 66 w 692"/>
                <a:gd name="T77" fmla="*/ 56 h 164"/>
                <a:gd name="T78" fmla="*/ 59 w 692"/>
                <a:gd name="T79" fmla="*/ 53 h 164"/>
                <a:gd name="T80" fmla="*/ 48 w 692"/>
                <a:gd name="T81" fmla="*/ 49 h 164"/>
                <a:gd name="T82" fmla="*/ 38 w 692"/>
                <a:gd name="T83" fmla="*/ 43 h 164"/>
                <a:gd name="T84" fmla="*/ 31 w 692"/>
                <a:gd name="T85" fmla="*/ 39 h 164"/>
                <a:gd name="T86" fmla="*/ 24 w 692"/>
                <a:gd name="T87" fmla="*/ 34 h 164"/>
                <a:gd name="T88" fmla="*/ 18 w 692"/>
                <a:gd name="T89" fmla="*/ 29 h 164"/>
                <a:gd name="T90" fmla="*/ 12 w 692"/>
                <a:gd name="T91" fmla="*/ 24 h 164"/>
                <a:gd name="T92" fmla="*/ 8 w 692"/>
                <a:gd name="T93" fmla="*/ 19 h 164"/>
                <a:gd name="T94" fmla="*/ 4 w 692"/>
                <a:gd name="T95" fmla="*/ 15 h 164"/>
                <a:gd name="T96" fmla="*/ 3 w 692"/>
                <a:gd name="T97" fmla="*/ 10 h 164"/>
                <a:gd name="T98" fmla="*/ 0 w 692"/>
                <a:gd name="T99" fmla="*/ 6 h 164"/>
                <a:gd name="T100" fmla="*/ 0 w 692"/>
                <a:gd name="T101" fmla="*/ 3 h 164"/>
                <a:gd name="T102" fmla="*/ 2 w 692"/>
                <a:gd name="T103" fmla="*/ 0 h 164"/>
                <a:gd name="T104" fmla="*/ 4 w 692"/>
                <a:gd name="T105" fmla="*/ 1 h 164"/>
                <a:gd name="T106" fmla="*/ 4 w 692"/>
                <a:gd name="T107" fmla="*/ 2 h 1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92" h="164">
                  <a:moveTo>
                    <a:pt x="691" y="163"/>
                  </a:moveTo>
                  <a:lnTo>
                    <a:pt x="690" y="162"/>
                  </a:lnTo>
                  <a:lnTo>
                    <a:pt x="689" y="161"/>
                  </a:lnTo>
                  <a:lnTo>
                    <a:pt x="688" y="161"/>
                  </a:lnTo>
                  <a:lnTo>
                    <a:pt x="685" y="160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80" y="157"/>
                  </a:lnTo>
                  <a:lnTo>
                    <a:pt x="678" y="156"/>
                  </a:lnTo>
                  <a:lnTo>
                    <a:pt x="675" y="155"/>
                  </a:lnTo>
                  <a:lnTo>
                    <a:pt x="673" y="154"/>
                  </a:lnTo>
                  <a:lnTo>
                    <a:pt x="670" y="153"/>
                  </a:lnTo>
                  <a:lnTo>
                    <a:pt x="666" y="151"/>
                  </a:lnTo>
                  <a:lnTo>
                    <a:pt x="663" y="150"/>
                  </a:lnTo>
                  <a:lnTo>
                    <a:pt x="661" y="149"/>
                  </a:lnTo>
                  <a:lnTo>
                    <a:pt x="656" y="147"/>
                  </a:lnTo>
                  <a:lnTo>
                    <a:pt x="653" y="146"/>
                  </a:lnTo>
                  <a:lnTo>
                    <a:pt x="649" y="145"/>
                  </a:lnTo>
                  <a:lnTo>
                    <a:pt x="645" y="143"/>
                  </a:lnTo>
                  <a:lnTo>
                    <a:pt x="640" y="141"/>
                  </a:lnTo>
                  <a:lnTo>
                    <a:pt x="636" y="140"/>
                  </a:lnTo>
                  <a:lnTo>
                    <a:pt x="631" y="139"/>
                  </a:lnTo>
                  <a:lnTo>
                    <a:pt x="627" y="137"/>
                  </a:lnTo>
                  <a:lnTo>
                    <a:pt x="622" y="136"/>
                  </a:lnTo>
                  <a:lnTo>
                    <a:pt x="618" y="134"/>
                  </a:lnTo>
                  <a:lnTo>
                    <a:pt x="613" y="133"/>
                  </a:lnTo>
                  <a:lnTo>
                    <a:pt x="609" y="131"/>
                  </a:lnTo>
                  <a:lnTo>
                    <a:pt x="603" y="130"/>
                  </a:lnTo>
                  <a:lnTo>
                    <a:pt x="598" y="129"/>
                  </a:lnTo>
                  <a:lnTo>
                    <a:pt x="593" y="128"/>
                  </a:lnTo>
                  <a:lnTo>
                    <a:pt x="589" y="127"/>
                  </a:lnTo>
                  <a:lnTo>
                    <a:pt x="573" y="124"/>
                  </a:lnTo>
                  <a:lnTo>
                    <a:pt x="566" y="123"/>
                  </a:lnTo>
                  <a:lnTo>
                    <a:pt x="561" y="122"/>
                  </a:lnTo>
                  <a:lnTo>
                    <a:pt x="555" y="122"/>
                  </a:lnTo>
                  <a:lnTo>
                    <a:pt x="548" y="121"/>
                  </a:lnTo>
                  <a:lnTo>
                    <a:pt x="543" y="121"/>
                  </a:lnTo>
                  <a:lnTo>
                    <a:pt x="538" y="121"/>
                  </a:lnTo>
                  <a:lnTo>
                    <a:pt x="533" y="120"/>
                  </a:lnTo>
                  <a:lnTo>
                    <a:pt x="528" y="120"/>
                  </a:lnTo>
                  <a:lnTo>
                    <a:pt x="522" y="120"/>
                  </a:lnTo>
                  <a:lnTo>
                    <a:pt x="518" y="120"/>
                  </a:lnTo>
                  <a:lnTo>
                    <a:pt x="513" y="120"/>
                  </a:lnTo>
                  <a:lnTo>
                    <a:pt x="509" y="121"/>
                  </a:lnTo>
                  <a:lnTo>
                    <a:pt x="504" y="121"/>
                  </a:lnTo>
                  <a:lnTo>
                    <a:pt x="500" y="121"/>
                  </a:lnTo>
                  <a:lnTo>
                    <a:pt x="495" y="121"/>
                  </a:lnTo>
                  <a:lnTo>
                    <a:pt x="491" y="121"/>
                  </a:lnTo>
                  <a:lnTo>
                    <a:pt x="487" y="121"/>
                  </a:lnTo>
                  <a:lnTo>
                    <a:pt x="482" y="121"/>
                  </a:lnTo>
                  <a:lnTo>
                    <a:pt x="478" y="121"/>
                  </a:lnTo>
                  <a:lnTo>
                    <a:pt x="473" y="121"/>
                  </a:lnTo>
                  <a:lnTo>
                    <a:pt x="467" y="121"/>
                  </a:lnTo>
                  <a:lnTo>
                    <a:pt x="463" y="121"/>
                  </a:lnTo>
                  <a:lnTo>
                    <a:pt x="457" y="121"/>
                  </a:lnTo>
                  <a:lnTo>
                    <a:pt x="452" y="121"/>
                  </a:lnTo>
                  <a:lnTo>
                    <a:pt x="446" y="120"/>
                  </a:lnTo>
                  <a:lnTo>
                    <a:pt x="440" y="119"/>
                  </a:lnTo>
                  <a:lnTo>
                    <a:pt x="434" y="119"/>
                  </a:lnTo>
                  <a:lnTo>
                    <a:pt x="427" y="117"/>
                  </a:lnTo>
                  <a:lnTo>
                    <a:pt x="420" y="116"/>
                  </a:lnTo>
                  <a:lnTo>
                    <a:pt x="412" y="115"/>
                  </a:lnTo>
                  <a:lnTo>
                    <a:pt x="398" y="112"/>
                  </a:lnTo>
                  <a:lnTo>
                    <a:pt x="392" y="110"/>
                  </a:lnTo>
                  <a:lnTo>
                    <a:pt x="387" y="109"/>
                  </a:lnTo>
                  <a:lnTo>
                    <a:pt x="381" y="107"/>
                  </a:lnTo>
                  <a:lnTo>
                    <a:pt x="375" y="105"/>
                  </a:lnTo>
                  <a:lnTo>
                    <a:pt x="371" y="104"/>
                  </a:lnTo>
                  <a:lnTo>
                    <a:pt x="366" y="102"/>
                  </a:lnTo>
                  <a:lnTo>
                    <a:pt x="362" y="101"/>
                  </a:lnTo>
                  <a:lnTo>
                    <a:pt x="358" y="99"/>
                  </a:lnTo>
                  <a:lnTo>
                    <a:pt x="355" y="97"/>
                  </a:lnTo>
                  <a:lnTo>
                    <a:pt x="352" y="96"/>
                  </a:lnTo>
                  <a:lnTo>
                    <a:pt x="348" y="94"/>
                  </a:lnTo>
                  <a:lnTo>
                    <a:pt x="345" y="92"/>
                  </a:lnTo>
                  <a:lnTo>
                    <a:pt x="342" y="91"/>
                  </a:lnTo>
                  <a:lnTo>
                    <a:pt x="338" y="89"/>
                  </a:lnTo>
                  <a:lnTo>
                    <a:pt x="335" y="87"/>
                  </a:lnTo>
                  <a:lnTo>
                    <a:pt x="331" y="86"/>
                  </a:lnTo>
                  <a:lnTo>
                    <a:pt x="328" y="84"/>
                  </a:lnTo>
                  <a:lnTo>
                    <a:pt x="325" y="82"/>
                  </a:lnTo>
                  <a:lnTo>
                    <a:pt x="321" y="81"/>
                  </a:lnTo>
                  <a:lnTo>
                    <a:pt x="318" y="79"/>
                  </a:lnTo>
                  <a:lnTo>
                    <a:pt x="315" y="77"/>
                  </a:lnTo>
                  <a:lnTo>
                    <a:pt x="310" y="75"/>
                  </a:lnTo>
                  <a:lnTo>
                    <a:pt x="306" y="74"/>
                  </a:lnTo>
                  <a:lnTo>
                    <a:pt x="301" y="72"/>
                  </a:lnTo>
                  <a:lnTo>
                    <a:pt x="296" y="71"/>
                  </a:lnTo>
                  <a:lnTo>
                    <a:pt x="290" y="69"/>
                  </a:lnTo>
                  <a:lnTo>
                    <a:pt x="284" y="67"/>
                  </a:lnTo>
                  <a:lnTo>
                    <a:pt x="279" y="66"/>
                  </a:lnTo>
                  <a:lnTo>
                    <a:pt x="272" y="64"/>
                  </a:lnTo>
                  <a:lnTo>
                    <a:pt x="264" y="63"/>
                  </a:lnTo>
                  <a:lnTo>
                    <a:pt x="249" y="60"/>
                  </a:lnTo>
                  <a:lnTo>
                    <a:pt x="243" y="59"/>
                  </a:lnTo>
                  <a:lnTo>
                    <a:pt x="236" y="58"/>
                  </a:lnTo>
                  <a:lnTo>
                    <a:pt x="230" y="57"/>
                  </a:lnTo>
                  <a:lnTo>
                    <a:pt x="225" y="57"/>
                  </a:lnTo>
                  <a:lnTo>
                    <a:pt x="219" y="56"/>
                  </a:lnTo>
                  <a:lnTo>
                    <a:pt x="213" y="56"/>
                  </a:lnTo>
                  <a:lnTo>
                    <a:pt x="209" y="56"/>
                  </a:lnTo>
                  <a:lnTo>
                    <a:pt x="203" y="56"/>
                  </a:lnTo>
                  <a:lnTo>
                    <a:pt x="198" y="55"/>
                  </a:lnTo>
                  <a:lnTo>
                    <a:pt x="193" y="56"/>
                  </a:lnTo>
                  <a:lnTo>
                    <a:pt x="189" y="56"/>
                  </a:lnTo>
                  <a:lnTo>
                    <a:pt x="184" y="56"/>
                  </a:lnTo>
                  <a:lnTo>
                    <a:pt x="180" y="56"/>
                  </a:lnTo>
                  <a:lnTo>
                    <a:pt x="175" y="56"/>
                  </a:lnTo>
                  <a:lnTo>
                    <a:pt x="171" y="57"/>
                  </a:lnTo>
                  <a:lnTo>
                    <a:pt x="166" y="57"/>
                  </a:lnTo>
                  <a:lnTo>
                    <a:pt x="162" y="57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48" y="57"/>
                  </a:lnTo>
                  <a:lnTo>
                    <a:pt x="143" y="57"/>
                  </a:lnTo>
                  <a:lnTo>
                    <a:pt x="138" y="56"/>
                  </a:lnTo>
                  <a:lnTo>
                    <a:pt x="133" y="56"/>
                  </a:lnTo>
                  <a:lnTo>
                    <a:pt x="128" y="55"/>
                  </a:lnTo>
                  <a:lnTo>
                    <a:pt x="121" y="54"/>
                  </a:lnTo>
                  <a:lnTo>
                    <a:pt x="117" y="53"/>
                  </a:lnTo>
                  <a:lnTo>
                    <a:pt x="110" y="52"/>
                  </a:lnTo>
                  <a:lnTo>
                    <a:pt x="103" y="51"/>
                  </a:lnTo>
                  <a:lnTo>
                    <a:pt x="98" y="49"/>
                  </a:lnTo>
                  <a:lnTo>
                    <a:pt x="91" y="48"/>
                  </a:lnTo>
                  <a:lnTo>
                    <a:pt x="81" y="45"/>
                  </a:lnTo>
                  <a:lnTo>
                    <a:pt x="76" y="43"/>
                  </a:lnTo>
                  <a:lnTo>
                    <a:pt x="71" y="42"/>
                  </a:lnTo>
                  <a:lnTo>
                    <a:pt x="66" y="40"/>
                  </a:lnTo>
                  <a:lnTo>
                    <a:pt x="62" y="39"/>
                  </a:lnTo>
                  <a:lnTo>
                    <a:pt x="57" y="37"/>
                  </a:lnTo>
                  <a:lnTo>
                    <a:pt x="53" y="36"/>
                  </a:lnTo>
                  <a:lnTo>
                    <a:pt x="48" y="34"/>
                  </a:lnTo>
                  <a:lnTo>
                    <a:pt x="44" y="33"/>
                  </a:lnTo>
                  <a:lnTo>
                    <a:pt x="40" y="31"/>
                  </a:lnTo>
                  <a:lnTo>
                    <a:pt x="36" y="29"/>
                  </a:lnTo>
                  <a:lnTo>
                    <a:pt x="33" y="27"/>
                  </a:lnTo>
                  <a:lnTo>
                    <a:pt x="29" y="26"/>
                  </a:lnTo>
                  <a:lnTo>
                    <a:pt x="25" y="24"/>
                  </a:lnTo>
                  <a:lnTo>
                    <a:pt x="22" y="23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8" name="Freeform 62"/>
            <p:cNvSpPr>
              <a:spLocks/>
            </p:cNvSpPr>
            <p:nvPr/>
          </p:nvSpPr>
          <p:spPr bwMode="auto">
            <a:xfrm>
              <a:off x="4803" y="2641"/>
              <a:ext cx="593" cy="61"/>
            </a:xfrm>
            <a:custGeom>
              <a:avLst/>
              <a:gdLst>
                <a:gd name="T0" fmla="*/ 328 w 667"/>
                <a:gd name="T1" fmla="*/ 0 h 61"/>
                <a:gd name="T2" fmla="*/ 325 w 667"/>
                <a:gd name="T3" fmla="*/ 1 h 61"/>
                <a:gd name="T4" fmla="*/ 324 w 667"/>
                <a:gd name="T5" fmla="*/ 2 h 61"/>
                <a:gd name="T6" fmla="*/ 318 w 667"/>
                <a:gd name="T7" fmla="*/ 4 h 61"/>
                <a:gd name="T8" fmla="*/ 314 w 667"/>
                <a:gd name="T9" fmla="*/ 6 h 61"/>
                <a:gd name="T10" fmla="*/ 308 w 667"/>
                <a:gd name="T11" fmla="*/ 8 h 61"/>
                <a:gd name="T12" fmla="*/ 301 w 667"/>
                <a:gd name="T13" fmla="*/ 10 h 61"/>
                <a:gd name="T14" fmla="*/ 295 w 667"/>
                <a:gd name="T15" fmla="*/ 12 h 61"/>
                <a:gd name="T16" fmla="*/ 289 w 667"/>
                <a:gd name="T17" fmla="*/ 14 h 61"/>
                <a:gd name="T18" fmla="*/ 281 w 667"/>
                <a:gd name="T19" fmla="*/ 16 h 61"/>
                <a:gd name="T20" fmla="*/ 268 w 667"/>
                <a:gd name="T21" fmla="*/ 17 h 61"/>
                <a:gd name="T22" fmla="*/ 260 w 667"/>
                <a:gd name="T23" fmla="*/ 17 h 61"/>
                <a:gd name="T24" fmla="*/ 252 w 667"/>
                <a:gd name="T25" fmla="*/ 16 h 61"/>
                <a:gd name="T26" fmla="*/ 245 w 667"/>
                <a:gd name="T27" fmla="*/ 16 h 61"/>
                <a:gd name="T28" fmla="*/ 240 w 667"/>
                <a:gd name="T29" fmla="*/ 14 h 61"/>
                <a:gd name="T30" fmla="*/ 234 w 667"/>
                <a:gd name="T31" fmla="*/ 13 h 61"/>
                <a:gd name="T32" fmla="*/ 228 w 667"/>
                <a:gd name="T33" fmla="*/ 12 h 61"/>
                <a:gd name="T34" fmla="*/ 222 w 667"/>
                <a:gd name="T35" fmla="*/ 11 h 61"/>
                <a:gd name="T36" fmla="*/ 214 w 667"/>
                <a:gd name="T37" fmla="*/ 11 h 61"/>
                <a:gd name="T38" fmla="*/ 205 w 667"/>
                <a:gd name="T39" fmla="*/ 11 h 61"/>
                <a:gd name="T40" fmla="*/ 192 w 667"/>
                <a:gd name="T41" fmla="*/ 13 h 61"/>
                <a:gd name="T42" fmla="*/ 182 w 667"/>
                <a:gd name="T43" fmla="*/ 15 h 61"/>
                <a:gd name="T44" fmla="*/ 177 w 667"/>
                <a:gd name="T45" fmla="*/ 17 h 61"/>
                <a:gd name="T46" fmla="*/ 171 w 667"/>
                <a:gd name="T47" fmla="*/ 20 h 61"/>
                <a:gd name="T48" fmla="*/ 166 w 667"/>
                <a:gd name="T49" fmla="*/ 22 h 61"/>
                <a:gd name="T50" fmla="*/ 160 w 667"/>
                <a:gd name="T51" fmla="*/ 25 h 61"/>
                <a:gd name="T52" fmla="*/ 155 w 667"/>
                <a:gd name="T53" fmla="*/ 27 h 61"/>
                <a:gd name="T54" fmla="*/ 148 w 667"/>
                <a:gd name="T55" fmla="*/ 30 h 61"/>
                <a:gd name="T56" fmla="*/ 143 w 667"/>
                <a:gd name="T57" fmla="*/ 32 h 61"/>
                <a:gd name="T58" fmla="*/ 135 w 667"/>
                <a:gd name="T59" fmla="*/ 34 h 61"/>
                <a:gd name="T60" fmla="*/ 125 w 667"/>
                <a:gd name="T61" fmla="*/ 36 h 61"/>
                <a:gd name="T62" fmla="*/ 112 w 667"/>
                <a:gd name="T63" fmla="*/ 38 h 61"/>
                <a:gd name="T64" fmla="*/ 104 w 667"/>
                <a:gd name="T65" fmla="*/ 37 h 61"/>
                <a:gd name="T66" fmla="*/ 98 w 667"/>
                <a:gd name="T67" fmla="*/ 37 h 61"/>
                <a:gd name="T68" fmla="*/ 92 w 667"/>
                <a:gd name="T69" fmla="*/ 36 h 61"/>
                <a:gd name="T70" fmla="*/ 85 w 667"/>
                <a:gd name="T71" fmla="*/ 34 h 61"/>
                <a:gd name="T72" fmla="*/ 79 w 667"/>
                <a:gd name="T73" fmla="*/ 33 h 61"/>
                <a:gd name="T74" fmla="*/ 73 w 667"/>
                <a:gd name="T75" fmla="*/ 32 h 61"/>
                <a:gd name="T76" fmla="*/ 67 w 667"/>
                <a:gd name="T77" fmla="*/ 32 h 61"/>
                <a:gd name="T78" fmla="*/ 60 w 667"/>
                <a:gd name="T79" fmla="*/ 32 h 61"/>
                <a:gd name="T80" fmla="*/ 50 w 667"/>
                <a:gd name="T81" fmla="*/ 34 h 61"/>
                <a:gd name="T82" fmla="*/ 39 w 667"/>
                <a:gd name="T83" fmla="*/ 36 h 61"/>
                <a:gd name="T84" fmla="*/ 32 w 667"/>
                <a:gd name="T85" fmla="*/ 38 h 61"/>
                <a:gd name="T86" fmla="*/ 26 w 667"/>
                <a:gd name="T87" fmla="*/ 41 h 61"/>
                <a:gd name="T88" fmla="*/ 20 w 667"/>
                <a:gd name="T89" fmla="*/ 43 h 61"/>
                <a:gd name="T90" fmla="*/ 14 w 667"/>
                <a:gd name="T91" fmla="*/ 46 h 61"/>
                <a:gd name="T92" fmla="*/ 10 w 667"/>
                <a:gd name="T93" fmla="*/ 48 h 61"/>
                <a:gd name="T94" fmla="*/ 5 w 667"/>
                <a:gd name="T95" fmla="*/ 50 h 61"/>
                <a:gd name="T96" fmla="*/ 4 w 667"/>
                <a:gd name="T97" fmla="*/ 53 h 61"/>
                <a:gd name="T98" fmla="*/ 1 w 667"/>
                <a:gd name="T99" fmla="*/ 56 h 61"/>
                <a:gd name="T100" fmla="*/ 0 w 667"/>
                <a:gd name="T101" fmla="*/ 59 h 61"/>
                <a:gd name="T102" fmla="*/ 3 w 667"/>
                <a:gd name="T103" fmla="*/ 60 h 61"/>
                <a:gd name="T104" fmla="*/ 4 w 667"/>
                <a:gd name="T105" fmla="*/ 59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7" h="61">
                  <a:moveTo>
                    <a:pt x="666" y="0"/>
                  </a:moveTo>
                  <a:lnTo>
                    <a:pt x="665" y="0"/>
                  </a:lnTo>
                  <a:lnTo>
                    <a:pt x="664" y="0"/>
                  </a:lnTo>
                  <a:lnTo>
                    <a:pt x="663" y="0"/>
                  </a:lnTo>
                  <a:lnTo>
                    <a:pt x="660" y="1"/>
                  </a:lnTo>
                  <a:lnTo>
                    <a:pt x="659" y="1"/>
                  </a:lnTo>
                  <a:lnTo>
                    <a:pt x="657" y="2"/>
                  </a:lnTo>
                  <a:lnTo>
                    <a:pt x="655" y="2"/>
                  </a:lnTo>
                  <a:lnTo>
                    <a:pt x="653" y="2"/>
                  </a:lnTo>
                  <a:lnTo>
                    <a:pt x="650" y="3"/>
                  </a:lnTo>
                  <a:lnTo>
                    <a:pt x="647" y="4"/>
                  </a:lnTo>
                  <a:lnTo>
                    <a:pt x="645" y="4"/>
                  </a:lnTo>
                  <a:lnTo>
                    <a:pt x="641" y="5"/>
                  </a:lnTo>
                  <a:lnTo>
                    <a:pt x="638" y="6"/>
                  </a:lnTo>
                  <a:lnTo>
                    <a:pt x="635" y="6"/>
                  </a:lnTo>
                  <a:lnTo>
                    <a:pt x="631" y="7"/>
                  </a:lnTo>
                  <a:lnTo>
                    <a:pt x="627" y="8"/>
                  </a:lnTo>
                  <a:lnTo>
                    <a:pt x="622" y="8"/>
                  </a:lnTo>
                  <a:lnTo>
                    <a:pt x="619" y="9"/>
                  </a:lnTo>
                  <a:lnTo>
                    <a:pt x="614" y="10"/>
                  </a:lnTo>
                  <a:lnTo>
                    <a:pt x="611" y="10"/>
                  </a:lnTo>
                  <a:lnTo>
                    <a:pt x="606" y="11"/>
                  </a:lnTo>
                  <a:lnTo>
                    <a:pt x="602" y="12"/>
                  </a:lnTo>
                  <a:lnTo>
                    <a:pt x="597" y="12"/>
                  </a:lnTo>
                  <a:lnTo>
                    <a:pt x="592" y="13"/>
                  </a:lnTo>
                  <a:lnTo>
                    <a:pt x="587" y="14"/>
                  </a:lnTo>
                  <a:lnTo>
                    <a:pt x="583" y="14"/>
                  </a:lnTo>
                  <a:lnTo>
                    <a:pt x="577" y="15"/>
                  </a:lnTo>
                  <a:lnTo>
                    <a:pt x="573" y="15"/>
                  </a:lnTo>
                  <a:lnTo>
                    <a:pt x="568" y="16"/>
                  </a:lnTo>
                  <a:lnTo>
                    <a:pt x="564" y="16"/>
                  </a:lnTo>
                  <a:lnTo>
                    <a:pt x="549" y="16"/>
                  </a:lnTo>
                  <a:lnTo>
                    <a:pt x="543" y="17"/>
                  </a:lnTo>
                  <a:lnTo>
                    <a:pt x="537" y="17"/>
                  </a:lnTo>
                  <a:lnTo>
                    <a:pt x="531" y="17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6" y="17"/>
                  </a:lnTo>
                  <a:lnTo>
                    <a:pt x="512" y="16"/>
                  </a:lnTo>
                  <a:lnTo>
                    <a:pt x="507" y="16"/>
                  </a:lnTo>
                  <a:lnTo>
                    <a:pt x="503" y="16"/>
                  </a:lnTo>
                  <a:lnTo>
                    <a:pt x="498" y="16"/>
                  </a:lnTo>
                  <a:lnTo>
                    <a:pt x="494" y="15"/>
                  </a:lnTo>
                  <a:lnTo>
                    <a:pt x="491" y="15"/>
                  </a:lnTo>
                  <a:lnTo>
                    <a:pt x="487" y="14"/>
                  </a:lnTo>
                  <a:lnTo>
                    <a:pt x="483" y="14"/>
                  </a:lnTo>
                  <a:lnTo>
                    <a:pt x="478" y="14"/>
                  </a:lnTo>
                  <a:lnTo>
                    <a:pt x="475" y="13"/>
                  </a:lnTo>
                  <a:lnTo>
                    <a:pt x="471" y="13"/>
                  </a:lnTo>
                  <a:lnTo>
                    <a:pt x="467" y="12"/>
                  </a:lnTo>
                  <a:lnTo>
                    <a:pt x="462" y="12"/>
                  </a:lnTo>
                  <a:lnTo>
                    <a:pt x="458" y="12"/>
                  </a:lnTo>
                  <a:lnTo>
                    <a:pt x="453" y="11"/>
                  </a:lnTo>
                  <a:lnTo>
                    <a:pt x="449" y="11"/>
                  </a:lnTo>
                  <a:lnTo>
                    <a:pt x="444" y="11"/>
                  </a:lnTo>
                  <a:lnTo>
                    <a:pt x="439" y="11"/>
                  </a:lnTo>
                  <a:lnTo>
                    <a:pt x="434" y="11"/>
                  </a:lnTo>
                  <a:lnTo>
                    <a:pt x="429" y="11"/>
                  </a:lnTo>
                  <a:lnTo>
                    <a:pt x="422" y="11"/>
                  </a:lnTo>
                  <a:lnTo>
                    <a:pt x="416" y="11"/>
                  </a:lnTo>
                  <a:lnTo>
                    <a:pt x="410" y="11"/>
                  </a:lnTo>
                  <a:lnTo>
                    <a:pt x="403" y="12"/>
                  </a:lnTo>
                  <a:lnTo>
                    <a:pt x="388" y="13"/>
                  </a:lnTo>
                  <a:lnTo>
                    <a:pt x="383" y="14"/>
                  </a:lnTo>
                  <a:lnTo>
                    <a:pt x="377" y="14"/>
                  </a:lnTo>
                  <a:lnTo>
                    <a:pt x="371" y="15"/>
                  </a:lnTo>
                  <a:lnTo>
                    <a:pt x="367" y="16"/>
                  </a:lnTo>
                  <a:lnTo>
                    <a:pt x="362" y="16"/>
                  </a:lnTo>
                  <a:lnTo>
                    <a:pt x="358" y="17"/>
                  </a:lnTo>
                  <a:lnTo>
                    <a:pt x="353" y="18"/>
                  </a:lnTo>
                  <a:lnTo>
                    <a:pt x="350" y="19"/>
                  </a:lnTo>
                  <a:lnTo>
                    <a:pt x="345" y="20"/>
                  </a:lnTo>
                  <a:lnTo>
                    <a:pt x="342" y="20"/>
                  </a:lnTo>
                  <a:lnTo>
                    <a:pt x="339" y="21"/>
                  </a:lnTo>
                  <a:lnTo>
                    <a:pt x="335" y="22"/>
                  </a:lnTo>
                  <a:lnTo>
                    <a:pt x="332" y="23"/>
                  </a:lnTo>
                  <a:lnTo>
                    <a:pt x="329" y="24"/>
                  </a:lnTo>
                  <a:lnTo>
                    <a:pt x="325" y="25"/>
                  </a:lnTo>
                  <a:lnTo>
                    <a:pt x="322" y="26"/>
                  </a:lnTo>
                  <a:lnTo>
                    <a:pt x="318" y="26"/>
                  </a:lnTo>
                  <a:lnTo>
                    <a:pt x="315" y="27"/>
                  </a:lnTo>
                  <a:lnTo>
                    <a:pt x="312" y="28"/>
                  </a:lnTo>
                  <a:lnTo>
                    <a:pt x="307" y="29"/>
                  </a:lnTo>
                  <a:lnTo>
                    <a:pt x="303" y="30"/>
                  </a:lnTo>
                  <a:lnTo>
                    <a:pt x="299" y="31"/>
                  </a:lnTo>
                  <a:lnTo>
                    <a:pt x="295" y="32"/>
                  </a:lnTo>
                  <a:lnTo>
                    <a:pt x="290" y="32"/>
                  </a:lnTo>
                  <a:lnTo>
                    <a:pt x="285" y="33"/>
                  </a:lnTo>
                  <a:lnTo>
                    <a:pt x="280" y="34"/>
                  </a:lnTo>
                  <a:lnTo>
                    <a:pt x="273" y="34"/>
                  </a:lnTo>
                  <a:lnTo>
                    <a:pt x="268" y="35"/>
                  </a:lnTo>
                  <a:lnTo>
                    <a:pt x="261" y="36"/>
                  </a:lnTo>
                  <a:lnTo>
                    <a:pt x="254" y="36"/>
                  </a:lnTo>
                  <a:lnTo>
                    <a:pt x="241" y="37"/>
                  </a:lnTo>
                  <a:lnTo>
                    <a:pt x="234" y="37"/>
                  </a:lnTo>
                  <a:lnTo>
                    <a:pt x="228" y="38"/>
                  </a:lnTo>
                  <a:lnTo>
                    <a:pt x="223" y="38"/>
                  </a:lnTo>
                  <a:lnTo>
                    <a:pt x="217" y="38"/>
                  </a:lnTo>
                  <a:lnTo>
                    <a:pt x="213" y="37"/>
                  </a:lnTo>
                  <a:lnTo>
                    <a:pt x="207" y="37"/>
                  </a:lnTo>
                  <a:lnTo>
                    <a:pt x="203" y="37"/>
                  </a:lnTo>
                  <a:lnTo>
                    <a:pt x="198" y="37"/>
                  </a:lnTo>
                  <a:lnTo>
                    <a:pt x="194" y="36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81" y="35"/>
                  </a:lnTo>
                  <a:lnTo>
                    <a:pt x="177" y="35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1" y="33"/>
                  </a:lnTo>
                  <a:lnTo>
                    <a:pt x="156" y="33"/>
                  </a:lnTo>
                  <a:lnTo>
                    <a:pt x="153" y="32"/>
                  </a:lnTo>
                  <a:lnTo>
                    <a:pt x="149" y="32"/>
                  </a:lnTo>
                  <a:lnTo>
                    <a:pt x="144" y="32"/>
                  </a:lnTo>
                  <a:lnTo>
                    <a:pt x="140" y="32"/>
                  </a:lnTo>
                  <a:lnTo>
                    <a:pt x="135" y="32"/>
                  </a:lnTo>
                  <a:lnTo>
                    <a:pt x="129" y="32"/>
                  </a:lnTo>
                  <a:lnTo>
                    <a:pt x="125" y="32"/>
                  </a:lnTo>
                  <a:lnTo>
                    <a:pt x="119" y="32"/>
                  </a:lnTo>
                  <a:lnTo>
                    <a:pt x="114" y="33"/>
                  </a:lnTo>
                  <a:lnTo>
                    <a:pt x="107" y="33"/>
                  </a:lnTo>
                  <a:lnTo>
                    <a:pt x="101" y="34"/>
                  </a:lnTo>
                  <a:lnTo>
                    <a:pt x="95" y="35"/>
                  </a:lnTo>
                  <a:lnTo>
                    <a:pt x="84" y="36"/>
                  </a:lnTo>
                  <a:lnTo>
                    <a:pt x="80" y="36"/>
                  </a:lnTo>
                  <a:lnTo>
                    <a:pt x="75" y="37"/>
                  </a:lnTo>
                  <a:lnTo>
                    <a:pt x="71" y="38"/>
                  </a:lnTo>
                  <a:lnTo>
                    <a:pt x="66" y="38"/>
                  </a:lnTo>
                  <a:lnTo>
                    <a:pt x="62" y="39"/>
                  </a:lnTo>
                  <a:lnTo>
                    <a:pt x="57" y="40"/>
                  </a:lnTo>
                  <a:lnTo>
                    <a:pt x="53" y="41"/>
                  </a:lnTo>
                  <a:lnTo>
                    <a:pt x="48" y="41"/>
                  </a:lnTo>
                  <a:lnTo>
                    <a:pt x="44" y="42"/>
                  </a:lnTo>
                  <a:lnTo>
                    <a:pt x="41" y="43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9" y="46"/>
                  </a:lnTo>
                  <a:lnTo>
                    <a:pt x="26" y="46"/>
                  </a:lnTo>
                  <a:lnTo>
                    <a:pt x="23" y="47"/>
                  </a:lnTo>
                  <a:lnTo>
                    <a:pt x="19" y="48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6" y="53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7" y="59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89" name="Freeform 63"/>
            <p:cNvSpPr>
              <a:spLocks/>
            </p:cNvSpPr>
            <p:nvPr/>
          </p:nvSpPr>
          <p:spPr bwMode="auto">
            <a:xfrm>
              <a:off x="4792" y="2627"/>
              <a:ext cx="593" cy="61"/>
            </a:xfrm>
            <a:custGeom>
              <a:avLst/>
              <a:gdLst>
                <a:gd name="T0" fmla="*/ 328 w 667"/>
                <a:gd name="T1" fmla="*/ 0 h 61"/>
                <a:gd name="T2" fmla="*/ 326 w 667"/>
                <a:gd name="T3" fmla="*/ 2 h 61"/>
                <a:gd name="T4" fmla="*/ 324 w 667"/>
                <a:gd name="T5" fmla="*/ 3 h 61"/>
                <a:gd name="T6" fmla="*/ 319 w 667"/>
                <a:gd name="T7" fmla="*/ 4 h 61"/>
                <a:gd name="T8" fmla="*/ 315 w 667"/>
                <a:gd name="T9" fmla="*/ 6 h 61"/>
                <a:gd name="T10" fmla="*/ 309 w 667"/>
                <a:gd name="T11" fmla="*/ 8 h 61"/>
                <a:gd name="T12" fmla="*/ 303 w 667"/>
                <a:gd name="T13" fmla="*/ 11 h 61"/>
                <a:gd name="T14" fmla="*/ 297 w 667"/>
                <a:gd name="T15" fmla="*/ 13 h 61"/>
                <a:gd name="T16" fmla="*/ 290 w 667"/>
                <a:gd name="T17" fmla="*/ 14 h 61"/>
                <a:gd name="T18" fmla="*/ 283 w 667"/>
                <a:gd name="T19" fmla="*/ 16 h 61"/>
                <a:gd name="T20" fmla="*/ 271 w 667"/>
                <a:gd name="T21" fmla="*/ 17 h 61"/>
                <a:gd name="T22" fmla="*/ 262 w 667"/>
                <a:gd name="T23" fmla="*/ 18 h 61"/>
                <a:gd name="T24" fmla="*/ 255 w 667"/>
                <a:gd name="T25" fmla="*/ 18 h 61"/>
                <a:gd name="T26" fmla="*/ 248 w 667"/>
                <a:gd name="T27" fmla="*/ 17 h 61"/>
                <a:gd name="T28" fmla="*/ 244 w 667"/>
                <a:gd name="T29" fmla="*/ 16 h 61"/>
                <a:gd name="T30" fmla="*/ 237 w 667"/>
                <a:gd name="T31" fmla="*/ 14 h 61"/>
                <a:gd name="T32" fmla="*/ 231 w 667"/>
                <a:gd name="T33" fmla="*/ 13 h 61"/>
                <a:gd name="T34" fmla="*/ 224 w 667"/>
                <a:gd name="T35" fmla="*/ 12 h 61"/>
                <a:gd name="T36" fmla="*/ 217 w 667"/>
                <a:gd name="T37" fmla="*/ 12 h 61"/>
                <a:gd name="T38" fmla="*/ 209 w 667"/>
                <a:gd name="T39" fmla="*/ 12 h 61"/>
                <a:gd name="T40" fmla="*/ 199 w 667"/>
                <a:gd name="T41" fmla="*/ 13 h 61"/>
                <a:gd name="T42" fmla="*/ 187 w 667"/>
                <a:gd name="T43" fmla="*/ 15 h 61"/>
                <a:gd name="T44" fmla="*/ 179 w 667"/>
                <a:gd name="T45" fmla="*/ 17 h 61"/>
                <a:gd name="T46" fmla="*/ 172 w 667"/>
                <a:gd name="T47" fmla="*/ 20 h 61"/>
                <a:gd name="T48" fmla="*/ 167 w 667"/>
                <a:gd name="T49" fmla="*/ 22 h 61"/>
                <a:gd name="T50" fmla="*/ 162 w 667"/>
                <a:gd name="T51" fmla="*/ 25 h 61"/>
                <a:gd name="T52" fmla="*/ 157 w 667"/>
                <a:gd name="T53" fmla="*/ 28 h 61"/>
                <a:gd name="T54" fmla="*/ 152 w 667"/>
                <a:gd name="T55" fmla="*/ 30 h 61"/>
                <a:gd name="T56" fmla="*/ 146 w 667"/>
                <a:gd name="T57" fmla="*/ 33 h 61"/>
                <a:gd name="T58" fmla="*/ 138 w 667"/>
                <a:gd name="T59" fmla="*/ 35 h 61"/>
                <a:gd name="T60" fmla="*/ 129 w 667"/>
                <a:gd name="T61" fmla="*/ 37 h 61"/>
                <a:gd name="T62" fmla="*/ 116 w 667"/>
                <a:gd name="T63" fmla="*/ 38 h 61"/>
                <a:gd name="T64" fmla="*/ 108 w 667"/>
                <a:gd name="T65" fmla="*/ 38 h 61"/>
                <a:gd name="T66" fmla="*/ 100 w 667"/>
                <a:gd name="T67" fmla="*/ 38 h 61"/>
                <a:gd name="T68" fmla="*/ 92 w 667"/>
                <a:gd name="T69" fmla="*/ 37 h 61"/>
                <a:gd name="T70" fmla="*/ 87 w 667"/>
                <a:gd name="T71" fmla="*/ 36 h 61"/>
                <a:gd name="T72" fmla="*/ 82 w 667"/>
                <a:gd name="T73" fmla="*/ 34 h 61"/>
                <a:gd name="T74" fmla="*/ 76 w 667"/>
                <a:gd name="T75" fmla="*/ 34 h 61"/>
                <a:gd name="T76" fmla="*/ 68 w 667"/>
                <a:gd name="T77" fmla="*/ 33 h 61"/>
                <a:gd name="T78" fmla="*/ 61 w 667"/>
                <a:gd name="T79" fmla="*/ 33 h 61"/>
                <a:gd name="T80" fmla="*/ 53 w 667"/>
                <a:gd name="T81" fmla="*/ 34 h 61"/>
                <a:gd name="T82" fmla="*/ 42 w 667"/>
                <a:gd name="T83" fmla="*/ 36 h 61"/>
                <a:gd name="T84" fmla="*/ 35 w 667"/>
                <a:gd name="T85" fmla="*/ 38 h 61"/>
                <a:gd name="T86" fmla="*/ 28 w 667"/>
                <a:gd name="T87" fmla="*/ 41 h 61"/>
                <a:gd name="T88" fmla="*/ 22 w 667"/>
                <a:gd name="T89" fmla="*/ 43 h 61"/>
                <a:gd name="T90" fmla="*/ 16 w 667"/>
                <a:gd name="T91" fmla="*/ 46 h 61"/>
                <a:gd name="T92" fmla="*/ 11 w 667"/>
                <a:gd name="T93" fmla="*/ 48 h 61"/>
                <a:gd name="T94" fmla="*/ 7 w 667"/>
                <a:gd name="T95" fmla="*/ 50 h 61"/>
                <a:gd name="T96" fmla="*/ 4 w 667"/>
                <a:gd name="T97" fmla="*/ 53 h 61"/>
                <a:gd name="T98" fmla="*/ 2 w 667"/>
                <a:gd name="T99" fmla="*/ 56 h 61"/>
                <a:gd name="T100" fmla="*/ 0 w 667"/>
                <a:gd name="T101" fmla="*/ 59 h 61"/>
                <a:gd name="T102" fmla="*/ 2 w 667"/>
                <a:gd name="T103" fmla="*/ 60 h 61"/>
                <a:gd name="T104" fmla="*/ 4 w 667"/>
                <a:gd name="T105" fmla="*/ 60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7" h="61">
                  <a:moveTo>
                    <a:pt x="666" y="0"/>
                  </a:moveTo>
                  <a:lnTo>
                    <a:pt x="665" y="0"/>
                  </a:lnTo>
                  <a:lnTo>
                    <a:pt x="664" y="0"/>
                  </a:lnTo>
                  <a:lnTo>
                    <a:pt x="664" y="1"/>
                  </a:lnTo>
                  <a:lnTo>
                    <a:pt x="662" y="1"/>
                  </a:lnTo>
                  <a:lnTo>
                    <a:pt x="660" y="2"/>
                  </a:lnTo>
                  <a:lnTo>
                    <a:pt x="659" y="2"/>
                  </a:lnTo>
                  <a:lnTo>
                    <a:pt x="657" y="2"/>
                  </a:lnTo>
                  <a:lnTo>
                    <a:pt x="655" y="3"/>
                  </a:lnTo>
                  <a:lnTo>
                    <a:pt x="653" y="3"/>
                  </a:lnTo>
                  <a:lnTo>
                    <a:pt x="650" y="4"/>
                  </a:lnTo>
                  <a:lnTo>
                    <a:pt x="647" y="4"/>
                  </a:lnTo>
                  <a:lnTo>
                    <a:pt x="644" y="5"/>
                  </a:lnTo>
                  <a:lnTo>
                    <a:pt x="641" y="6"/>
                  </a:lnTo>
                  <a:lnTo>
                    <a:pt x="638" y="6"/>
                  </a:lnTo>
                  <a:lnTo>
                    <a:pt x="635" y="7"/>
                  </a:lnTo>
                  <a:lnTo>
                    <a:pt x="630" y="8"/>
                  </a:lnTo>
                  <a:lnTo>
                    <a:pt x="627" y="8"/>
                  </a:lnTo>
                  <a:lnTo>
                    <a:pt x="623" y="9"/>
                  </a:lnTo>
                  <a:lnTo>
                    <a:pt x="619" y="10"/>
                  </a:lnTo>
                  <a:lnTo>
                    <a:pt x="614" y="11"/>
                  </a:lnTo>
                  <a:lnTo>
                    <a:pt x="610" y="11"/>
                  </a:lnTo>
                  <a:lnTo>
                    <a:pt x="606" y="12"/>
                  </a:lnTo>
                  <a:lnTo>
                    <a:pt x="602" y="13"/>
                  </a:lnTo>
                  <a:lnTo>
                    <a:pt x="597" y="13"/>
                  </a:lnTo>
                  <a:lnTo>
                    <a:pt x="592" y="14"/>
                  </a:lnTo>
                  <a:lnTo>
                    <a:pt x="587" y="14"/>
                  </a:lnTo>
                  <a:lnTo>
                    <a:pt x="583" y="15"/>
                  </a:lnTo>
                  <a:lnTo>
                    <a:pt x="578" y="16"/>
                  </a:lnTo>
                  <a:lnTo>
                    <a:pt x="573" y="16"/>
                  </a:lnTo>
                  <a:lnTo>
                    <a:pt x="568" y="16"/>
                  </a:lnTo>
                  <a:lnTo>
                    <a:pt x="564" y="17"/>
                  </a:lnTo>
                  <a:lnTo>
                    <a:pt x="549" y="17"/>
                  </a:lnTo>
                  <a:lnTo>
                    <a:pt x="543" y="18"/>
                  </a:lnTo>
                  <a:lnTo>
                    <a:pt x="538" y="18"/>
                  </a:lnTo>
                  <a:lnTo>
                    <a:pt x="531" y="18"/>
                  </a:lnTo>
                  <a:lnTo>
                    <a:pt x="527" y="18"/>
                  </a:lnTo>
                  <a:lnTo>
                    <a:pt x="521" y="18"/>
                  </a:lnTo>
                  <a:lnTo>
                    <a:pt x="516" y="18"/>
                  </a:lnTo>
                  <a:lnTo>
                    <a:pt x="512" y="17"/>
                  </a:lnTo>
                  <a:lnTo>
                    <a:pt x="507" y="17"/>
                  </a:lnTo>
                  <a:lnTo>
                    <a:pt x="503" y="17"/>
                  </a:lnTo>
                  <a:lnTo>
                    <a:pt x="498" y="16"/>
                  </a:lnTo>
                  <a:lnTo>
                    <a:pt x="495" y="16"/>
                  </a:lnTo>
                  <a:lnTo>
                    <a:pt x="491" y="16"/>
                  </a:lnTo>
                  <a:lnTo>
                    <a:pt x="486" y="15"/>
                  </a:lnTo>
                  <a:lnTo>
                    <a:pt x="483" y="15"/>
                  </a:lnTo>
                  <a:lnTo>
                    <a:pt x="479" y="14"/>
                  </a:lnTo>
                  <a:lnTo>
                    <a:pt x="475" y="14"/>
                  </a:lnTo>
                  <a:lnTo>
                    <a:pt x="470" y="14"/>
                  </a:lnTo>
                  <a:lnTo>
                    <a:pt x="467" y="13"/>
                  </a:lnTo>
                  <a:lnTo>
                    <a:pt x="462" y="13"/>
                  </a:lnTo>
                  <a:lnTo>
                    <a:pt x="459" y="12"/>
                  </a:lnTo>
                  <a:lnTo>
                    <a:pt x="455" y="12"/>
                  </a:lnTo>
                  <a:lnTo>
                    <a:pt x="450" y="12"/>
                  </a:lnTo>
                  <a:lnTo>
                    <a:pt x="444" y="12"/>
                  </a:lnTo>
                  <a:lnTo>
                    <a:pt x="439" y="12"/>
                  </a:lnTo>
                  <a:lnTo>
                    <a:pt x="434" y="12"/>
                  </a:lnTo>
                  <a:lnTo>
                    <a:pt x="429" y="12"/>
                  </a:lnTo>
                  <a:lnTo>
                    <a:pt x="423" y="12"/>
                  </a:lnTo>
                  <a:lnTo>
                    <a:pt x="416" y="12"/>
                  </a:lnTo>
                  <a:lnTo>
                    <a:pt x="410" y="12"/>
                  </a:lnTo>
                  <a:lnTo>
                    <a:pt x="403" y="13"/>
                  </a:lnTo>
                  <a:lnTo>
                    <a:pt x="389" y="14"/>
                  </a:lnTo>
                  <a:lnTo>
                    <a:pt x="383" y="14"/>
                  </a:lnTo>
                  <a:lnTo>
                    <a:pt x="377" y="15"/>
                  </a:lnTo>
                  <a:lnTo>
                    <a:pt x="371" y="16"/>
                  </a:lnTo>
                  <a:lnTo>
                    <a:pt x="367" y="16"/>
                  </a:lnTo>
                  <a:lnTo>
                    <a:pt x="362" y="17"/>
                  </a:lnTo>
                  <a:lnTo>
                    <a:pt x="358" y="18"/>
                  </a:lnTo>
                  <a:lnTo>
                    <a:pt x="353" y="19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42" y="21"/>
                  </a:lnTo>
                  <a:lnTo>
                    <a:pt x="339" y="22"/>
                  </a:lnTo>
                  <a:lnTo>
                    <a:pt x="335" y="23"/>
                  </a:lnTo>
                  <a:lnTo>
                    <a:pt x="332" y="24"/>
                  </a:lnTo>
                  <a:lnTo>
                    <a:pt x="329" y="25"/>
                  </a:lnTo>
                  <a:lnTo>
                    <a:pt x="325" y="26"/>
                  </a:lnTo>
                  <a:lnTo>
                    <a:pt x="322" y="27"/>
                  </a:lnTo>
                  <a:lnTo>
                    <a:pt x="318" y="28"/>
                  </a:lnTo>
                  <a:lnTo>
                    <a:pt x="315" y="28"/>
                  </a:lnTo>
                  <a:lnTo>
                    <a:pt x="311" y="29"/>
                  </a:lnTo>
                  <a:lnTo>
                    <a:pt x="307" y="30"/>
                  </a:lnTo>
                  <a:lnTo>
                    <a:pt x="303" y="31"/>
                  </a:lnTo>
                  <a:lnTo>
                    <a:pt x="299" y="32"/>
                  </a:lnTo>
                  <a:lnTo>
                    <a:pt x="295" y="33"/>
                  </a:lnTo>
                  <a:lnTo>
                    <a:pt x="290" y="34"/>
                  </a:lnTo>
                  <a:lnTo>
                    <a:pt x="285" y="34"/>
                  </a:lnTo>
                  <a:lnTo>
                    <a:pt x="279" y="35"/>
                  </a:lnTo>
                  <a:lnTo>
                    <a:pt x="273" y="36"/>
                  </a:lnTo>
                  <a:lnTo>
                    <a:pt x="268" y="36"/>
                  </a:lnTo>
                  <a:lnTo>
                    <a:pt x="261" y="37"/>
                  </a:lnTo>
                  <a:lnTo>
                    <a:pt x="254" y="38"/>
                  </a:lnTo>
                  <a:lnTo>
                    <a:pt x="241" y="38"/>
                  </a:lnTo>
                  <a:lnTo>
                    <a:pt x="234" y="38"/>
                  </a:lnTo>
                  <a:lnTo>
                    <a:pt x="228" y="38"/>
                  </a:lnTo>
                  <a:lnTo>
                    <a:pt x="223" y="38"/>
                  </a:lnTo>
                  <a:lnTo>
                    <a:pt x="217" y="38"/>
                  </a:lnTo>
                  <a:lnTo>
                    <a:pt x="212" y="38"/>
                  </a:lnTo>
                  <a:lnTo>
                    <a:pt x="207" y="38"/>
                  </a:lnTo>
                  <a:lnTo>
                    <a:pt x="203" y="38"/>
                  </a:lnTo>
                  <a:lnTo>
                    <a:pt x="198" y="38"/>
                  </a:lnTo>
                  <a:lnTo>
                    <a:pt x="194" y="37"/>
                  </a:lnTo>
                  <a:lnTo>
                    <a:pt x="189" y="37"/>
                  </a:lnTo>
                  <a:lnTo>
                    <a:pt x="185" y="36"/>
                  </a:lnTo>
                  <a:lnTo>
                    <a:pt x="181" y="36"/>
                  </a:lnTo>
                  <a:lnTo>
                    <a:pt x="177" y="36"/>
                  </a:lnTo>
                  <a:lnTo>
                    <a:pt x="173" y="35"/>
                  </a:lnTo>
                  <a:lnTo>
                    <a:pt x="169" y="35"/>
                  </a:lnTo>
                  <a:lnTo>
                    <a:pt x="164" y="34"/>
                  </a:lnTo>
                  <a:lnTo>
                    <a:pt x="161" y="34"/>
                  </a:lnTo>
                  <a:lnTo>
                    <a:pt x="156" y="34"/>
                  </a:lnTo>
                  <a:lnTo>
                    <a:pt x="153" y="34"/>
                  </a:lnTo>
                  <a:lnTo>
                    <a:pt x="149" y="33"/>
                  </a:lnTo>
                  <a:lnTo>
                    <a:pt x="144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19" y="33"/>
                  </a:lnTo>
                  <a:lnTo>
                    <a:pt x="114" y="34"/>
                  </a:lnTo>
                  <a:lnTo>
                    <a:pt x="107" y="34"/>
                  </a:lnTo>
                  <a:lnTo>
                    <a:pt x="101" y="35"/>
                  </a:lnTo>
                  <a:lnTo>
                    <a:pt x="95" y="36"/>
                  </a:lnTo>
                  <a:lnTo>
                    <a:pt x="84" y="36"/>
                  </a:lnTo>
                  <a:lnTo>
                    <a:pt x="80" y="37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6" y="39"/>
                  </a:lnTo>
                  <a:lnTo>
                    <a:pt x="62" y="40"/>
                  </a:lnTo>
                  <a:lnTo>
                    <a:pt x="57" y="41"/>
                  </a:lnTo>
                  <a:lnTo>
                    <a:pt x="53" y="42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1" y="44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3" y="48"/>
                  </a:lnTo>
                  <a:lnTo>
                    <a:pt x="19" y="49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2" y="56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0" name="Freeform 64"/>
            <p:cNvSpPr>
              <a:spLocks/>
            </p:cNvSpPr>
            <p:nvPr/>
          </p:nvSpPr>
          <p:spPr bwMode="auto">
            <a:xfrm>
              <a:off x="3216" y="2354"/>
              <a:ext cx="584" cy="155"/>
            </a:xfrm>
            <a:custGeom>
              <a:avLst/>
              <a:gdLst>
                <a:gd name="T0" fmla="*/ 323 w 657"/>
                <a:gd name="T1" fmla="*/ 152 h 155"/>
                <a:gd name="T2" fmla="*/ 320 w 657"/>
                <a:gd name="T3" fmla="*/ 150 h 155"/>
                <a:gd name="T4" fmla="*/ 317 w 657"/>
                <a:gd name="T5" fmla="*/ 148 h 155"/>
                <a:gd name="T6" fmla="*/ 313 w 657"/>
                <a:gd name="T7" fmla="*/ 144 h 155"/>
                <a:gd name="T8" fmla="*/ 309 w 657"/>
                <a:gd name="T9" fmla="*/ 140 h 155"/>
                <a:gd name="T10" fmla="*/ 304 w 657"/>
                <a:gd name="T11" fmla="*/ 136 h 155"/>
                <a:gd name="T12" fmla="*/ 298 w 657"/>
                <a:gd name="T13" fmla="*/ 132 h 155"/>
                <a:gd name="T14" fmla="*/ 292 w 657"/>
                <a:gd name="T15" fmla="*/ 128 h 155"/>
                <a:gd name="T16" fmla="*/ 284 w 657"/>
                <a:gd name="T17" fmla="*/ 124 h 155"/>
                <a:gd name="T18" fmla="*/ 278 w 657"/>
                <a:gd name="T19" fmla="*/ 120 h 155"/>
                <a:gd name="T20" fmla="*/ 267 w 657"/>
                <a:gd name="T21" fmla="*/ 116 h 155"/>
                <a:gd name="T22" fmla="*/ 257 w 657"/>
                <a:gd name="T23" fmla="*/ 114 h 155"/>
                <a:gd name="T24" fmla="*/ 250 w 657"/>
                <a:gd name="T25" fmla="*/ 114 h 155"/>
                <a:gd name="T26" fmla="*/ 243 w 657"/>
                <a:gd name="T27" fmla="*/ 114 h 155"/>
                <a:gd name="T28" fmla="*/ 237 w 657"/>
                <a:gd name="T29" fmla="*/ 114 h 155"/>
                <a:gd name="T30" fmla="*/ 231 w 657"/>
                <a:gd name="T31" fmla="*/ 114 h 155"/>
                <a:gd name="T32" fmla="*/ 224 w 657"/>
                <a:gd name="T33" fmla="*/ 115 h 155"/>
                <a:gd name="T34" fmla="*/ 217 w 657"/>
                <a:gd name="T35" fmla="*/ 114 h 155"/>
                <a:gd name="T36" fmla="*/ 210 w 657"/>
                <a:gd name="T37" fmla="*/ 113 h 155"/>
                <a:gd name="T38" fmla="*/ 199 w 657"/>
                <a:gd name="T39" fmla="*/ 111 h 155"/>
                <a:gd name="T40" fmla="*/ 187 w 657"/>
                <a:gd name="T41" fmla="*/ 105 h 155"/>
                <a:gd name="T42" fmla="*/ 178 w 657"/>
                <a:gd name="T43" fmla="*/ 101 h 155"/>
                <a:gd name="T44" fmla="*/ 172 w 657"/>
                <a:gd name="T45" fmla="*/ 96 h 155"/>
                <a:gd name="T46" fmla="*/ 166 w 657"/>
                <a:gd name="T47" fmla="*/ 92 h 155"/>
                <a:gd name="T48" fmla="*/ 161 w 657"/>
                <a:gd name="T49" fmla="*/ 87 h 155"/>
                <a:gd name="T50" fmla="*/ 157 w 657"/>
                <a:gd name="T51" fmla="*/ 82 h 155"/>
                <a:gd name="T52" fmla="*/ 153 w 657"/>
                <a:gd name="T53" fmla="*/ 77 h 155"/>
                <a:gd name="T54" fmla="*/ 148 w 657"/>
                <a:gd name="T55" fmla="*/ 72 h 155"/>
                <a:gd name="T56" fmla="*/ 141 w 657"/>
                <a:gd name="T57" fmla="*/ 68 h 155"/>
                <a:gd name="T58" fmla="*/ 132 w 657"/>
                <a:gd name="T59" fmla="*/ 63 h 155"/>
                <a:gd name="T60" fmla="*/ 124 w 657"/>
                <a:gd name="T61" fmla="*/ 59 h 155"/>
                <a:gd name="T62" fmla="*/ 110 w 657"/>
                <a:gd name="T63" fmla="*/ 54 h 155"/>
                <a:gd name="T64" fmla="*/ 103 w 657"/>
                <a:gd name="T65" fmla="*/ 52 h 155"/>
                <a:gd name="T66" fmla="*/ 96 w 657"/>
                <a:gd name="T67" fmla="*/ 52 h 155"/>
                <a:gd name="T68" fmla="*/ 88 w 657"/>
                <a:gd name="T69" fmla="*/ 52 h 155"/>
                <a:gd name="T70" fmla="*/ 82 w 657"/>
                <a:gd name="T71" fmla="*/ 53 h 155"/>
                <a:gd name="T72" fmla="*/ 76 w 657"/>
                <a:gd name="T73" fmla="*/ 53 h 155"/>
                <a:gd name="T74" fmla="*/ 69 w 657"/>
                <a:gd name="T75" fmla="*/ 53 h 155"/>
                <a:gd name="T76" fmla="*/ 62 w 657"/>
                <a:gd name="T77" fmla="*/ 52 h 155"/>
                <a:gd name="T78" fmla="*/ 53 w 657"/>
                <a:gd name="T79" fmla="*/ 50 h 155"/>
                <a:gd name="T80" fmla="*/ 46 w 657"/>
                <a:gd name="T81" fmla="*/ 46 h 155"/>
                <a:gd name="T82" fmla="*/ 36 w 657"/>
                <a:gd name="T83" fmla="*/ 40 h 155"/>
                <a:gd name="T84" fmla="*/ 28 w 657"/>
                <a:gd name="T85" fmla="*/ 36 h 155"/>
                <a:gd name="T86" fmla="*/ 22 w 657"/>
                <a:gd name="T87" fmla="*/ 32 h 155"/>
                <a:gd name="T88" fmla="*/ 18 w 657"/>
                <a:gd name="T89" fmla="*/ 27 h 155"/>
                <a:gd name="T90" fmla="*/ 12 w 657"/>
                <a:gd name="T91" fmla="*/ 22 h 155"/>
                <a:gd name="T92" fmla="*/ 8 w 657"/>
                <a:gd name="T93" fmla="*/ 18 h 155"/>
                <a:gd name="T94" fmla="*/ 4 w 657"/>
                <a:gd name="T95" fmla="*/ 13 h 155"/>
                <a:gd name="T96" fmla="*/ 3 w 657"/>
                <a:gd name="T97" fmla="*/ 9 h 155"/>
                <a:gd name="T98" fmla="*/ 1 w 657"/>
                <a:gd name="T99" fmla="*/ 5 h 155"/>
                <a:gd name="T100" fmla="*/ 0 w 657"/>
                <a:gd name="T101" fmla="*/ 2 h 155"/>
                <a:gd name="T102" fmla="*/ 3 w 657"/>
                <a:gd name="T103" fmla="*/ 0 h 155"/>
                <a:gd name="T104" fmla="*/ 4 w 657"/>
                <a:gd name="T105" fmla="*/ 1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7" h="155">
                  <a:moveTo>
                    <a:pt x="656" y="154"/>
                  </a:moveTo>
                  <a:lnTo>
                    <a:pt x="655" y="153"/>
                  </a:lnTo>
                  <a:lnTo>
                    <a:pt x="654" y="152"/>
                  </a:lnTo>
                  <a:lnTo>
                    <a:pt x="653" y="152"/>
                  </a:lnTo>
                  <a:lnTo>
                    <a:pt x="651" y="151"/>
                  </a:lnTo>
                  <a:lnTo>
                    <a:pt x="649" y="150"/>
                  </a:lnTo>
                  <a:lnTo>
                    <a:pt x="648" y="150"/>
                  </a:lnTo>
                  <a:lnTo>
                    <a:pt x="646" y="149"/>
                  </a:lnTo>
                  <a:lnTo>
                    <a:pt x="644" y="148"/>
                  </a:lnTo>
                  <a:lnTo>
                    <a:pt x="641" y="146"/>
                  </a:lnTo>
                  <a:lnTo>
                    <a:pt x="639" y="146"/>
                  </a:lnTo>
                  <a:lnTo>
                    <a:pt x="636" y="144"/>
                  </a:lnTo>
                  <a:lnTo>
                    <a:pt x="633" y="143"/>
                  </a:lnTo>
                  <a:lnTo>
                    <a:pt x="630" y="142"/>
                  </a:lnTo>
                  <a:lnTo>
                    <a:pt x="627" y="140"/>
                  </a:lnTo>
                  <a:lnTo>
                    <a:pt x="623" y="139"/>
                  </a:lnTo>
                  <a:lnTo>
                    <a:pt x="620" y="138"/>
                  </a:lnTo>
                  <a:lnTo>
                    <a:pt x="617" y="136"/>
                  </a:lnTo>
                  <a:lnTo>
                    <a:pt x="612" y="135"/>
                  </a:lnTo>
                  <a:lnTo>
                    <a:pt x="609" y="134"/>
                  </a:lnTo>
                  <a:lnTo>
                    <a:pt x="604" y="132"/>
                  </a:lnTo>
                  <a:lnTo>
                    <a:pt x="600" y="131"/>
                  </a:lnTo>
                  <a:lnTo>
                    <a:pt x="596" y="129"/>
                  </a:lnTo>
                  <a:lnTo>
                    <a:pt x="592" y="128"/>
                  </a:lnTo>
                  <a:lnTo>
                    <a:pt x="587" y="126"/>
                  </a:lnTo>
                  <a:lnTo>
                    <a:pt x="583" y="125"/>
                  </a:lnTo>
                  <a:lnTo>
                    <a:pt x="577" y="124"/>
                  </a:lnTo>
                  <a:lnTo>
                    <a:pt x="573" y="123"/>
                  </a:lnTo>
                  <a:lnTo>
                    <a:pt x="568" y="122"/>
                  </a:lnTo>
                  <a:lnTo>
                    <a:pt x="564" y="120"/>
                  </a:lnTo>
                  <a:lnTo>
                    <a:pt x="559" y="120"/>
                  </a:lnTo>
                  <a:lnTo>
                    <a:pt x="545" y="117"/>
                  </a:lnTo>
                  <a:lnTo>
                    <a:pt x="539" y="116"/>
                  </a:lnTo>
                  <a:lnTo>
                    <a:pt x="532" y="115"/>
                  </a:lnTo>
                  <a:lnTo>
                    <a:pt x="527" y="115"/>
                  </a:lnTo>
                  <a:lnTo>
                    <a:pt x="521" y="114"/>
                  </a:lnTo>
                  <a:lnTo>
                    <a:pt x="515" y="114"/>
                  </a:lnTo>
                  <a:lnTo>
                    <a:pt x="511" y="114"/>
                  </a:lnTo>
                  <a:lnTo>
                    <a:pt x="505" y="114"/>
                  </a:lnTo>
                  <a:lnTo>
                    <a:pt x="501" y="113"/>
                  </a:lnTo>
                  <a:lnTo>
                    <a:pt x="496" y="113"/>
                  </a:lnTo>
                  <a:lnTo>
                    <a:pt x="492" y="114"/>
                  </a:lnTo>
                  <a:lnTo>
                    <a:pt x="487" y="114"/>
                  </a:lnTo>
                  <a:lnTo>
                    <a:pt x="484" y="114"/>
                  </a:lnTo>
                  <a:lnTo>
                    <a:pt x="479" y="114"/>
                  </a:lnTo>
                  <a:lnTo>
                    <a:pt x="475" y="114"/>
                  </a:lnTo>
                  <a:lnTo>
                    <a:pt x="471" y="114"/>
                  </a:lnTo>
                  <a:lnTo>
                    <a:pt x="467" y="114"/>
                  </a:lnTo>
                  <a:lnTo>
                    <a:pt x="462" y="114"/>
                  </a:lnTo>
                  <a:lnTo>
                    <a:pt x="458" y="115"/>
                  </a:lnTo>
                  <a:lnTo>
                    <a:pt x="453" y="115"/>
                  </a:lnTo>
                  <a:lnTo>
                    <a:pt x="449" y="115"/>
                  </a:lnTo>
                  <a:lnTo>
                    <a:pt x="444" y="115"/>
                  </a:lnTo>
                  <a:lnTo>
                    <a:pt x="440" y="114"/>
                  </a:lnTo>
                  <a:lnTo>
                    <a:pt x="434" y="114"/>
                  </a:lnTo>
                  <a:lnTo>
                    <a:pt x="429" y="114"/>
                  </a:lnTo>
                  <a:lnTo>
                    <a:pt x="424" y="113"/>
                  </a:lnTo>
                  <a:lnTo>
                    <a:pt x="417" y="112"/>
                  </a:lnTo>
                  <a:lnTo>
                    <a:pt x="412" y="112"/>
                  </a:lnTo>
                  <a:lnTo>
                    <a:pt x="405" y="111"/>
                  </a:lnTo>
                  <a:lnTo>
                    <a:pt x="398" y="110"/>
                  </a:lnTo>
                  <a:lnTo>
                    <a:pt x="392" y="108"/>
                  </a:lnTo>
                  <a:lnTo>
                    <a:pt x="378" y="105"/>
                  </a:lnTo>
                  <a:lnTo>
                    <a:pt x="372" y="104"/>
                  </a:lnTo>
                  <a:lnTo>
                    <a:pt x="367" y="102"/>
                  </a:lnTo>
                  <a:lnTo>
                    <a:pt x="361" y="101"/>
                  </a:lnTo>
                  <a:lnTo>
                    <a:pt x="357" y="99"/>
                  </a:lnTo>
                  <a:lnTo>
                    <a:pt x="352" y="98"/>
                  </a:lnTo>
                  <a:lnTo>
                    <a:pt x="348" y="96"/>
                  </a:lnTo>
                  <a:lnTo>
                    <a:pt x="344" y="95"/>
                  </a:lnTo>
                  <a:lnTo>
                    <a:pt x="341" y="93"/>
                  </a:lnTo>
                  <a:lnTo>
                    <a:pt x="336" y="92"/>
                  </a:lnTo>
                  <a:lnTo>
                    <a:pt x="334" y="90"/>
                  </a:lnTo>
                  <a:lnTo>
                    <a:pt x="330" y="88"/>
                  </a:lnTo>
                  <a:lnTo>
                    <a:pt x="327" y="87"/>
                  </a:lnTo>
                  <a:lnTo>
                    <a:pt x="324" y="85"/>
                  </a:lnTo>
                  <a:lnTo>
                    <a:pt x="321" y="84"/>
                  </a:lnTo>
                  <a:lnTo>
                    <a:pt x="318" y="82"/>
                  </a:lnTo>
                  <a:lnTo>
                    <a:pt x="315" y="80"/>
                  </a:lnTo>
                  <a:lnTo>
                    <a:pt x="312" y="79"/>
                  </a:lnTo>
                  <a:lnTo>
                    <a:pt x="308" y="77"/>
                  </a:lnTo>
                  <a:lnTo>
                    <a:pt x="305" y="76"/>
                  </a:lnTo>
                  <a:lnTo>
                    <a:pt x="302" y="74"/>
                  </a:lnTo>
                  <a:lnTo>
                    <a:pt x="298" y="72"/>
                  </a:lnTo>
                  <a:lnTo>
                    <a:pt x="294" y="71"/>
                  </a:lnTo>
                  <a:lnTo>
                    <a:pt x="290" y="69"/>
                  </a:lnTo>
                  <a:lnTo>
                    <a:pt x="286" y="68"/>
                  </a:lnTo>
                  <a:lnTo>
                    <a:pt x="280" y="66"/>
                  </a:lnTo>
                  <a:lnTo>
                    <a:pt x="276" y="65"/>
                  </a:lnTo>
                  <a:lnTo>
                    <a:pt x="270" y="63"/>
                  </a:lnTo>
                  <a:lnTo>
                    <a:pt x="264" y="62"/>
                  </a:lnTo>
                  <a:lnTo>
                    <a:pt x="258" y="60"/>
                  </a:lnTo>
                  <a:lnTo>
                    <a:pt x="251" y="59"/>
                  </a:lnTo>
                  <a:lnTo>
                    <a:pt x="237" y="56"/>
                  </a:lnTo>
                  <a:lnTo>
                    <a:pt x="231" y="55"/>
                  </a:lnTo>
                  <a:lnTo>
                    <a:pt x="225" y="54"/>
                  </a:lnTo>
                  <a:lnTo>
                    <a:pt x="219" y="54"/>
                  </a:lnTo>
                  <a:lnTo>
                    <a:pt x="214" y="53"/>
                  </a:lnTo>
                  <a:lnTo>
                    <a:pt x="208" y="52"/>
                  </a:lnTo>
                  <a:lnTo>
                    <a:pt x="203" y="52"/>
                  </a:lnTo>
                  <a:lnTo>
                    <a:pt x="198" y="52"/>
                  </a:lnTo>
                  <a:lnTo>
                    <a:pt x="194" y="52"/>
                  </a:lnTo>
                  <a:lnTo>
                    <a:pt x="188" y="52"/>
                  </a:lnTo>
                  <a:lnTo>
                    <a:pt x="183" y="52"/>
                  </a:lnTo>
                  <a:lnTo>
                    <a:pt x="179" y="52"/>
                  </a:lnTo>
                  <a:lnTo>
                    <a:pt x="176" y="52"/>
                  </a:lnTo>
                  <a:lnTo>
                    <a:pt x="171" y="52"/>
                  </a:lnTo>
                  <a:lnTo>
                    <a:pt x="167" y="53"/>
                  </a:lnTo>
                  <a:lnTo>
                    <a:pt x="162" y="53"/>
                  </a:lnTo>
                  <a:lnTo>
                    <a:pt x="159" y="53"/>
                  </a:lnTo>
                  <a:lnTo>
                    <a:pt x="154" y="53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41" y="53"/>
                  </a:lnTo>
                  <a:lnTo>
                    <a:pt x="136" y="53"/>
                  </a:lnTo>
                  <a:lnTo>
                    <a:pt x="132" y="52"/>
                  </a:lnTo>
                  <a:lnTo>
                    <a:pt x="126" y="52"/>
                  </a:lnTo>
                  <a:lnTo>
                    <a:pt x="122" y="52"/>
                  </a:lnTo>
                  <a:lnTo>
                    <a:pt x="116" y="51"/>
                  </a:lnTo>
                  <a:lnTo>
                    <a:pt x="110" y="50"/>
                  </a:lnTo>
                  <a:lnTo>
                    <a:pt x="105" y="49"/>
                  </a:lnTo>
                  <a:lnTo>
                    <a:pt x="99" y="48"/>
                  </a:lnTo>
                  <a:lnTo>
                    <a:pt x="92" y="46"/>
                  </a:lnTo>
                  <a:lnTo>
                    <a:pt x="87" y="44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68" y="39"/>
                  </a:lnTo>
                  <a:lnTo>
                    <a:pt x="63" y="38"/>
                  </a:lnTo>
                  <a:lnTo>
                    <a:pt x="59" y="36"/>
                  </a:lnTo>
                  <a:lnTo>
                    <a:pt x="55" y="34"/>
                  </a:lnTo>
                  <a:lnTo>
                    <a:pt x="51" y="33"/>
                  </a:lnTo>
                  <a:lnTo>
                    <a:pt x="46" y="32"/>
                  </a:lnTo>
                  <a:lnTo>
                    <a:pt x="42" y="30"/>
                  </a:lnTo>
                  <a:lnTo>
                    <a:pt x="38" y="28"/>
                  </a:lnTo>
                  <a:lnTo>
                    <a:pt x="35" y="27"/>
                  </a:lnTo>
                  <a:lnTo>
                    <a:pt x="30" y="26"/>
                  </a:lnTo>
                  <a:lnTo>
                    <a:pt x="28" y="24"/>
                  </a:lnTo>
                  <a:lnTo>
                    <a:pt x="24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1" name="Freeform 65"/>
            <p:cNvSpPr>
              <a:spLocks/>
            </p:cNvSpPr>
            <p:nvPr/>
          </p:nvSpPr>
          <p:spPr bwMode="auto">
            <a:xfrm>
              <a:off x="3199" y="2371"/>
              <a:ext cx="585" cy="155"/>
            </a:xfrm>
            <a:custGeom>
              <a:avLst/>
              <a:gdLst>
                <a:gd name="T0" fmla="*/ 324 w 658"/>
                <a:gd name="T1" fmla="*/ 153 h 155"/>
                <a:gd name="T2" fmla="*/ 321 w 658"/>
                <a:gd name="T3" fmla="*/ 151 h 155"/>
                <a:gd name="T4" fmla="*/ 318 w 658"/>
                <a:gd name="T5" fmla="*/ 148 h 155"/>
                <a:gd name="T6" fmla="*/ 314 w 658"/>
                <a:gd name="T7" fmla="*/ 144 h 155"/>
                <a:gd name="T8" fmla="*/ 310 w 658"/>
                <a:gd name="T9" fmla="*/ 141 h 155"/>
                <a:gd name="T10" fmla="*/ 305 w 658"/>
                <a:gd name="T11" fmla="*/ 136 h 155"/>
                <a:gd name="T12" fmla="*/ 299 w 658"/>
                <a:gd name="T13" fmla="*/ 132 h 155"/>
                <a:gd name="T14" fmla="*/ 293 w 658"/>
                <a:gd name="T15" fmla="*/ 128 h 155"/>
                <a:gd name="T16" fmla="*/ 285 w 658"/>
                <a:gd name="T17" fmla="*/ 124 h 155"/>
                <a:gd name="T18" fmla="*/ 278 w 658"/>
                <a:gd name="T19" fmla="*/ 121 h 155"/>
                <a:gd name="T20" fmla="*/ 267 w 658"/>
                <a:gd name="T21" fmla="*/ 116 h 155"/>
                <a:gd name="T22" fmla="*/ 258 w 658"/>
                <a:gd name="T23" fmla="*/ 114 h 155"/>
                <a:gd name="T24" fmla="*/ 251 w 658"/>
                <a:gd name="T25" fmla="*/ 113 h 155"/>
                <a:gd name="T26" fmla="*/ 244 w 658"/>
                <a:gd name="T27" fmla="*/ 113 h 155"/>
                <a:gd name="T28" fmla="*/ 237 w 658"/>
                <a:gd name="T29" fmla="*/ 114 h 155"/>
                <a:gd name="T30" fmla="*/ 231 w 658"/>
                <a:gd name="T31" fmla="*/ 114 h 155"/>
                <a:gd name="T32" fmla="*/ 224 w 658"/>
                <a:gd name="T33" fmla="*/ 115 h 155"/>
                <a:gd name="T34" fmla="*/ 217 w 658"/>
                <a:gd name="T35" fmla="*/ 115 h 155"/>
                <a:gd name="T36" fmla="*/ 210 w 658"/>
                <a:gd name="T37" fmla="*/ 113 h 155"/>
                <a:gd name="T38" fmla="*/ 200 w 658"/>
                <a:gd name="T39" fmla="*/ 111 h 155"/>
                <a:gd name="T40" fmla="*/ 188 w 658"/>
                <a:gd name="T41" fmla="*/ 105 h 155"/>
                <a:gd name="T42" fmla="*/ 179 w 658"/>
                <a:gd name="T43" fmla="*/ 101 h 155"/>
                <a:gd name="T44" fmla="*/ 172 w 658"/>
                <a:gd name="T45" fmla="*/ 97 h 155"/>
                <a:gd name="T46" fmla="*/ 167 w 658"/>
                <a:gd name="T47" fmla="*/ 92 h 155"/>
                <a:gd name="T48" fmla="*/ 161 w 658"/>
                <a:gd name="T49" fmla="*/ 87 h 155"/>
                <a:gd name="T50" fmla="*/ 157 w 658"/>
                <a:gd name="T51" fmla="*/ 82 h 155"/>
                <a:gd name="T52" fmla="*/ 153 w 658"/>
                <a:gd name="T53" fmla="*/ 77 h 155"/>
                <a:gd name="T54" fmla="*/ 148 w 658"/>
                <a:gd name="T55" fmla="*/ 73 h 155"/>
                <a:gd name="T56" fmla="*/ 141 w 658"/>
                <a:gd name="T57" fmla="*/ 68 h 155"/>
                <a:gd name="T58" fmla="*/ 132 w 658"/>
                <a:gd name="T59" fmla="*/ 63 h 155"/>
                <a:gd name="T60" fmla="*/ 124 w 658"/>
                <a:gd name="T61" fmla="*/ 59 h 155"/>
                <a:gd name="T62" fmla="*/ 110 w 658"/>
                <a:gd name="T63" fmla="*/ 54 h 155"/>
                <a:gd name="T64" fmla="*/ 103 w 658"/>
                <a:gd name="T65" fmla="*/ 53 h 155"/>
                <a:gd name="T66" fmla="*/ 96 w 658"/>
                <a:gd name="T67" fmla="*/ 52 h 155"/>
                <a:gd name="T68" fmla="*/ 89 w 658"/>
                <a:gd name="T69" fmla="*/ 52 h 155"/>
                <a:gd name="T70" fmla="*/ 82 w 658"/>
                <a:gd name="T71" fmla="*/ 53 h 155"/>
                <a:gd name="T72" fmla="*/ 76 w 658"/>
                <a:gd name="T73" fmla="*/ 53 h 155"/>
                <a:gd name="T74" fmla="*/ 69 w 658"/>
                <a:gd name="T75" fmla="*/ 53 h 155"/>
                <a:gd name="T76" fmla="*/ 62 w 658"/>
                <a:gd name="T77" fmla="*/ 52 h 155"/>
                <a:gd name="T78" fmla="*/ 53 w 658"/>
                <a:gd name="T79" fmla="*/ 50 h 155"/>
                <a:gd name="T80" fmla="*/ 46 w 658"/>
                <a:gd name="T81" fmla="*/ 46 h 155"/>
                <a:gd name="T82" fmla="*/ 36 w 658"/>
                <a:gd name="T83" fmla="*/ 40 h 155"/>
                <a:gd name="T84" fmla="*/ 28 w 658"/>
                <a:gd name="T85" fmla="*/ 36 h 155"/>
                <a:gd name="T86" fmla="*/ 22 w 658"/>
                <a:gd name="T87" fmla="*/ 31 h 155"/>
                <a:gd name="T88" fmla="*/ 18 w 658"/>
                <a:gd name="T89" fmla="*/ 27 h 155"/>
                <a:gd name="T90" fmla="*/ 12 w 658"/>
                <a:gd name="T91" fmla="*/ 22 h 155"/>
                <a:gd name="T92" fmla="*/ 8 w 658"/>
                <a:gd name="T93" fmla="*/ 18 h 155"/>
                <a:gd name="T94" fmla="*/ 4 w 658"/>
                <a:gd name="T95" fmla="*/ 13 h 155"/>
                <a:gd name="T96" fmla="*/ 3 w 658"/>
                <a:gd name="T97" fmla="*/ 9 h 155"/>
                <a:gd name="T98" fmla="*/ 1 w 658"/>
                <a:gd name="T99" fmla="*/ 5 h 155"/>
                <a:gd name="T100" fmla="*/ 0 w 658"/>
                <a:gd name="T101" fmla="*/ 2 h 155"/>
                <a:gd name="T102" fmla="*/ 3 w 658"/>
                <a:gd name="T103" fmla="*/ 0 h 155"/>
                <a:gd name="T104" fmla="*/ 4 w 658"/>
                <a:gd name="T105" fmla="*/ 1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8" h="155">
                  <a:moveTo>
                    <a:pt x="657" y="154"/>
                  </a:moveTo>
                  <a:lnTo>
                    <a:pt x="656" y="153"/>
                  </a:lnTo>
                  <a:lnTo>
                    <a:pt x="655" y="153"/>
                  </a:lnTo>
                  <a:lnTo>
                    <a:pt x="653" y="152"/>
                  </a:lnTo>
                  <a:lnTo>
                    <a:pt x="653" y="151"/>
                  </a:lnTo>
                  <a:lnTo>
                    <a:pt x="650" y="151"/>
                  </a:lnTo>
                  <a:lnTo>
                    <a:pt x="648" y="150"/>
                  </a:lnTo>
                  <a:lnTo>
                    <a:pt x="647" y="149"/>
                  </a:lnTo>
                  <a:lnTo>
                    <a:pt x="645" y="148"/>
                  </a:lnTo>
                  <a:lnTo>
                    <a:pt x="642" y="147"/>
                  </a:lnTo>
                  <a:lnTo>
                    <a:pt x="639" y="145"/>
                  </a:lnTo>
                  <a:lnTo>
                    <a:pt x="637" y="144"/>
                  </a:lnTo>
                  <a:lnTo>
                    <a:pt x="633" y="143"/>
                  </a:lnTo>
                  <a:lnTo>
                    <a:pt x="630" y="142"/>
                  </a:lnTo>
                  <a:lnTo>
                    <a:pt x="628" y="141"/>
                  </a:lnTo>
                  <a:lnTo>
                    <a:pt x="624" y="139"/>
                  </a:lnTo>
                  <a:lnTo>
                    <a:pt x="621" y="138"/>
                  </a:lnTo>
                  <a:lnTo>
                    <a:pt x="617" y="136"/>
                  </a:lnTo>
                  <a:lnTo>
                    <a:pt x="613" y="135"/>
                  </a:lnTo>
                  <a:lnTo>
                    <a:pt x="609" y="133"/>
                  </a:lnTo>
                  <a:lnTo>
                    <a:pt x="605" y="132"/>
                  </a:lnTo>
                  <a:lnTo>
                    <a:pt x="601" y="131"/>
                  </a:lnTo>
                  <a:lnTo>
                    <a:pt x="596" y="129"/>
                  </a:lnTo>
                  <a:lnTo>
                    <a:pt x="592" y="128"/>
                  </a:lnTo>
                  <a:lnTo>
                    <a:pt x="587" y="127"/>
                  </a:lnTo>
                  <a:lnTo>
                    <a:pt x="583" y="125"/>
                  </a:lnTo>
                  <a:lnTo>
                    <a:pt x="578" y="124"/>
                  </a:lnTo>
                  <a:lnTo>
                    <a:pt x="574" y="123"/>
                  </a:lnTo>
                  <a:lnTo>
                    <a:pt x="568" y="122"/>
                  </a:lnTo>
                  <a:lnTo>
                    <a:pt x="564" y="121"/>
                  </a:lnTo>
                  <a:lnTo>
                    <a:pt x="559" y="120"/>
                  </a:lnTo>
                  <a:lnTo>
                    <a:pt x="545" y="117"/>
                  </a:lnTo>
                  <a:lnTo>
                    <a:pt x="539" y="116"/>
                  </a:lnTo>
                  <a:lnTo>
                    <a:pt x="533" y="115"/>
                  </a:lnTo>
                  <a:lnTo>
                    <a:pt x="527" y="115"/>
                  </a:lnTo>
                  <a:lnTo>
                    <a:pt x="522" y="114"/>
                  </a:lnTo>
                  <a:lnTo>
                    <a:pt x="516" y="114"/>
                  </a:lnTo>
                  <a:lnTo>
                    <a:pt x="511" y="113"/>
                  </a:lnTo>
                  <a:lnTo>
                    <a:pt x="506" y="113"/>
                  </a:lnTo>
                  <a:lnTo>
                    <a:pt x="502" y="113"/>
                  </a:lnTo>
                  <a:lnTo>
                    <a:pt x="497" y="113"/>
                  </a:lnTo>
                  <a:lnTo>
                    <a:pt x="493" y="113"/>
                  </a:lnTo>
                  <a:lnTo>
                    <a:pt x="488" y="113"/>
                  </a:lnTo>
                  <a:lnTo>
                    <a:pt x="484" y="114"/>
                  </a:lnTo>
                  <a:lnTo>
                    <a:pt x="479" y="114"/>
                  </a:lnTo>
                  <a:lnTo>
                    <a:pt x="476" y="114"/>
                  </a:lnTo>
                  <a:lnTo>
                    <a:pt x="471" y="114"/>
                  </a:lnTo>
                  <a:lnTo>
                    <a:pt x="467" y="114"/>
                  </a:lnTo>
                  <a:lnTo>
                    <a:pt x="464" y="115"/>
                  </a:lnTo>
                  <a:lnTo>
                    <a:pt x="459" y="115"/>
                  </a:lnTo>
                  <a:lnTo>
                    <a:pt x="455" y="115"/>
                  </a:lnTo>
                  <a:lnTo>
                    <a:pt x="450" y="115"/>
                  </a:lnTo>
                  <a:lnTo>
                    <a:pt x="446" y="115"/>
                  </a:lnTo>
                  <a:lnTo>
                    <a:pt x="440" y="115"/>
                  </a:lnTo>
                  <a:lnTo>
                    <a:pt x="435" y="114"/>
                  </a:lnTo>
                  <a:lnTo>
                    <a:pt x="430" y="114"/>
                  </a:lnTo>
                  <a:lnTo>
                    <a:pt x="424" y="113"/>
                  </a:lnTo>
                  <a:lnTo>
                    <a:pt x="419" y="113"/>
                  </a:lnTo>
                  <a:lnTo>
                    <a:pt x="412" y="112"/>
                  </a:lnTo>
                  <a:lnTo>
                    <a:pt x="406" y="111"/>
                  </a:lnTo>
                  <a:lnTo>
                    <a:pt x="399" y="110"/>
                  </a:lnTo>
                  <a:lnTo>
                    <a:pt x="393" y="109"/>
                  </a:lnTo>
                  <a:lnTo>
                    <a:pt x="379" y="105"/>
                  </a:lnTo>
                  <a:lnTo>
                    <a:pt x="372" y="104"/>
                  </a:lnTo>
                  <a:lnTo>
                    <a:pt x="367" y="103"/>
                  </a:lnTo>
                  <a:lnTo>
                    <a:pt x="362" y="101"/>
                  </a:lnTo>
                  <a:lnTo>
                    <a:pt x="358" y="99"/>
                  </a:lnTo>
                  <a:lnTo>
                    <a:pt x="353" y="98"/>
                  </a:lnTo>
                  <a:lnTo>
                    <a:pt x="349" y="97"/>
                  </a:lnTo>
                  <a:lnTo>
                    <a:pt x="344" y="95"/>
                  </a:lnTo>
                  <a:lnTo>
                    <a:pt x="341" y="93"/>
                  </a:lnTo>
                  <a:lnTo>
                    <a:pt x="338" y="92"/>
                  </a:lnTo>
                  <a:lnTo>
                    <a:pt x="334" y="90"/>
                  </a:lnTo>
                  <a:lnTo>
                    <a:pt x="331" y="89"/>
                  </a:lnTo>
                  <a:lnTo>
                    <a:pt x="327" y="87"/>
                  </a:lnTo>
                  <a:lnTo>
                    <a:pt x="324" y="85"/>
                  </a:lnTo>
                  <a:lnTo>
                    <a:pt x="322" y="84"/>
                  </a:lnTo>
                  <a:lnTo>
                    <a:pt x="318" y="82"/>
                  </a:lnTo>
                  <a:lnTo>
                    <a:pt x="315" y="81"/>
                  </a:lnTo>
                  <a:lnTo>
                    <a:pt x="313" y="79"/>
                  </a:lnTo>
                  <a:lnTo>
                    <a:pt x="309" y="77"/>
                  </a:lnTo>
                  <a:lnTo>
                    <a:pt x="306" y="76"/>
                  </a:lnTo>
                  <a:lnTo>
                    <a:pt x="302" y="74"/>
                  </a:lnTo>
                  <a:lnTo>
                    <a:pt x="298" y="73"/>
                  </a:lnTo>
                  <a:lnTo>
                    <a:pt x="295" y="71"/>
                  </a:lnTo>
                  <a:lnTo>
                    <a:pt x="290" y="69"/>
                  </a:lnTo>
                  <a:lnTo>
                    <a:pt x="286" y="68"/>
                  </a:lnTo>
                  <a:lnTo>
                    <a:pt x="281" y="66"/>
                  </a:lnTo>
                  <a:lnTo>
                    <a:pt x="276" y="65"/>
                  </a:lnTo>
                  <a:lnTo>
                    <a:pt x="270" y="63"/>
                  </a:lnTo>
                  <a:lnTo>
                    <a:pt x="264" y="61"/>
                  </a:lnTo>
                  <a:lnTo>
                    <a:pt x="258" y="60"/>
                  </a:lnTo>
                  <a:lnTo>
                    <a:pt x="251" y="59"/>
                  </a:lnTo>
                  <a:lnTo>
                    <a:pt x="237" y="56"/>
                  </a:lnTo>
                  <a:lnTo>
                    <a:pt x="231" y="55"/>
                  </a:lnTo>
                  <a:lnTo>
                    <a:pt x="225" y="54"/>
                  </a:lnTo>
                  <a:lnTo>
                    <a:pt x="219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203" y="52"/>
                  </a:lnTo>
                  <a:lnTo>
                    <a:pt x="198" y="52"/>
                  </a:lnTo>
                  <a:lnTo>
                    <a:pt x="194" y="52"/>
                  </a:lnTo>
                  <a:lnTo>
                    <a:pt x="189" y="52"/>
                  </a:lnTo>
                  <a:lnTo>
                    <a:pt x="185" y="52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1" y="53"/>
                  </a:lnTo>
                  <a:lnTo>
                    <a:pt x="167" y="53"/>
                  </a:lnTo>
                  <a:lnTo>
                    <a:pt x="162" y="53"/>
                  </a:lnTo>
                  <a:lnTo>
                    <a:pt x="159" y="53"/>
                  </a:lnTo>
                  <a:lnTo>
                    <a:pt x="154" y="53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41" y="53"/>
                  </a:lnTo>
                  <a:lnTo>
                    <a:pt x="136" y="53"/>
                  </a:lnTo>
                  <a:lnTo>
                    <a:pt x="132" y="53"/>
                  </a:lnTo>
                  <a:lnTo>
                    <a:pt x="126" y="52"/>
                  </a:lnTo>
                  <a:lnTo>
                    <a:pt x="122" y="51"/>
                  </a:lnTo>
                  <a:lnTo>
                    <a:pt x="116" y="51"/>
                  </a:lnTo>
                  <a:lnTo>
                    <a:pt x="110" y="50"/>
                  </a:lnTo>
                  <a:lnTo>
                    <a:pt x="105" y="49"/>
                  </a:lnTo>
                  <a:lnTo>
                    <a:pt x="99" y="48"/>
                  </a:lnTo>
                  <a:lnTo>
                    <a:pt x="92" y="46"/>
                  </a:lnTo>
                  <a:lnTo>
                    <a:pt x="87" y="45"/>
                  </a:lnTo>
                  <a:lnTo>
                    <a:pt x="77" y="42"/>
                  </a:lnTo>
                  <a:lnTo>
                    <a:pt x="72" y="40"/>
                  </a:lnTo>
                  <a:lnTo>
                    <a:pt x="68" y="39"/>
                  </a:lnTo>
                  <a:lnTo>
                    <a:pt x="63" y="37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3"/>
                  </a:lnTo>
                  <a:lnTo>
                    <a:pt x="46" y="31"/>
                  </a:lnTo>
                  <a:lnTo>
                    <a:pt x="43" y="30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2" y="25"/>
                  </a:lnTo>
                  <a:lnTo>
                    <a:pt x="28" y="24"/>
                  </a:lnTo>
                  <a:lnTo>
                    <a:pt x="25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2" name="Freeform 66"/>
            <p:cNvSpPr>
              <a:spLocks/>
            </p:cNvSpPr>
            <p:nvPr/>
          </p:nvSpPr>
          <p:spPr bwMode="auto">
            <a:xfrm>
              <a:off x="4188" y="2336"/>
              <a:ext cx="29" cy="18"/>
            </a:xfrm>
            <a:custGeom>
              <a:avLst/>
              <a:gdLst>
                <a:gd name="T0" fmla="*/ 10 w 32"/>
                <a:gd name="T1" fmla="*/ 0 h 18"/>
                <a:gd name="T2" fmla="*/ 7 w 32"/>
                <a:gd name="T3" fmla="*/ 0 h 18"/>
                <a:gd name="T4" fmla="*/ 5 w 32"/>
                <a:gd name="T5" fmla="*/ 0 h 18"/>
                <a:gd name="T6" fmla="*/ 5 w 32"/>
                <a:gd name="T7" fmla="*/ 1 h 18"/>
                <a:gd name="T8" fmla="*/ 5 w 32"/>
                <a:gd name="T9" fmla="*/ 2 h 18"/>
                <a:gd name="T10" fmla="*/ 3 w 32"/>
                <a:gd name="T11" fmla="*/ 3 h 18"/>
                <a:gd name="T12" fmla="*/ 2 w 32"/>
                <a:gd name="T13" fmla="*/ 5 h 18"/>
                <a:gd name="T14" fmla="*/ 0 w 32"/>
                <a:gd name="T15" fmla="*/ 6 h 18"/>
                <a:gd name="T16" fmla="*/ 0 w 32"/>
                <a:gd name="T17" fmla="*/ 8 h 18"/>
                <a:gd name="T18" fmla="*/ 0 w 32"/>
                <a:gd name="T19" fmla="*/ 10 h 18"/>
                <a:gd name="T20" fmla="*/ 1 w 32"/>
                <a:gd name="T21" fmla="*/ 11 h 18"/>
                <a:gd name="T22" fmla="*/ 2 w 32"/>
                <a:gd name="T23" fmla="*/ 13 h 18"/>
                <a:gd name="T24" fmla="*/ 3 w 32"/>
                <a:gd name="T25" fmla="*/ 14 h 18"/>
                <a:gd name="T26" fmla="*/ 5 w 32"/>
                <a:gd name="T27" fmla="*/ 15 h 18"/>
                <a:gd name="T28" fmla="*/ 5 w 32"/>
                <a:gd name="T29" fmla="*/ 16 h 18"/>
                <a:gd name="T30" fmla="*/ 5 w 32"/>
                <a:gd name="T31" fmla="*/ 17 h 18"/>
                <a:gd name="T32" fmla="*/ 6 w 32"/>
                <a:gd name="T33" fmla="*/ 17 h 18"/>
                <a:gd name="T34" fmla="*/ 10 w 32"/>
                <a:gd name="T35" fmla="*/ 17 h 18"/>
                <a:gd name="T36" fmla="*/ 11 w 32"/>
                <a:gd name="T37" fmla="*/ 17 h 18"/>
                <a:gd name="T38" fmla="*/ 12 w 32"/>
                <a:gd name="T39" fmla="*/ 17 h 18"/>
                <a:gd name="T40" fmla="*/ 13 w 32"/>
                <a:gd name="T41" fmla="*/ 16 h 18"/>
                <a:gd name="T42" fmla="*/ 14 w 32"/>
                <a:gd name="T43" fmla="*/ 16 h 18"/>
                <a:gd name="T44" fmla="*/ 15 w 32"/>
                <a:gd name="T45" fmla="*/ 15 h 18"/>
                <a:gd name="T46" fmla="*/ 16 w 32"/>
                <a:gd name="T47" fmla="*/ 14 h 18"/>
                <a:gd name="T48" fmla="*/ 16 w 32"/>
                <a:gd name="T49" fmla="*/ 12 h 18"/>
                <a:gd name="T50" fmla="*/ 17 w 32"/>
                <a:gd name="T51" fmla="*/ 11 h 18"/>
                <a:gd name="T52" fmla="*/ 17 w 32"/>
                <a:gd name="T53" fmla="*/ 9 h 18"/>
                <a:gd name="T54" fmla="*/ 17 w 32"/>
                <a:gd name="T55" fmla="*/ 7 h 18"/>
                <a:gd name="T56" fmla="*/ 16 w 32"/>
                <a:gd name="T57" fmla="*/ 6 h 18"/>
                <a:gd name="T58" fmla="*/ 16 w 32"/>
                <a:gd name="T59" fmla="*/ 4 h 18"/>
                <a:gd name="T60" fmla="*/ 15 w 32"/>
                <a:gd name="T61" fmla="*/ 2 h 18"/>
                <a:gd name="T62" fmla="*/ 14 w 32"/>
                <a:gd name="T63" fmla="*/ 1 h 18"/>
                <a:gd name="T64" fmla="*/ 13 w 32"/>
                <a:gd name="T65" fmla="*/ 1 h 18"/>
                <a:gd name="T66" fmla="*/ 12 w 32"/>
                <a:gd name="T67" fmla="*/ 0 h 18"/>
                <a:gd name="T68" fmla="*/ 10 w 32"/>
                <a:gd name="T69" fmla="*/ 0 h 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2" h="18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3" name="Freeform 67"/>
            <p:cNvSpPr>
              <a:spLocks/>
            </p:cNvSpPr>
            <p:nvPr/>
          </p:nvSpPr>
          <p:spPr bwMode="auto">
            <a:xfrm>
              <a:off x="4209" y="231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1 h 25"/>
                <a:gd name="T6" fmla="*/ 5 w 45"/>
                <a:gd name="T7" fmla="*/ 2 h 25"/>
                <a:gd name="T8" fmla="*/ 4 w 45"/>
                <a:gd name="T9" fmla="*/ 3 h 25"/>
                <a:gd name="T10" fmla="*/ 3 w 45"/>
                <a:gd name="T11" fmla="*/ 5 h 25"/>
                <a:gd name="T12" fmla="*/ 2 w 45"/>
                <a:gd name="T13" fmla="*/ 7 h 25"/>
                <a:gd name="T14" fmla="*/ 1 w 45"/>
                <a:gd name="T15" fmla="*/ 9 h 25"/>
                <a:gd name="T16" fmla="*/ 0 w 45"/>
                <a:gd name="T17" fmla="*/ 11 h 25"/>
                <a:gd name="T18" fmla="*/ 0 w 45"/>
                <a:gd name="T19" fmla="*/ 13 h 25"/>
                <a:gd name="T20" fmla="*/ 0 w 45"/>
                <a:gd name="T21" fmla="*/ 15 h 25"/>
                <a:gd name="T22" fmla="*/ 1 w 45"/>
                <a:gd name="T23" fmla="*/ 17 h 25"/>
                <a:gd name="T24" fmla="*/ 3 w 45"/>
                <a:gd name="T25" fmla="*/ 19 h 25"/>
                <a:gd name="T26" fmla="*/ 4 w 45"/>
                <a:gd name="T27" fmla="*/ 21 h 25"/>
                <a:gd name="T28" fmla="*/ 4 w 45"/>
                <a:gd name="T29" fmla="*/ 22 h 25"/>
                <a:gd name="T30" fmla="*/ 5 w 45"/>
                <a:gd name="T31" fmla="*/ 23 h 25"/>
                <a:gd name="T32" fmla="*/ 8 w 45"/>
                <a:gd name="T33" fmla="*/ 24 h 25"/>
                <a:gd name="T34" fmla="*/ 10 w 45"/>
                <a:gd name="T35" fmla="*/ 24 h 25"/>
                <a:gd name="T36" fmla="*/ 11 w 45"/>
                <a:gd name="T37" fmla="*/ 24 h 25"/>
                <a:gd name="T38" fmla="*/ 12 w 45"/>
                <a:gd name="T39" fmla="*/ 24 h 25"/>
                <a:gd name="T40" fmla="*/ 15 w 45"/>
                <a:gd name="T41" fmla="*/ 24 h 25"/>
                <a:gd name="T42" fmla="*/ 16 w 45"/>
                <a:gd name="T43" fmla="*/ 22 h 25"/>
                <a:gd name="T44" fmla="*/ 18 w 45"/>
                <a:gd name="T45" fmla="*/ 21 h 25"/>
                <a:gd name="T46" fmla="*/ 20 w 45"/>
                <a:gd name="T47" fmla="*/ 20 h 25"/>
                <a:gd name="T48" fmla="*/ 20 w 45"/>
                <a:gd name="T49" fmla="*/ 18 h 25"/>
                <a:gd name="T50" fmla="*/ 21 w 45"/>
                <a:gd name="T51" fmla="*/ 16 h 25"/>
                <a:gd name="T52" fmla="*/ 21 w 45"/>
                <a:gd name="T53" fmla="*/ 14 h 25"/>
                <a:gd name="T54" fmla="*/ 22 w 45"/>
                <a:gd name="T55" fmla="*/ 12 h 25"/>
                <a:gd name="T56" fmla="*/ 21 w 45"/>
                <a:gd name="T57" fmla="*/ 10 h 25"/>
                <a:gd name="T58" fmla="*/ 20 w 45"/>
                <a:gd name="T59" fmla="*/ 8 h 25"/>
                <a:gd name="T60" fmla="*/ 20 w 45"/>
                <a:gd name="T61" fmla="*/ 6 h 25"/>
                <a:gd name="T62" fmla="*/ 19 w 45"/>
                <a:gd name="T63" fmla="*/ 4 h 25"/>
                <a:gd name="T64" fmla="*/ 18 w 45"/>
                <a:gd name="T65" fmla="*/ 3 h 25"/>
                <a:gd name="T66" fmla="*/ 16 w 45"/>
                <a:gd name="T67" fmla="*/ 2 h 25"/>
                <a:gd name="T68" fmla="*/ 14 w 45"/>
                <a:gd name="T69" fmla="*/ 1 h 25"/>
                <a:gd name="T70" fmla="*/ 12 w 45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4" name="Freeform 68"/>
            <p:cNvSpPr>
              <a:spLocks/>
            </p:cNvSpPr>
            <p:nvPr/>
          </p:nvSpPr>
          <p:spPr bwMode="auto">
            <a:xfrm>
              <a:off x="4287" y="231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2 h 25"/>
                <a:gd name="T18" fmla="*/ 1 w 45"/>
                <a:gd name="T19" fmla="*/ 14 h 25"/>
                <a:gd name="T20" fmla="*/ 1 w 45"/>
                <a:gd name="T21" fmla="*/ 17 h 25"/>
                <a:gd name="T22" fmla="*/ 3 w 45"/>
                <a:gd name="T23" fmla="*/ 18 h 25"/>
                <a:gd name="T24" fmla="*/ 4 w 45"/>
                <a:gd name="T25" fmla="*/ 20 h 25"/>
                <a:gd name="T26" fmla="*/ 4 w 45"/>
                <a:gd name="T27" fmla="*/ 22 h 25"/>
                <a:gd name="T28" fmla="*/ 5 w 45"/>
                <a:gd name="T29" fmla="*/ 22 h 25"/>
                <a:gd name="T30" fmla="*/ 8 w 45"/>
                <a:gd name="T31" fmla="*/ 24 h 25"/>
                <a:gd name="T32" fmla="*/ 10 w 45"/>
                <a:gd name="T33" fmla="*/ 24 h 25"/>
                <a:gd name="T34" fmla="*/ 11 w 45"/>
                <a:gd name="T35" fmla="*/ 24 h 25"/>
                <a:gd name="T36" fmla="*/ 12 w 45"/>
                <a:gd name="T37" fmla="*/ 24 h 25"/>
                <a:gd name="T38" fmla="*/ 15 w 45"/>
                <a:gd name="T39" fmla="*/ 23 h 25"/>
                <a:gd name="T40" fmla="*/ 17 w 45"/>
                <a:gd name="T41" fmla="*/ 22 h 25"/>
                <a:gd name="T42" fmla="*/ 18 w 45"/>
                <a:gd name="T43" fmla="*/ 21 h 25"/>
                <a:gd name="T44" fmla="*/ 20 w 45"/>
                <a:gd name="T45" fmla="*/ 19 h 25"/>
                <a:gd name="T46" fmla="*/ 20 w 45"/>
                <a:gd name="T47" fmla="*/ 18 h 25"/>
                <a:gd name="T48" fmla="*/ 21 w 45"/>
                <a:gd name="T49" fmla="*/ 16 h 25"/>
                <a:gd name="T50" fmla="*/ 22 w 45"/>
                <a:gd name="T51" fmla="*/ 14 h 25"/>
                <a:gd name="T52" fmla="*/ 22 w 45"/>
                <a:gd name="T53" fmla="*/ 10 h 25"/>
                <a:gd name="T54" fmla="*/ 21 w 45"/>
                <a:gd name="T55" fmla="*/ 8 h 25"/>
                <a:gd name="T56" fmla="*/ 20 w 45"/>
                <a:gd name="T57" fmla="*/ 6 h 25"/>
                <a:gd name="T58" fmla="*/ 20 w 45"/>
                <a:gd name="T59" fmla="*/ 5 h 25"/>
                <a:gd name="T60" fmla="*/ 18 w 45"/>
                <a:gd name="T61" fmla="*/ 3 h 25"/>
                <a:gd name="T62" fmla="*/ 17 w 45"/>
                <a:gd name="T63" fmla="*/ 2 h 25"/>
                <a:gd name="T64" fmla="*/ 15 w 45"/>
                <a:gd name="T65" fmla="*/ 1 h 25"/>
                <a:gd name="T66" fmla="*/ 13 w 45"/>
                <a:gd name="T67" fmla="*/ 0 h 25"/>
                <a:gd name="T68" fmla="*/ 12 w 45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5" name="Freeform 69"/>
            <p:cNvSpPr>
              <a:spLocks/>
            </p:cNvSpPr>
            <p:nvPr/>
          </p:nvSpPr>
          <p:spPr bwMode="auto">
            <a:xfrm>
              <a:off x="4338" y="2312"/>
              <a:ext cx="39" cy="25"/>
            </a:xfrm>
            <a:custGeom>
              <a:avLst/>
              <a:gdLst>
                <a:gd name="T0" fmla="*/ 11 w 44"/>
                <a:gd name="T1" fmla="*/ 0 h 25"/>
                <a:gd name="T2" fmla="*/ 9 w 44"/>
                <a:gd name="T3" fmla="*/ 0 h 25"/>
                <a:gd name="T4" fmla="*/ 7 w 44"/>
                <a:gd name="T5" fmla="*/ 1 h 25"/>
                <a:gd name="T6" fmla="*/ 4 w 44"/>
                <a:gd name="T7" fmla="*/ 2 h 25"/>
                <a:gd name="T8" fmla="*/ 4 w 44"/>
                <a:gd name="T9" fmla="*/ 3 h 25"/>
                <a:gd name="T10" fmla="*/ 4 w 44"/>
                <a:gd name="T11" fmla="*/ 4 h 25"/>
                <a:gd name="T12" fmla="*/ 2 w 44"/>
                <a:gd name="T13" fmla="*/ 6 h 25"/>
                <a:gd name="T14" fmla="*/ 1 w 44"/>
                <a:gd name="T15" fmla="*/ 8 h 25"/>
                <a:gd name="T16" fmla="*/ 0 w 44"/>
                <a:gd name="T17" fmla="*/ 10 h 25"/>
                <a:gd name="T18" fmla="*/ 0 w 44"/>
                <a:gd name="T19" fmla="*/ 12 h 25"/>
                <a:gd name="T20" fmla="*/ 0 w 44"/>
                <a:gd name="T21" fmla="*/ 14 h 25"/>
                <a:gd name="T22" fmla="*/ 0 w 44"/>
                <a:gd name="T23" fmla="*/ 16 h 25"/>
                <a:gd name="T24" fmla="*/ 2 w 44"/>
                <a:gd name="T25" fmla="*/ 18 h 25"/>
                <a:gd name="T26" fmla="*/ 4 w 44"/>
                <a:gd name="T27" fmla="*/ 20 h 25"/>
                <a:gd name="T28" fmla="*/ 4 w 44"/>
                <a:gd name="T29" fmla="*/ 21 h 25"/>
                <a:gd name="T30" fmla="*/ 4 w 44"/>
                <a:gd name="T31" fmla="*/ 22 h 25"/>
                <a:gd name="T32" fmla="*/ 7 w 44"/>
                <a:gd name="T33" fmla="*/ 24 h 25"/>
                <a:gd name="T34" fmla="*/ 9 w 44"/>
                <a:gd name="T35" fmla="*/ 24 h 25"/>
                <a:gd name="T36" fmla="*/ 10 w 44"/>
                <a:gd name="T37" fmla="*/ 24 h 25"/>
                <a:gd name="T38" fmla="*/ 12 w 44"/>
                <a:gd name="T39" fmla="*/ 24 h 25"/>
                <a:gd name="T40" fmla="*/ 14 w 44"/>
                <a:gd name="T41" fmla="*/ 24 h 25"/>
                <a:gd name="T42" fmla="*/ 16 w 44"/>
                <a:gd name="T43" fmla="*/ 23 h 25"/>
                <a:gd name="T44" fmla="*/ 17 w 44"/>
                <a:gd name="T45" fmla="*/ 22 h 25"/>
                <a:gd name="T46" fmla="*/ 18 w 44"/>
                <a:gd name="T47" fmla="*/ 20 h 25"/>
                <a:gd name="T48" fmla="*/ 19 w 44"/>
                <a:gd name="T49" fmla="*/ 19 h 25"/>
                <a:gd name="T50" fmla="*/ 20 w 44"/>
                <a:gd name="T51" fmla="*/ 17 h 25"/>
                <a:gd name="T52" fmla="*/ 21 w 44"/>
                <a:gd name="T53" fmla="*/ 15 h 25"/>
                <a:gd name="T54" fmla="*/ 21 w 44"/>
                <a:gd name="T55" fmla="*/ 13 h 25"/>
                <a:gd name="T56" fmla="*/ 21 w 44"/>
                <a:gd name="T57" fmla="*/ 11 h 25"/>
                <a:gd name="T58" fmla="*/ 21 w 44"/>
                <a:gd name="T59" fmla="*/ 9 h 25"/>
                <a:gd name="T60" fmla="*/ 20 w 44"/>
                <a:gd name="T61" fmla="*/ 7 h 25"/>
                <a:gd name="T62" fmla="*/ 19 w 44"/>
                <a:gd name="T63" fmla="*/ 5 h 25"/>
                <a:gd name="T64" fmla="*/ 18 w 44"/>
                <a:gd name="T65" fmla="*/ 4 h 25"/>
                <a:gd name="T66" fmla="*/ 17 w 44"/>
                <a:gd name="T67" fmla="*/ 2 h 25"/>
                <a:gd name="T68" fmla="*/ 15 w 44"/>
                <a:gd name="T69" fmla="*/ 1 h 25"/>
                <a:gd name="T70" fmla="*/ 13 w 44"/>
                <a:gd name="T71" fmla="*/ 0 h 25"/>
                <a:gd name="T72" fmla="*/ 12 w 44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5">
                  <a:moveTo>
                    <a:pt x="24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6" name="Freeform 70"/>
            <p:cNvSpPr>
              <a:spLocks/>
            </p:cNvSpPr>
            <p:nvPr/>
          </p:nvSpPr>
          <p:spPr bwMode="auto">
            <a:xfrm>
              <a:off x="4418" y="2348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5 w 45"/>
                <a:gd name="T7" fmla="*/ 2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0 h 25"/>
                <a:gd name="T18" fmla="*/ 0 w 45"/>
                <a:gd name="T19" fmla="*/ 12 h 25"/>
                <a:gd name="T20" fmla="*/ 0 w 45"/>
                <a:gd name="T21" fmla="*/ 14 h 25"/>
                <a:gd name="T22" fmla="*/ 1 w 45"/>
                <a:gd name="T23" fmla="*/ 16 h 25"/>
                <a:gd name="T24" fmla="*/ 2 w 45"/>
                <a:gd name="T25" fmla="*/ 18 h 25"/>
                <a:gd name="T26" fmla="*/ 4 w 45"/>
                <a:gd name="T27" fmla="*/ 20 h 25"/>
                <a:gd name="T28" fmla="*/ 4 w 45"/>
                <a:gd name="T29" fmla="*/ 21 h 25"/>
                <a:gd name="T30" fmla="*/ 4 w 45"/>
                <a:gd name="T31" fmla="*/ 22 h 25"/>
                <a:gd name="T32" fmla="*/ 7 w 45"/>
                <a:gd name="T33" fmla="*/ 24 h 25"/>
                <a:gd name="T34" fmla="*/ 9 w 45"/>
                <a:gd name="T35" fmla="*/ 24 h 25"/>
                <a:gd name="T36" fmla="*/ 10 w 45"/>
                <a:gd name="T37" fmla="*/ 24 h 25"/>
                <a:gd name="T38" fmla="*/ 12 w 45"/>
                <a:gd name="T39" fmla="*/ 24 h 25"/>
                <a:gd name="T40" fmla="*/ 14 w 45"/>
                <a:gd name="T41" fmla="*/ 24 h 25"/>
                <a:gd name="T42" fmla="*/ 16 w 45"/>
                <a:gd name="T43" fmla="*/ 23 h 25"/>
                <a:gd name="T44" fmla="*/ 18 w 45"/>
                <a:gd name="T45" fmla="*/ 22 h 25"/>
                <a:gd name="T46" fmla="*/ 19 w 45"/>
                <a:gd name="T47" fmla="*/ 20 h 25"/>
                <a:gd name="T48" fmla="*/ 20 w 45"/>
                <a:gd name="T49" fmla="*/ 19 h 25"/>
                <a:gd name="T50" fmla="*/ 20 w 45"/>
                <a:gd name="T51" fmla="*/ 17 h 25"/>
                <a:gd name="T52" fmla="*/ 21 w 45"/>
                <a:gd name="T53" fmla="*/ 15 h 25"/>
                <a:gd name="T54" fmla="*/ 22 w 45"/>
                <a:gd name="T55" fmla="*/ 13 h 25"/>
                <a:gd name="T56" fmla="*/ 22 w 45"/>
                <a:gd name="T57" fmla="*/ 11 h 25"/>
                <a:gd name="T58" fmla="*/ 21 w 45"/>
                <a:gd name="T59" fmla="*/ 9 h 25"/>
                <a:gd name="T60" fmla="*/ 20 w 45"/>
                <a:gd name="T61" fmla="*/ 7 h 25"/>
                <a:gd name="T62" fmla="*/ 20 w 45"/>
                <a:gd name="T63" fmla="*/ 5 h 25"/>
                <a:gd name="T64" fmla="*/ 18 w 45"/>
                <a:gd name="T65" fmla="*/ 4 h 25"/>
                <a:gd name="T66" fmla="*/ 17 w 45"/>
                <a:gd name="T67" fmla="*/ 2 h 25"/>
                <a:gd name="T68" fmla="*/ 16 w 45"/>
                <a:gd name="T69" fmla="*/ 1 h 25"/>
                <a:gd name="T70" fmla="*/ 13 w 45"/>
                <a:gd name="T71" fmla="*/ 0 h 25"/>
                <a:gd name="T72" fmla="*/ 12 w 45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7" name="Freeform 71"/>
            <p:cNvSpPr>
              <a:spLocks/>
            </p:cNvSpPr>
            <p:nvPr/>
          </p:nvSpPr>
          <p:spPr bwMode="auto">
            <a:xfrm>
              <a:off x="4364" y="2427"/>
              <a:ext cx="40" cy="26"/>
            </a:xfrm>
            <a:custGeom>
              <a:avLst/>
              <a:gdLst>
                <a:gd name="T0" fmla="*/ 13 w 44"/>
                <a:gd name="T1" fmla="*/ 0 h 26"/>
                <a:gd name="T2" fmla="*/ 11 w 44"/>
                <a:gd name="T3" fmla="*/ 1 h 26"/>
                <a:gd name="T4" fmla="*/ 8 w 44"/>
                <a:gd name="T5" fmla="*/ 1 h 26"/>
                <a:gd name="T6" fmla="*/ 5 w 44"/>
                <a:gd name="T7" fmla="*/ 2 h 26"/>
                <a:gd name="T8" fmla="*/ 5 w 44"/>
                <a:gd name="T9" fmla="*/ 3 h 26"/>
                <a:gd name="T10" fmla="*/ 5 w 44"/>
                <a:gd name="T11" fmla="*/ 4 h 26"/>
                <a:gd name="T12" fmla="*/ 3 w 44"/>
                <a:gd name="T13" fmla="*/ 6 h 26"/>
                <a:gd name="T14" fmla="*/ 2 w 44"/>
                <a:gd name="T15" fmla="*/ 8 h 26"/>
                <a:gd name="T16" fmla="*/ 0 w 44"/>
                <a:gd name="T17" fmla="*/ 10 h 26"/>
                <a:gd name="T18" fmla="*/ 0 w 44"/>
                <a:gd name="T19" fmla="*/ 12 h 26"/>
                <a:gd name="T20" fmla="*/ 0 w 44"/>
                <a:gd name="T21" fmla="*/ 14 h 26"/>
                <a:gd name="T22" fmla="*/ 1 w 44"/>
                <a:gd name="T23" fmla="*/ 16 h 26"/>
                <a:gd name="T24" fmla="*/ 2 w 44"/>
                <a:gd name="T25" fmla="*/ 18 h 26"/>
                <a:gd name="T26" fmla="*/ 4 w 44"/>
                <a:gd name="T27" fmla="*/ 20 h 26"/>
                <a:gd name="T28" fmla="*/ 5 w 44"/>
                <a:gd name="T29" fmla="*/ 21 h 26"/>
                <a:gd name="T30" fmla="*/ 5 w 44"/>
                <a:gd name="T31" fmla="*/ 23 h 26"/>
                <a:gd name="T32" fmla="*/ 7 w 44"/>
                <a:gd name="T33" fmla="*/ 24 h 26"/>
                <a:gd name="T34" fmla="*/ 11 w 44"/>
                <a:gd name="T35" fmla="*/ 24 h 26"/>
                <a:gd name="T36" fmla="*/ 12 w 44"/>
                <a:gd name="T37" fmla="*/ 25 h 26"/>
                <a:gd name="T38" fmla="*/ 14 w 44"/>
                <a:gd name="T39" fmla="*/ 25 h 26"/>
                <a:gd name="T40" fmla="*/ 15 w 44"/>
                <a:gd name="T41" fmla="*/ 24 h 26"/>
                <a:gd name="T42" fmla="*/ 17 w 44"/>
                <a:gd name="T43" fmla="*/ 23 h 26"/>
                <a:gd name="T44" fmla="*/ 19 w 44"/>
                <a:gd name="T45" fmla="*/ 22 h 26"/>
                <a:gd name="T46" fmla="*/ 21 w 44"/>
                <a:gd name="T47" fmla="*/ 21 h 26"/>
                <a:gd name="T48" fmla="*/ 23 w 44"/>
                <a:gd name="T49" fmla="*/ 19 h 26"/>
                <a:gd name="T50" fmla="*/ 23 w 44"/>
                <a:gd name="T51" fmla="*/ 17 h 26"/>
                <a:gd name="T52" fmla="*/ 24 w 44"/>
                <a:gd name="T53" fmla="*/ 15 h 26"/>
                <a:gd name="T54" fmla="*/ 24 w 44"/>
                <a:gd name="T55" fmla="*/ 13 h 26"/>
                <a:gd name="T56" fmla="*/ 24 w 44"/>
                <a:gd name="T57" fmla="*/ 11 h 26"/>
                <a:gd name="T58" fmla="*/ 24 w 44"/>
                <a:gd name="T59" fmla="*/ 9 h 26"/>
                <a:gd name="T60" fmla="*/ 23 w 44"/>
                <a:gd name="T61" fmla="*/ 7 h 26"/>
                <a:gd name="T62" fmla="*/ 22 w 44"/>
                <a:gd name="T63" fmla="*/ 5 h 26"/>
                <a:gd name="T64" fmla="*/ 21 w 44"/>
                <a:gd name="T65" fmla="*/ 4 h 26"/>
                <a:gd name="T66" fmla="*/ 19 w 44"/>
                <a:gd name="T67" fmla="*/ 2 h 26"/>
                <a:gd name="T68" fmla="*/ 17 w 44"/>
                <a:gd name="T69" fmla="*/ 1 h 26"/>
                <a:gd name="T70" fmla="*/ 15 w 44"/>
                <a:gd name="T71" fmla="*/ 1 h 26"/>
                <a:gd name="T72" fmla="*/ 13 w 44"/>
                <a:gd name="T73" fmla="*/ 0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6">
                  <a:moveTo>
                    <a:pt x="23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8" name="Freeform 72"/>
            <p:cNvSpPr>
              <a:spLocks/>
            </p:cNvSpPr>
            <p:nvPr/>
          </p:nvSpPr>
          <p:spPr bwMode="auto">
            <a:xfrm>
              <a:off x="4296" y="2440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0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1 w 45"/>
                <a:gd name="T15" fmla="*/ 8 h 26"/>
                <a:gd name="T16" fmla="*/ 0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1 w 45"/>
                <a:gd name="T23" fmla="*/ 16 h 26"/>
                <a:gd name="T24" fmla="*/ 3 w 45"/>
                <a:gd name="T25" fmla="*/ 19 h 26"/>
                <a:gd name="T26" fmla="*/ 4 w 45"/>
                <a:gd name="T27" fmla="*/ 21 h 26"/>
                <a:gd name="T28" fmla="*/ 4 w 45"/>
                <a:gd name="T29" fmla="*/ 22 h 26"/>
                <a:gd name="T30" fmla="*/ 5 w 45"/>
                <a:gd name="T31" fmla="*/ 24 h 26"/>
                <a:gd name="T32" fmla="*/ 8 w 45"/>
                <a:gd name="T33" fmla="*/ 24 h 26"/>
                <a:gd name="T34" fmla="*/ 10 w 45"/>
                <a:gd name="T35" fmla="*/ 25 h 26"/>
                <a:gd name="T36" fmla="*/ 11 w 45"/>
                <a:gd name="T37" fmla="*/ 25 h 26"/>
                <a:gd name="T38" fmla="*/ 13 w 45"/>
                <a:gd name="T39" fmla="*/ 24 h 26"/>
                <a:gd name="T40" fmla="*/ 15 w 45"/>
                <a:gd name="T41" fmla="*/ 24 h 26"/>
                <a:gd name="T42" fmla="*/ 17 w 45"/>
                <a:gd name="T43" fmla="*/ 23 h 26"/>
                <a:gd name="T44" fmla="*/ 18 w 45"/>
                <a:gd name="T45" fmla="*/ 22 h 26"/>
                <a:gd name="T46" fmla="*/ 20 w 45"/>
                <a:gd name="T47" fmla="*/ 20 h 26"/>
                <a:gd name="T48" fmla="*/ 20 w 45"/>
                <a:gd name="T49" fmla="*/ 18 h 26"/>
                <a:gd name="T50" fmla="*/ 21 w 45"/>
                <a:gd name="T51" fmla="*/ 16 h 26"/>
                <a:gd name="T52" fmla="*/ 21 w 45"/>
                <a:gd name="T53" fmla="*/ 14 h 26"/>
                <a:gd name="T54" fmla="*/ 22 w 45"/>
                <a:gd name="T55" fmla="*/ 12 h 26"/>
                <a:gd name="T56" fmla="*/ 21 w 45"/>
                <a:gd name="T57" fmla="*/ 10 h 26"/>
                <a:gd name="T58" fmla="*/ 21 w 45"/>
                <a:gd name="T59" fmla="*/ 8 h 26"/>
                <a:gd name="T60" fmla="*/ 20 w 45"/>
                <a:gd name="T61" fmla="*/ 6 h 26"/>
                <a:gd name="T62" fmla="*/ 19 w 45"/>
                <a:gd name="T63" fmla="*/ 5 h 26"/>
                <a:gd name="T64" fmla="*/ 18 w 45"/>
                <a:gd name="T65" fmla="*/ 3 h 26"/>
                <a:gd name="T66" fmla="*/ 16 w 45"/>
                <a:gd name="T67" fmla="*/ 2 h 26"/>
                <a:gd name="T68" fmla="*/ 14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099" name="Freeform 73"/>
            <p:cNvSpPr>
              <a:spLocks/>
            </p:cNvSpPr>
            <p:nvPr/>
          </p:nvSpPr>
          <p:spPr bwMode="auto">
            <a:xfrm>
              <a:off x="4229" y="2446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0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1 w 45"/>
                <a:gd name="T15" fmla="*/ 8 h 26"/>
                <a:gd name="T16" fmla="*/ 1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1 w 45"/>
                <a:gd name="T23" fmla="*/ 16 h 26"/>
                <a:gd name="T24" fmla="*/ 3 w 45"/>
                <a:gd name="T25" fmla="*/ 19 h 26"/>
                <a:gd name="T26" fmla="*/ 4 w 45"/>
                <a:gd name="T27" fmla="*/ 21 h 26"/>
                <a:gd name="T28" fmla="*/ 4 w 45"/>
                <a:gd name="T29" fmla="*/ 22 h 26"/>
                <a:gd name="T30" fmla="*/ 6 w 45"/>
                <a:gd name="T31" fmla="*/ 23 h 26"/>
                <a:gd name="T32" fmla="*/ 8 w 45"/>
                <a:gd name="T33" fmla="*/ 24 h 26"/>
                <a:gd name="T34" fmla="*/ 10 w 45"/>
                <a:gd name="T35" fmla="*/ 24 h 26"/>
                <a:gd name="T36" fmla="*/ 11 w 45"/>
                <a:gd name="T37" fmla="*/ 25 h 26"/>
                <a:gd name="T38" fmla="*/ 12 w 45"/>
                <a:gd name="T39" fmla="*/ 24 h 26"/>
                <a:gd name="T40" fmla="*/ 15 w 45"/>
                <a:gd name="T41" fmla="*/ 24 h 26"/>
                <a:gd name="T42" fmla="*/ 17 w 45"/>
                <a:gd name="T43" fmla="*/ 23 h 26"/>
                <a:gd name="T44" fmla="*/ 18 w 45"/>
                <a:gd name="T45" fmla="*/ 22 h 26"/>
                <a:gd name="T46" fmla="*/ 20 w 45"/>
                <a:gd name="T47" fmla="*/ 20 h 26"/>
                <a:gd name="T48" fmla="*/ 20 w 45"/>
                <a:gd name="T49" fmla="*/ 18 h 26"/>
                <a:gd name="T50" fmla="*/ 21 w 45"/>
                <a:gd name="T51" fmla="*/ 15 h 26"/>
                <a:gd name="T52" fmla="*/ 22 w 45"/>
                <a:gd name="T53" fmla="*/ 13 h 26"/>
                <a:gd name="T54" fmla="*/ 22 w 45"/>
                <a:gd name="T55" fmla="*/ 11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6 h 26"/>
                <a:gd name="T62" fmla="*/ 18 w 45"/>
                <a:gd name="T63" fmla="*/ 4 h 26"/>
                <a:gd name="T64" fmla="*/ 18 w 45"/>
                <a:gd name="T65" fmla="*/ 2 h 26"/>
                <a:gd name="T66" fmla="*/ 15 w 45"/>
                <a:gd name="T67" fmla="*/ 2 h 26"/>
                <a:gd name="T68" fmla="*/ 14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0" name="Freeform 74"/>
            <p:cNvSpPr>
              <a:spLocks/>
            </p:cNvSpPr>
            <p:nvPr/>
          </p:nvSpPr>
          <p:spPr bwMode="auto">
            <a:xfrm>
              <a:off x="4172" y="2436"/>
              <a:ext cx="40" cy="25"/>
            </a:xfrm>
            <a:custGeom>
              <a:avLst/>
              <a:gdLst>
                <a:gd name="T0" fmla="*/ 12 w 44"/>
                <a:gd name="T1" fmla="*/ 0 h 25"/>
                <a:gd name="T2" fmla="*/ 11 w 44"/>
                <a:gd name="T3" fmla="*/ 0 h 25"/>
                <a:gd name="T4" fmla="*/ 8 w 44"/>
                <a:gd name="T5" fmla="*/ 1 h 25"/>
                <a:gd name="T6" fmla="*/ 5 w 44"/>
                <a:gd name="T7" fmla="*/ 2 h 25"/>
                <a:gd name="T8" fmla="*/ 5 w 44"/>
                <a:gd name="T9" fmla="*/ 3 h 25"/>
                <a:gd name="T10" fmla="*/ 5 w 44"/>
                <a:gd name="T11" fmla="*/ 4 h 25"/>
                <a:gd name="T12" fmla="*/ 3 w 44"/>
                <a:gd name="T13" fmla="*/ 6 h 25"/>
                <a:gd name="T14" fmla="*/ 1 w 44"/>
                <a:gd name="T15" fmla="*/ 8 h 25"/>
                <a:gd name="T16" fmla="*/ 0 w 44"/>
                <a:gd name="T17" fmla="*/ 10 h 25"/>
                <a:gd name="T18" fmla="*/ 0 w 44"/>
                <a:gd name="T19" fmla="*/ 12 h 25"/>
                <a:gd name="T20" fmla="*/ 0 w 44"/>
                <a:gd name="T21" fmla="*/ 14 h 25"/>
                <a:gd name="T22" fmla="*/ 1 w 44"/>
                <a:gd name="T23" fmla="*/ 16 h 25"/>
                <a:gd name="T24" fmla="*/ 2 w 44"/>
                <a:gd name="T25" fmla="*/ 18 h 25"/>
                <a:gd name="T26" fmla="*/ 4 w 44"/>
                <a:gd name="T27" fmla="*/ 20 h 25"/>
                <a:gd name="T28" fmla="*/ 5 w 44"/>
                <a:gd name="T29" fmla="*/ 21 h 25"/>
                <a:gd name="T30" fmla="*/ 5 w 44"/>
                <a:gd name="T31" fmla="*/ 22 h 25"/>
                <a:gd name="T32" fmla="*/ 7 w 44"/>
                <a:gd name="T33" fmla="*/ 24 h 25"/>
                <a:gd name="T34" fmla="*/ 10 w 44"/>
                <a:gd name="T35" fmla="*/ 24 h 25"/>
                <a:gd name="T36" fmla="*/ 12 w 44"/>
                <a:gd name="T37" fmla="*/ 24 h 25"/>
                <a:gd name="T38" fmla="*/ 14 w 44"/>
                <a:gd name="T39" fmla="*/ 24 h 25"/>
                <a:gd name="T40" fmla="*/ 15 w 44"/>
                <a:gd name="T41" fmla="*/ 24 h 25"/>
                <a:gd name="T42" fmla="*/ 17 w 44"/>
                <a:gd name="T43" fmla="*/ 23 h 25"/>
                <a:gd name="T44" fmla="*/ 19 w 44"/>
                <a:gd name="T45" fmla="*/ 22 h 25"/>
                <a:gd name="T46" fmla="*/ 21 w 44"/>
                <a:gd name="T47" fmla="*/ 20 h 25"/>
                <a:gd name="T48" fmla="*/ 23 w 44"/>
                <a:gd name="T49" fmla="*/ 19 h 25"/>
                <a:gd name="T50" fmla="*/ 23 w 44"/>
                <a:gd name="T51" fmla="*/ 17 h 25"/>
                <a:gd name="T52" fmla="*/ 24 w 44"/>
                <a:gd name="T53" fmla="*/ 15 h 25"/>
                <a:gd name="T54" fmla="*/ 24 w 44"/>
                <a:gd name="T55" fmla="*/ 13 h 25"/>
                <a:gd name="T56" fmla="*/ 24 w 44"/>
                <a:gd name="T57" fmla="*/ 11 h 25"/>
                <a:gd name="T58" fmla="*/ 24 w 44"/>
                <a:gd name="T59" fmla="*/ 9 h 25"/>
                <a:gd name="T60" fmla="*/ 23 w 44"/>
                <a:gd name="T61" fmla="*/ 7 h 25"/>
                <a:gd name="T62" fmla="*/ 22 w 44"/>
                <a:gd name="T63" fmla="*/ 5 h 25"/>
                <a:gd name="T64" fmla="*/ 21 w 44"/>
                <a:gd name="T65" fmla="*/ 3 h 25"/>
                <a:gd name="T66" fmla="*/ 19 w 44"/>
                <a:gd name="T67" fmla="*/ 2 h 25"/>
                <a:gd name="T68" fmla="*/ 17 w 44"/>
                <a:gd name="T69" fmla="*/ 1 h 25"/>
                <a:gd name="T70" fmla="*/ 15 w 44"/>
                <a:gd name="T71" fmla="*/ 0 h 25"/>
                <a:gd name="T72" fmla="*/ 13 w 44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5">
                  <a:moveTo>
                    <a:pt x="23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1" name="Freeform 75"/>
            <p:cNvSpPr>
              <a:spLocks/>
            </p:cNvSpPr>
            <p:nvPr/>
          </p:nvSpPr>
          <p:spPr bwMode="auto">
            <a:xfrm>
              <a:off x="4131" y="2393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10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5 h 25"/>
                <a:gd name="T14" fmla="*/ 1 w 45"/>
                <a:gd name="T15" fmla="*/ 8 h 25"/>
                <a:gd name="T16" fmla="*/ 1 w 45"/>
                <a:gd name="T17" fmla="*/ 10 h 25"/>
                <a:gd name="T18" fmla="*/ 0 w 45"/>
                <a:gd name="T19" fmla="*/ 13 h 25"/>
                <a:gd name="T20" fmla="*/ 1 w 45"/>
                <a:gd name="T21" fmla="*/ 15 h 25"/>
                <a:gd name="T22" fmla="*/ 2 w 45"/>
                <a:gd name="T23" fmla="*/ 17 h 25"/>
                <a:gd name="T24" fmla="*/ 3 w 45"/>
                <a:gd name="T25" fmla="*/ 18 h 25"/>
                <a:gd name="T26" fmla="*/ 4 w 45"/>
                <a:gd name="T27" fmla="*/ 20 h 25"/>
                <a:gd name="T28" fmla="*/ 4 w 45"/>
                <a:gd name="T29" fmla="*/ 21 h 25"/>
                <a:gd name="T30" fmla="*/ 6 w 45"/>
                <a:gd name="T31" fmla="*/ 23 h 25"/>
                <a:gd name="T32" fmla="*/ 8 w 45"/>
                <a:gd name="T33" fmla="*/ 23 h 25"/>
                <a:gd name="T34" fmla="*/ 10 w 45"/>
                <a:gd name="T35" fmla="*/ 24 h 25"/>
                <a:gd name="T36" fmla="*/ 12 w 45"/>
                <a:gd name="T37" fmla="*/ 24 h 25"/>
                <a:gd name="T38" fmla="*/ 13 w 45"/>
                <a:gd name="T39" fmla="*/ 24 h 25"/>
                <a:gd name="T40" fmla="*/ 15 w 45"/>
                <a:gd name="T41" fmla="*/ 23 h 25"/>
                <a:gd name="T42" fmla="*/ 17 w 45"/>
                <a:gd name="T43" fmla="*/ 22 h 25"/>
                <a:gd name="T44" fmla="*/ 18 w 45"/>
                <a:gd name="T45" fmla="*/ 21 h 25"/>
                <a:gd name="T46" fmla="*/ 20 w 45"/>
                <a:gd name="T47" fmla="*/ 19 h 25"/>
                <a:gd name="T48" fmla="*/ 20 w 45"/>
                <a:gd name="T49" fmla="*/ 17 h 25"/>
                <a:gd name="T50" fmla="*/ 22 w 45"/>
                <a:gd name="T51" fmla="*/ 15 h 25"/>
                <a:gd name="T52" fmla="*/ 22 w 45"/>
                <a:gd name="T53" fmla="*/ 11 h 25"/>
                <a:gd name="T54" fmla="*/ 21 w 45"/>
                <a:gd name="T55" fmla="*/ 9 h 25"/>
                <a:gd name="T56" fmla="*/ 20 w 45"/>
                <a:gd name="T57" fmla="*/ 7 h 25"/>
                <a:gd name="T58" fmla="*/ 20 w 45"/>
                <a:gd name="T59" fmla="*/ 5 h 25"/>
                <a:gd name="T60" fmla="*/ 18 w 45"/>
                <a:gd name="T61" fmla="*/ 3 h 25"/>
                <a:gd name="T62" fmla="*/ 18 w 45"/>
                <a:gd name="T63" fmla="*/ 2 h 25"/>
                <a:gd name="T64" fmla="*/ 16 w 45"/>
                <a:gd name="T65" fmla="*/ 1 h 25"/>
                <a:gd name="T66" fmla="*/ 14 w 45"/>
                <a:gd name="T67" fmla="*/ 0 h 25"/>
                <a:gd name="T68" fmla="*/ 12 w 45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2" name="Freeform 76"/>
            <p:cNvSpPr>
              <a:spLocks/>
            </p:cNvSpPr>
            <p:nvPr/>
          </p:nvSpPr>
          <p:spPr bwMode="auto">
            <a:xfrm>
              <a:off x="4144" y="2357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1 h 25"/>
                <a:gd name="T6" fmla="*/ 5 w 45"/>
                <a:gd name="T7" fmla="*/ 1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2 w 45"/>
                <a:gd name="T15" fmla="*/ 8 h 25"/>
                <a:gd name="T16" fmla="*/ 0 w 45"/>
                <a:gd name="T17" fmla="*/ 10 h 25"/>
                <a:gd name="T18" fmla="*/ 0 w 45"/>
                <a:gd name="T19" fmla="*/ 12 h 25"/>
                <a:gd name="T20" fmla="*/ 0 w 45"/>
                <a:gd name="T21" fmla="*/ 14 h 25"/>
                <a:gd name="T22" fmla="*/ 1 w 45"/>
                <a:gd name="T23" fmla="*/ 16 h 25"/>
                <a:gd name="T24" fmla="*/ 2 w 45"/>
                <a:gd name="T25" fmla="*/ 18 h 25"/>
                <a:gd name="T26" fmla="*/ 4 w 45"/>
                <a:gd name="T27" fmla="*/ 19 h 25"/>
                <a:gd name="T28" fmla="*/ 4 w 45"/>
                <a:gd name="T29" fmla="*/ 21 h 25"/>
                <a:gd name="T30" fmla="*/ 4 w 45"/>
                <a:gd name="T31" fmla="*/ 23 h 25"/>
                <a:gd name="T32" fmla="*/ 7 w 45"/>
                <a:gd name="T33" fmla="*/ 23 h 25"/>
                <a:gd name="T34" fmla="*/ 9 w 45"/>
                <a:gd name="T35" fmla="*/ 24 h 25"/>
                <a:gd name="T36" fmla="*/ 11 w 45"/>
                <a:gd name="T37" fmla="*/ 24 h 25"/>
                <a:gd name="T38" fmla="*/ 12 w 45"/>
                <a:gd name="T39" fmla="*/ 24 h 25"/>
                <a:gd name="T40" fmla="*/ 14 w 45"/>
                <a:gd name="T41" fmla="*/ 24 h 25"/>
                <a:gd name="T42" fmla="*/ 16 w 45"/>
                <a:gd name="T43" fmla="*/ 23 h 25"/>
                <a:gd name="T44" fmla="*/ 18 w 45"/>
                <a:gd name="T45" fmla="*/ 22 h 25"/>
                <a:gd name="T46" fmla="*/ 19 w 45"/>
                <a:gd name="T47" fmla="*/ 21 h 25"/>
                <a:gd name="T48" fmla="*/ 20 w 45"/>
                <a:gd name="T49" fmla="*/ 19 h 25"/>
                <a:gd name="T50" fmla="*/ 20 w 45"/>
                <a:gd name="T51" fmla="*/ 17 h 25"/>
                <a:gd name="T52" fmla="*/ 21 w 45"/>
                <a:gd name="T53" fmla="*/ 15 h 25"/>
                <a:gd name="T54" fmla="*/ 22 w 45"/>
                <a:gd name="T55" fmla="*/ 13 h 25"/>
                <a:gd name="T56" fmla="*/ 22 w 45"/>
                <a:gd name="T57" fmla="*/ 11 h 25"/>
                <a:gd name="T58" fmla="*/ 21 w 45"/>
                <a:gd name="T59" fmla="*/ 9 h 25"/>
                <a:gd name="T60" fmla="*/ 20 w 45"/>
                <a:gd name="T61" fmla="*/ 7 h 25"/>
                <a:gd name="T62" fmla="*/ 20 w 45"/>
                <a:gd name="T63" fmla="*/ 5 h 25"/>
                <a:gd name="T64" fmla="*/ 18 w 45"/>
                <a:gd name="T65" fmla="*/ 3 h 25"/>
                <a:gd name="T66" fmla="*/ 17 w 45"/>
                <a:gd name="T67" fmla="*/ 2 h 25"/>
                <a:gd name="T68" fmla="*/ 16 w 45"/>
                <a:gd name="T69" fmla="*/ 1 h 25"/>
                <a:gd name="T70" fmla="*/ 13 w 45"/>
                <a:gd name="T71" fmla="*/ 0 h 25"/>
                <a:gd name="T72" fmla="*/ 12 w 45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3" name="Freeform 77"/>
            <p:cNvSpPr>
              <a:spLocks/>
            </p:cNvSpPr>
            <p:nvPr/>
          </p:nvSpPr>
          <p:spPr bwMode="auto">
            <a:xfrm>
              <a:off x="4446" y="2369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1 h 25"/>
                <a:gd name="T6" fmla="*/ 5 w 45"/>
                <a:gd name="T7" fmla="*/ 1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9 h 25"/>
                <a:gd name="T16" fmla="*/ 0 w 45"/>
                <a:gd name="T17" fmla="*/ 11 h 25"/>
                <a:gd name="T18" fmla="*/ 0 w 45"/>
                <a:gd name="T19" fmla="*/ 13 h 25"/>
                <a:gd name="T20" fmla="*/ 1 w 45"/>
                <a:gd name="T21" fmla="*/ 15 h 25"/>
                <a:gd name="T22" fmla="*/ 2 w 45"/>
                <a:gd name="T23" fmla="*/ 17 h 25"/>
                <a:gd name="T24" fmla="*/ 4 w 45"/>
                <a:gd name="T25" fmla="*/ 19 h 25"/>
                <a:gd name="T26" fmla="*/ 4 w 45"/>
                <a:gd name="T27" fmla="*/ 21 h 25"/>
                <a:gd name="T28" fmla="*/ 5 w 45"/>
                <a:gd name="T29" fmla="*/ 23 h 25"/>
                <a:gd name="T30" fmla="*/ 7 w 45"/>
                <a:gd name="T31" fmla="*/ 23 h 25"/>
                <a:gd name="T32" fmla="*/ 9 w 45"/>
                <a:gd name="T33" fmla="*/ 24 h 25"/>
                <a:gd name="T34" fmla="*/ 11 w 45"/>
                <a:gd name="T35" fmla="*/ 24 h 25"/>
                <a:gd name="T36" fmla="*/ 12 w 45"/>
                <a:gd name="T37" fmla="*/ 24 h 25"/>
                <a:gd name="T38" fmla="*/ 14 w 45"/>
                <a:gd name="T39" fmla="*/ 24 h 25"/>
                <a:gd name="T40" fmla="*/ 16 w 45"/>
                <a:gd name="T41" fmla="*/ 23 h 25"/>
                <a:gd name="T42" fmla="*/ 18 w 45"/>
                <a:gd name="T43" fmla="*/ 22 h 25"/>
                <a:gd name="T44" fmla="*/ 19 w 45"/>
                <a:gd name="T45" fmla="*/ 20 h 25"/>
                <a:gd name="T46" fmla="*/ 20 w 45"/>
                <a:gd name="T47" fmla="*/ 19 h 25"/>
                <a:gd name="T48" fmla="*/ 21 w 45"/>
                <a:gd name="T49" fmla="*/ 17 h 25"/>
                <a:gd name="T50" fmla="*/ 21 w 45"/>
                <a:gd name="T51" fmla="*/ 15 h 25"/>
                <a:gd name="T52" fmla="*/ 22 w 45"/>
                <a:gd name="T53" fmla="*/ 13 h 25"/>
                <a:gd name="T54" fmla="*/ 22 w 45"/>
                <a:gd name="T55" fmla="*/ 11 h 25"/>
                <a:gd name="T56" fmla="*/ 21 w 45"/>
                <a:gd name="T57" fmla="*/ 9 h 25"/>
                <a:gd name="T58" fmla="*/ 20 w 45"/>
                <a:gd name="T59" fmla="*/ 7 h 25"/>
                <a:gd name="T60" fmla="*/ 20 w 45"/>
                <a:gd name="T61" fmla="*/ 5 h 25"/>
                <a:gd name="T62" fmla="*/ 19 w 45"/>
                <a:gd name="T63" fmla="*/ 3 h 25"/>
                <a:gd name="T64" fmla="*/ 18 w 45"/>
                <a:gd name="T65" fmla="*/ 2 h 25"/>
                <a:gd name="T66" fmla="*/ 16 w 45"/>
                <a:gd name="T67" fmla="*/ 1 h 25"/>
                <a:gd name="T68" fmla="*/ 14 w 45"/>
                <a:gd name="T69" fmla="*/ 0 h 25"/>
                <a:gd name="T70" fmla="*/ 12 w 45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5">
                  <a:moveTo>
                    <a:pt x="25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4" name="Freeform 78"/>
            <p:cNvSpPr>
              <a:spLocks/>
            </p:cNvSpPr>
            <p:nvPr/>
          </p:nvSpPr>
          <p:spPr bwMode="auto">
            <a:xfrm>
              <a:off x="4370" y="2328"/>
              <a:ext cx="29" cy="18"/>
            </a:xfrm>
            <a:custGeom>
              <a:avLst/>
              <a:gdLst>
                <a:gd name="T0" fmla="*/ 8 w 33"/>
                <a:gd name="T1" fmla="*/ 0 h 18"/>
                <a:gd name="T2" fmla="*/ 7 w 33"/>
                <a:gd name="T3" fmla="*/ 0 h 18"/>
                <a:gd name="T4" fmla="*/ 4 w 33"/>
                <a:gd name="T5" fmla="*/ 0 h 18"/>
                <a:gd name="T6" fmla="*/ 4 w 33"/>
                <a:gd name="T7" fmla="*/ 1 h 18"/>
                <a:gd name="T8" fmla="*/ 4 w 33"/>
                <a:gd name="T9" fmla="*/ 2 h 18"/>
                <a:gd name="T10" fmla="*/ 3 w 33"/>
                <a:gd name="T11" fmla="*/ 3 h 18"/>
                <a:gd name="T12" fmla="*/ 1 w 33"/>
                <a:gd name="T13" fmla="*/ 5 h 18"/>
                <a:gd name="T14" fmla="*/ 0 w 33"/>
                <a:gd name="T15" fmla="*/ 8 h 18"/>
                <a:gd name="T16" fmla="*/ 0 w 33"/>
                <a:gd name="T17" fmla="*/ 10 h 18"/>
                <a:gd name="T18" fmla="*/ 1 w 33"/>
                <a:gd name="T19" fmla="*/ 12 h 18"/>
                <a:gd name="T20" fmla="*/ 2 w 33"/>
                <a:gd name="T21" fmla="*/ 13 h 18"/>
                <a:gd name="T22" fmla="*/ 4 w 33"/>
                <a:gd name="T23" fmla="*/ 14 h 18"/>
                <a:gd name="T24" fmla="*/ 4 w 33"/>
                <a:gd name="T25" fmla="*/ 15 h 18"/>
                <a:gd name="T26" fmla="*/ 4 w 33"/>
                <a:gd name="T27" fmla="*/ 16 h 18"/>
                <a:gd name="T28" fmla="*/ 5 w 33"/>
                <a:gd name="T29" fmla="*/ 17 h 18"/>
                <a:gd name="T30" fmla="*/ 7 w 33"/>
                <a:gd name="T31" fmla="*/ 17 h 18"/>
                <a:gd name="T32" fmla="*/ 8 w 33"/>
                <a:gd name="T33" fmla="*/ 17 h 18"/>
                <a:gd name="T34" fmla="*/ 9 w 33"/>
                <a:gd name="T35" fmla="*/ 17 h 18"/>
                <a:gd name="T36" fmla="*/ 10 w 33"/>
                <a:gd name="T37" fmla="*/ 16 h 18"/>
                <a:gd name="T38" fmla="*/ 11 w 33"/>
                <a:gd name="T39" fmla="*/ 16 h 18"/>
                <a:gd name="T40" fmla="*/ 12 w 33"/>
                <a:gd name="T41" fmla="*/ 15 h 18"/>
                <a:gd name="T42" fmla="*/ 13 w 33"/>
                <a:gd name="T43" fmla="*/ 14 h 18"/>
                <a:gd name="T44" fmla="*/ 14 w 33"/>
                <a:gd name="T45" fmla="*/ 12 h 18"/>
                <a:gd name="T46" fmla="*/ 14 w 33"/>
                <a:gd name="T47" fmla="*/ 11 h 18"/>
                <a:gd name="T48" fmla="*/ 15 w 33"/>
                <a:gd name="T49" fmla="*/ 9 h 18"/>
                <a:gd name="T50" fmla="*/ 15 w 33"/>
                <a:gd name="T51" fmla="*/ 7 h 18"/>
                <a:gd name="T52" fmla="*/ 14 w 33"/>
                <a:gd name="T53" fmla="*/ 5 h 18"/>
                <a:gd name="T54" fmla="*/ 14 w 33"/>
                <a:gd name="T55" fmla="*/ 4 h 18"/>
                <a:gd name="T56" fmla="*/ 13 w 33"/>
                <a:gd name="T57" fmla="*/ 3 h 18"/>
                <a:gd name="T58" fmla="*/ 12 w 33"/>
                <a:gd name="T59" fmla="*/ 2 h 18"/>
                <a:gd name="T60" fmla="*/ 11 w 33"/>
                <a:gd name="T61" fmla="*/ 1 h 18"/>
                <a:gd name="T62" fmla="*/ 10 w 33"/>
                <a:gd name="T63" fmla="*/ 0 h 18"/>
                <a:gd name="T64" fmla="*/ 9 w 33"/>
                <a:gd name="T65" fmla="*/ 0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" h="18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5" name="Freeform 79"/>
            <p:cNvSpPr>
              <a:spLocks/>
            </p:cNvSpPr>
            <p:nvPr/>
          </p:nvSpPr>
          <p:spPr bwMode="auto">
            <a:xfrm>
              <a:off x="4413" y="2412"/>
              <a:ext cx="29" cy="19"/>
            </a:xfrm>
            <a:custGeom>
              <a:avLst/>
              <a:gdLst>
                <a:gd name="T0" fmla="*/ 10 w 32"/>
                <a:gd name="T1" fmla="*/ 0 h 19"/>
                <a:gd name="T2" fmla="*/ 6 w 32"/>
                <a:gd name="T3" fmla="*/ 0 h 19"/>
                <a:gd name="T4" fmla="*/ 5 w 32"/>
                <a:gd name="T5" fmla="*/ 1 h 19"/>
                <a:gd name="T6" fmla="*/ 5 w 32"/>
                <a:gd name="T7" fmla="*/ 1 h 19"/>
                <a:gd name="T8" fmla="*/ 5 w 32"/>
                <a:gd name="T9" fmla="*/ 2 h 19"/>
                <a:gd name="T10" fmla="*/ 3 w 32"/>
                <a:gd name="T11" fmla="*/ 3 h 19"/>
                <a:gd name="T12" fmla="*/ 1 w 32"/>
                <a:gd name="T13" fmla="*/ 5 h 19"/>
                <a:gd name="T14" fmla="*/ 0 w 32"/>
                <a:gd name="T15" fmla="*/ 6 h 19"/>
                <a:gd name="T16" fmla="*/ 0 w 32"/>
                <a:gd name="T17" fmla="*/ 8 h 19"/>
                <a:gd name="T18" fmla="*/ 0 w 32"/>
                <a:gd name="T19" fmla="*/ 10 h 19"/>
                <a:gd name="T20" fmla="*/ 0 w 32"/>
                <a:gd name="T21" fmla="*/ 12 h 19"/>
                <a:gd name="T22" fmla="*/ 1 w 32"/>
                <a:gd name="T23" fmla="*/ 13 h 19"/>
                <a:gd name="T24" fmla="*/ 3 w 32"/>
                <a:gd name="T25" fmla="*/ 14 h 19"/>
                <a:gd name="T26" fmla="*/ 4 w 32"/>
                <a:gd name="T27" fmla="*/ 16 h 19"/>
                <a:gd name="T28" fmla="*/ 5 w 32"/>
                <a:gd name="T29" fmla="*/ 16 h 19"/>
                <a:gd name="T30" fmla="*/ 5 w 32"/>
                <a:gd name="T31" fmla="*/ 17 h 19"/>
                <a:gd name="T32" fmla="*/ 6 w 32"/>
                <a:gd name="T33" fmla="*/ 18 h 19"/>
                <a:gd name="T34" fmla="*/ 8 w 32"/>
                <a:gd name="T35" fmla="*/ 18 h 19"/>
                <a:gd name="T36" fmla="*/ 10 w 32"/>
                <a:gd name="T37" fmla="*/ 18 h 19"/>
                <a:gd name="T38" fmla="*/ 12 w 32"/>
                <a:gd name="T39" fmla="*/ 17 h 19"/>
                <a:gd name="T40" fmla="*/ 13 w 32"/>
                <a:gd name="T41" fmla="*/ 17 h 19"/>
                <a:gd name="T42" fmla="*/ 14 w 32"/>
                <a:gd name="T43" fmla="*/ 16 h 19"/>
                <a:gd name="T44" fmla="*/ 15 w 32"/>
                <a:gd name="T45" fmla="*/ 15 h 19"/>
                <a:gd name="T46" fmla="*/ 16 w 32"/>
                <a:gd name="T47" fmla="*/ 13 h 19"/>
                <a:gd name="T48" fmla="*/ 16 w 32"/>
                <a:gd name="T49" fmla="*/ 11 h 19"/>
                <a:gd name="T50" fmla="*/ 17 w 32"/>
                <a:gd name="T51" fmla="*/ 10 h 19"/>
                <a:gd name="T52" fmla="*/ 17 w 32"/>
                <a:gd name="T53" fmla="*/ 8 h 19"/>
                <a:gd name="T54" fmla="*/ 16 w 32"/>
                <a:gd name="T55" fmla="*/ 6 h 19"/>
                <a:gd name="T56" fmla="*/ 16 w 32"/>
                <a:gd name="T57" fmla="*/ 4 h 19"/>
                <a:gd name="T58" fmla="*/ 15 w 32"/>
                <a:gd name="T59" fmla="*/ 3 h 19"/>
                <a:gd name="T60" fmla="*/ 14 w 32"/>
                <a:gd name="T61" fmla="*/ 2 h 19"/>
                <a:gd name="T62" fmla="*/ 13 w 32"/>
                <a:gd name="T63" fmla="*/ 1 h 19"/>
                <a:gd name="T64" fmla="*/ 12 w 32"/>
                <a:gd name="T65" fmla="*/ 1 h 19"/>
                <a:gd name="T66" fmla="*/ 11 w 32"/>
                <a:gd name="T67" fmla="*/ 0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19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6" name="Freeform 80"/>
            <p:cNvSpPr>
              <a:spLocks/>
            </p:cNvSpPr>
            <p:nvPr/>
          </p:nvSpPr>
          <p:spPr bwMode="auto">
            <a:xfrm>
              <a:off x="4143" y="2422"/>
              <a:ext cx="29" cy="18"/>
            </a:xfrm>
            <a:custGeom>
              <a:avLst/>
              <a:gdLst>
                <a:gd name="T0" fmla="*/ 10 w 32"/>
                <a:gd name="T1" fmla="*/ 0 h 18"/>
                <a:gd name="T2" fmla="*/ 7 w 32"/>
                <a:gd name="T3" fmla="*/ 0 h 18"/>
                <a:gd name="T4" fmla="*/ 5 w 32"/>
                <a:gd name="T5" fmla="*/ 0 h 18"/>
                <a:gd name="T6" fmla="*/ 5 w 32"/>
                <a:gd name="T7" fmla="*/ 1 h 18"/>
                <a:gd name="T8" fmla="*/ 5 w 32"/>
                <a:gd name="T9" fmla="*/ 2 h 18"/>
                <a:gd name="T10" fmla="*/ 3 w 32"/>
                <a:gd name="T11" fmla="*/ 3 h 18"/>
                <a:gd name="T12" fmla="*/ 1 w 32"/>
                <a:gd name="T13" fmla="*/ 5 h 18"/>
                <a:gd name="T14" fmla="*/ 1 w 32"/>
                <a:gd name="T15" fmla="*/ 7 h 18"/>
                <a:gd name="T16" fmla="*/ 0 w 32"/>
                <a:gd name="T17" fmla="*/ 8 h 18"/>
                <a:gd name="T18" fmla="*/ 0 w 32"/>
                <a:gd name="T19" fmla="*/ 10 h 18"/>
                <a:gd name="T20" fmla="*/ 1 w 32"/>
                <a:gd name="T21" fmla="*/ 11 h 18"/>
                <a:gd name="T22" fmla="*/ 2 w 32"/>
                <a:gd name="T23" fmla="*/ 12 h 18"/>
                <a:gd name="T24" fmla="*/ 3 w 32"/>
                <a:gd name="T25" fmla="*/ 14 h 18"/>
                <a:gd name="T26" fmla="*/ 5 w 32"/>
                <a:gd name="T27" fmla="*/ 15 h 18"/>
                <a:gd name="T28" fmla="*/ 5 w 32"/>
                <a:gd name="T29" fmla="*/ 16 h 18"/>
                <a:gd name="T30" fmla="*/ 5 w 32"/>
                <a:gd name="T31" fmla="*/ 16 h 18"/>
                <a:gd name="T32" fmla="*/ 6 w 32"/>
                <a:gd name="T33" fmla="*/ 17 h 18"/>
                <a:gd name="T34" fmla="*/ 8 w 32"/>
                <a:gd name="T35" fmla="*/ 17 h 18"/>
                <a:gd name="T36" fmla="*/ 11 w 32"/>
                <a:gd name="T37" fmla="*/ 17 h 18"/>
                <a:gd name="T38" fmla="*/ 12 w 32"/>
                <a:gd name="T39" fmla="*/ 17 h 18"/>
                <a:gd name="T40" fmla="*/ 13 w 32"/>
                <a:gd name="T41" fmla="*/ 16 h 18"/>
                <a:gd name="T42" fmla="*/ 14 w 32"/>
                <a:gd name="T43" fmla="*/ 15 h 18"/>
                <a:gd name="T44" fmla="*/ 15 w 32"/>
                <a:gd name="T45" fmla="*/ 14 h 18"/>
                <a:gd name="T46" fmla="*/ 16 w 32"/>
                <a:gd name="T47" fmla="*/ 12 h 18"/>
                <a:gd name="T48" fmla="*/ 16 w 32"/>
                <a:gd name="T49" fmla="*/ 11 h 18"/>
                <a:gd name="T50" fmla="*/ 17 w 32"/>
                <a:gd name="T51" fmla="*/ 9 h 18"/>
                <a:gd name="T52" fmla="*/ 17 w 32"/>
                <a:gd name="T53" fmla="*/ 7 h 18"/>
                <a:gd name="T54" fmla="*/ 16 w 32"/>
                <a:gd name="T55" fmla="*/ 5 h 18"/>
                <a:gd name="T56" fmla="*/ 16 w 32"/>
                <a:gd name="T57" fmla="*/ 4 h 18"/>
                <a:gd name="T58" fmla="*/ 15 w 32"/>
                <a:gd name="T59" fmla="*/ 2 h 18"/>
                <a:gd name="T60" fmla="*/ 14 w 32"/>
                <a:gd name="T61" fmla="*/ 1 h 18"/>
                <a:gd name="T62" fmla="*/ 13 w 32"/>
                <a:gd name="T63" fmla="*/ 0 h 18"/>
                <a:gd name="T64" fmla="*/ 12 w 32"/>
                <a:gd name="T65" fmla="*/ 0 h 18"/>
                <a:gd name="T66" fmla="*/ 10 w 32"/>
                <a:gd name="T67" fmla="*/ 0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18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7" name="Freeform 81"/>
            <p:cNvSpPr>
              <a:spLocks/>
            </p:cNvSpPr>
            <p:nvPr/>
          </p:nvSpPr>
          <p:spPr bwMode="auto">
            <a:xfrm>
              <a:off x="4266" y="2455"/>
              <a:ext cx="29" cy="18"/>
            </a:xfrm>
            <a:custGeom>
              <a:avLst/>
              <a:gdLst>
                <a:gd name="T0" fmla="*/ 8 w 33"/>
                <a:gd name="T1" fmla="*/ 0 h 18"/>
                <a:gd name="T2" fmla="*/ 7 w 33"/>
                <a:gd name="T3" fmla="*/ 0 h 18"/>
                <a:gd name="T4" fmla="*/ 5 w 33"/>
                <a:gd name="T5" fmla="*/ 0 h 18"/>
                <a:gd name="T6" fmla="*/ 4 w 33"/>
                <a:gd name="T7" fmla="*/ 1 h 18"/>
                <a:gd name="T8" fmla="*/ 4 w 33"/>
                <a:gd name="T9" fmla="*/ 2 h 18"/>
                <a:gd name="T10" fmla="*/ 4 w 33"/>
                <a:gd name="T11" fmla="*/ 3 h 18"/>
                <a:gd name="T12" fmla="*/ 2 w 33"/>
                <a:gd name="T13" fmla="*/ 4 h 18"/>
                <a:gd name="T14" fmla="*/ 1 w 33"/>
                <a:gd name="T15" fmla="*/ 5 h 18"/>
                <a:gd name="T16" fmla="*/ 1 w 33"/>
                <a:gd name="T17" fmla="*/ 7 h 18"/>
                <a:gd name="T18" fmla="*/ 0 w 33"/>
                <a:gd name="T19" fmla="*/ 9 h 18"/>
                <a:gd name="T20" fmla="*/ 1 w 33"/>
                <a:gd name="T21" fmla="*/ 11 h 18"/>
                <a:gd name="T22" fmla="*/ 2 w 33"/>
                <a:gd name="T23" fmla="*/ 13 h 18"/>
                <a:gd name="T24" fmla="*/ 3 w 33"/>
                <a:gd name="T25" fmla="*/ 14 h 18"/>
                <a:gd name="T26" fmla="*/ 4 w 33"/>
                <a:gd name="T27" fmla="*/ 15 h 18"/>
                <a:gd name="T28" fmla="*/ 4 w 33"/>
                <a:gd name="T29" fmla="*/ 16 h 18"/>
                <a:gd name="T30" fmla="*/ 4 w 33"/>
                <a:gd name="T31" fmla="*/ 17 h 18"/>
                <a:gd name="T32" fmla="*/ 6 w 33"/>
                <a:gd name="T33" fmla="*/ 17 h 18"/>
                <a:gd name="T34" fmla="*/ 8 w 33"/>
                <a:gd name="T35" fmla="*/ 17 h 18"/>
                <a:gd name="T36" fmla="*/ 9 w 33"/>
                <a:gd name="T37" fmla="*/ 17 h 18"/>
                <a:gd name="T38" fmla="*/ 10 w 33"/>
                <a:gd name="T39" fmla="*/ 17 h 18"/>
                <a:gd name="T40" fmla="*/ 11 w 33"/>
                <a:gd name="T41" fmla="*/ 17 h 18"/>
                <a:gd name="T42" fmla="*/ 12 w 33"/>
                <a:gd name="T43" fmla="*/ 16 h 18"/>
                <a:gd name="T44" fmla="*/ 13 w 33"/>
                <a:gd name="T45" fmla="*/ 15 h 18"/>
                <a:gd name="T46" fmla="*/ 14 w 33"/>
                <a:gd name="T47" fmla="*/ 13 h 18"/>
                <a:gd name="T48" fmla="*/ 14 w 33"/>
                <a:gd name="T49" fmla="*/ 12 h 18"/>
                <a:gd name="T50" fmla="*/ 15 w 33"/>
                <a:gd name="T51" fmla="*/ 10 h 18"/>
                <a:gd name="T52" fmla="*/ 15 w 33"/>
                <a:gd name="T53" fmla="*/ 8 h 18"/>
                <a:gd name="T54" fmla="*/ 15 w 33"/>
                <a:gd name="T55" fmla="*/ 6 h 18"/>
                <a:gd name="T56" fmla="*/ 14 w 33"/>
                <a:gd name="T57" fmla="*/ 4 h 18"/>
                <a:gd name="T58" fmla="*/ 12 w 33"/>
                <a:gd name="T59" fmla="*/ 3 h 18"/>
                <a:gd name="T60" fmla="*/ 11 w 33"/>
                <a:gd name="T61" fmla="*/ 1 h 18"/>
                <a:gd name="T62" fmla="*/ 11 w 33"/>
                <a:gd name="T63" fmla="*/ 1 h 18"/>
                <a:gd name="T64" fmla="*/ 10 w 33"/>
                <a:gd name="T65" fmla="*/ 0 h 18"/>
                <a:gd name="T66" fmla="*/ 9 w 33"/>
                <a:gd name="T67" fmla="*/ 0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" h="18">
                  <a:moveTo>
                    <a:pt x="18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8" name="Freeform 82"/>
            <p:cNvSpPr>
              <a:spLocks/>
            </p:cNvSpPr>
            <p:nvPr/>
          </p:nvSpPr>
          <p:spPr bwMode="auto">
            <a:xfrm>
              <a:off x="4170" y="2337"/>
              <a:ext cx="262" cy="109"/>
            </a:xfrm>
            <a:custGeom>
              <a:avLst/>
              <a:gdLst>
                <a:gd name="T0" fmla="*/ 59 w 295"/>
                <a:gd name="T1" fmla="*/ 3 h 109"/>
                <a:gd name="T2" fmla="*/ 46 w 295"/>
                <a:gd name="T3" fmla="*/ 7 h 109"/>
                <a:gd name="T4" fmla="*/ 35 w 295"/>
                <a:gd name="T5" fmla="*/ 13 h 109"/>
                <a:gd name="T6" fmla="*/ 25 w 295"/>
                <a:gd name="T7" fmla="*/ 20 h 109"/>
                <a:gd name="T8" fmla="*/ 16 w 295"/>
                <a:gd name="T9" fmla="*/ 27 h 109"/>
                <a:gd name="T10" fmla="*/ 9 w 295"/>
                <a:gd name="T11" fmla="*/ 36 h 109"/>
                <a:gd name="T12" fmla="*/ 4 w 295"/>
                <a:gd name="T13" fmla="*/ 45 h 109"/>
                <a:gd name="T14" fmla="*/ 2 w 295"/>
                <a:gd name="T15" fmla="*/ 55 h 109"/>
                <a:gd name="T16" fmla="*/ 0 w 295"/>
                <a:gd name="T17" fmla="*/ 64 h 109"/>
                <a:gd name="T18" fmla="*/ 3 w 295"/>
                <a:gd name="T19" fmla="*/ 73 h 109"/>
                <a:gd name="T20" fmla="*/ 4 w 295"/>
                <a:gd name="T21" fmla="*/ 81 h 109"/>
                <a:gd name="T22" fmla="*/ 11 w 295"/>
                <a:gd name="T23" fmla="*/ 89 h 109"/>
                <a:gd name="T24" fmla="*/ 18 w 295"/>
                <a:gd name="T25" fmla="*/ 96 h 109"/>
                <a:gd name="T26" fmla="*/ 28 w 295"/>
                <a:gd name="T27" fmla="*/ 101 h 109"/>
                <a:gd name="T28" fmla="*/ 37 w 295"/>
                <a:gd name="T29" fmla="*/ 105 h 109"/>
                <a:gd name="T30" fmla="*/ 49 w 295"/>
                <a:gd name="T31" fmla="*/ 108 h 109"/>
                <a:gd name="T32" fmla="*/ 61 w 295"/>
                <a:gd name="T33" fmla="*/ 108 h 109"/>
                <a:gd name="T34" fmla="*/ 74 w 295"/>
                <a:gd name="T35" fmla="*/ 107 h 109"/>
                <a:gd name="T36" fmla="*/ 86 w 295"/>
                <a:gd name="T37" fmla="*/ 105 h 109"/>
                <a:gd name="T38" fmla="*/ 99 w 295"/>
                <a:gd name="T39" fmla="*/ 101 h 109"/>
                <a:gd name="T40" fmla="*/ 109 w 295"/>
                <a:gd name="T41" fmla="*/ 95 h 109"/>
                <a:gd name="T42" fmla="*/ 120 w 295"/>
                <a:gd name="T43" fmla="*/ 89 h 109"/>
                <a:gd name="T44" fmla="*/ 129 w 295"/>
                <a:gd name="T45" fmla="*/ 81 h 109"/>
                <a:gd name="T46" fmla="*/ 136 w 295"/>
                <a:gd name="T47" fmla="*/ 73 h 109"/>
                <a:gd name="T48" fmla="*/ 141 w 295"/>
                <a:gd name="T49" fmla="*/ 64 h 109"/>
                <a:gd name="T50" fmla="*/ 144 w 295"/>
                <a:gd name="T51" fmla="*/ 54 h 109"/>
                <a:gd name="T52" fmla="*/ 145 w 295"/>
                <a:gd name="T53" fmla="*/ 45 h 109"/>
                <a:gd name="T54" fmla="*/ 143 w 295"/>
                <a:gd name="T55" fmla="*/ 36 h 109"/>
                <a:gd name="T56" fmla="*/ 139 w 295"/>
                <a:gd name="T57" fmla="*/ 27 h 109"/>
                <a:gd name="T58" fmla="*/ 134 w 295"/>
                <a:gd name="T59" fmla="*/ 19 h 109"/>
                <a:gd name="T60" fmla="*/ 125 w 295"/>
                <a:gd name="T61" fmla="*/ 13 h 109"/>
                <a:gd name="T62" fmla="*/ 116 w 295"/>
                <a:gd name="T63" fmla="*/ 7 h 109"/>
                <a:gd name="T64" fmla="*/ 107 w 295"/>
                <a:gd name="T65" fmla="*/ 3 h 109"/>
                <a:gd name="T66" fmla="*/ 95 w 295"/>
                <a:gd name="T67" fmla="*/ 1 h 109"/>
                <a:gd name="T68" fmla="*/ 83 w 295"/>
                <a:gd name="T69" fmla="*/ 0 h 109"/>
                <a:gd name="T70" fmla="*/ 70 w 295"/>
                <a:gd name="T71" fmla="*/ 1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5" h="109">
                  <a:moveTo>
                    <a:pt x="131" y="2"/>
                  </a:moveTo>
                  <a:lnTo>
                    <a:pt x="118" y="3"/>
                  </a:lnTo>
                  <a:lnTo>
                    <a:pt x="106" y="5"/>
                  </a:lnTo>
                  <a:lnTo>
                    <a:pt x="93" y="7"/>
                  </a:lnTo>
                  <a:lnTo>
                    <a:pt x="81" y="10"/>
                  </a:lnTo>
                  <a:lnTo>
                    <a:pt x="70" y="13"/>
                  </a:lnTo>
                  <a:lnTo>
                    <a:pt x="60" y="16"/>
                  </a:lnTo>
                  <a:lnTo>
                    <a:pt x="50" y="20"/>
                  </a:lnTo>
                  <a:lnTo>
                    <a:pt x="41" y="23"/>
                  </a:lnTo>
                  <a:lnTo>
                    <a:pt x="32" y="27"/>
                  </a:lnTo>
                  <a:lnTo>
                    <a:pt x="25" y="31"/>
                  </a:lnTo>
                  <a:lnTo>
                    <a:pt x="18" y="36"/>
                  </a:lnTo>
                  <a:lnTo>
                    <a:pt x="12" y="41"/>
                  </a:lnTo>
                  <a:lnTo>
                    <a:pt x="8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3" y="73"/>
                  </a:lnTo>
                  <a:lnTo>
                    <a:pt x="6" y="77"/>
                  </a:lnTo>
                  <a:lnTo>
                    <a:pt x="10" y="81"/>
                  </a:lnTo>
                  <a:lnTo>
                    <a:pt x="16" y="85"/>
                  </a:lnTo>
                  <a:lnTo>
                    <a:pt x="21" y="89"/>
                  </a:lnTo>
                  <a:lnTo>
                    <a:pt x="29" y="93"/>
                  </a:lnTo>
                  <a:lnTo>
                    <a:pt x="37" y="96"/>
                  </a:lnTo>
                  <a:lnTo>
                    <a:pt x="46" y="99"/>
                  </a:lnTo>
                  <a:lnTo>
                    <a:pt x="55" y="101"/>
                  </a:lnTo>
                  <a:lnTo>
                    <a:pt x="65" y="103"/>
                  </a:lnTo>
                  <a:lnTo>
                    <a:pt x="77" y="105"/>
                  </a:lnTo>
                  <a:lnTo>
                    <a:pt x="88" y="107"/>
                  </a:lnTo>
                  <a:lnTo>
                    <a:pt x="100" y="108"/>
                  </a:lnTo>
                  <a:lnTo>
                    <a:pt x="113" y="108"/>
                  </a:lnTo>
                  <a:lnTo>
                    <a:pt x="126" y="108"/>
                  </a:lnTo>
                  <a:lnTo>
                    <a:pt x="139" y="108"/>
                  </a:lnTo>
                  <a:lnTo>
                    <a:pt x="151" y="107"/>
                  </a:lnTo>
                  <a:lnTo>
                    <a:pt x="164" y="107"/>
                  </a:lnTo>
                  <a:lnTo>
                    <a:pt x="176" y="105"/>
                  </a:lnTo>
                  <a:lnTo>
                    <a:pt x="189" y="103"/>
                  </a:lnTo>
                  <a:lnTo>
                    <a:pt x="201" y="101"/>
                  </a:lnTo>
                  <a:lnTo>
                    <a:pt x="213" y="99"/>
                  </a:lnTo>
                  <a:lnTo>
                    <a:pt x="224" y="95"/>
                  </a:lnTo>
                  <a:lnTo>
                    <a:pt x="234" y="93"/>
                  </a:lnTo>
                  <a:lnTo>
                    <a:pt x="244" y="89"/>
                  </a:lnTo>
                  <a:lnTo>
                    <a:pt x="255" y="85"/>
                  </a:lnTo>
                  <a:lnTo>
                    <a:pt x="262" y="81"/>
                  </a:lnTo>
                  <a:lnTo>
                    <a:pt x="270" y="77"/>
                  </a:lnTo>
                  <a:lnTo>
                    <a:pt x="277" y="73"/>
                  </a:lnTo>
                  <a:lnTo>
                    <a:pt x="282" y="68"/>
                  </a:lnTo>
                  <a:lnTo>
                    <a:pt x="287" y="64"/>
                  </a:lnTo>
                  <a:lnTo>
                    <a:pt x="291" y="59"/>
                  </a:lnTo>
                  <a:lnTo>
                    <a:pt x="293" y="54"/>
                  </a:lnTo>
                  <a:lnTo>
                    <a:pt x="294" y="49"/>
                  </a:lnTo>
                  <a:lnTo>
                    <a:pt x="294" y="45"/>
                  </a:lnTo>
                  <a:lnTo>
                    <a:pt x="293" y="40"/>
                  </a:lnTo>
                  <a:lnTo>
                    <a:pt x="292" y="36"/>
                  </a:lnTo>
                  <a:lnTo>
                    <a:pt x="288" y="31"/>
                  </a:lnTo>
                  <a:lnTo>
                    <a:pt x="284" y="27"/>
                  </a:lnTo>
                  <a:lnTo>
                    <a:pt x="279" y="23"/>
                  </a:lnTo>
                  <a:lnTo>
                    <a:pt x="273" y="19"/>
                  </a:lnTo>
                  <a:lnTo>
                    <a:pt x="266" y="16"/>
                  </a:lnTo>
                  <a:lnTo>
                    <a:pt x="257" y="13"/>
                  </a:lnTo>
                  <a:lnTo>
                    <a:pt x="249" y="10"/>
                  </a:lnTo>
                  <a:lnTo>
                    <a:pt x="239" y="7"/>
                  </a:lnTo>
                  <a:lnTo>
                    <a:pt x="229" y="5"/>
                  </a:lnTo>
                  <a:lnTo>
                    <a:pt x="217" y="3"/>
                  </a:lnTo>
                  <a:lnTo>
                    <a:pt x="206" y="2"/>
                  </a:lnTo>
                  <a:lnTo>
                    <a:pt x="194" y="1"/>
                  </a:lnTo>
                  <a:lnTo>
                    <a:pt x="181" y="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43" y="1"/>
                  </a:lnTo>
                  <a:lnTo>
                    <a:pt x="131" y="2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09" name="Freeform 83"/>
            <p:cNvSpPr>
              <a:spLocks/>
            </p:cNvSpPr>
            <p:nvPr/>
          </p:nvSpPr>
          <p:spPr bwMode="auto">
            <a:xfrm>
              <a:off x="3388" y="2080"/>
              <a:ext cx="29" cy="19"/>
            </a:xfrm>
            <a:custGeom>
              <a:avLst/>
              <a:gdLst>
                <a:gd name="T0" fmla="*/ 10 w 32"/>
                <a:gd name="T1" fmla="*/ 0 h 19"/>
                <a:gd name="T2" fmla="*/ 7 w 32"/>
                <a:gd name="T3" fmla="*/ 0 h 19"/>
                <a:gd name="T4" fmla="*/ 5 w 32"/>
                <a:gd name="T5" fmla="*/ 1 h 19"/>
                <a:gd name="T6" fmla="*/ 5 w 32"/>
                <a:gd name="T7" fmla="*/ 2 h 19"/>
                <a:gd name="T8" fmla="*/ 5 w 32"/>
                <a:gd name="T9" fmla="*/ 2 h 19"/>
                <a:gd name="T10" fmla="*/ 4 w 32"/>
                <a:gd name="T11" fmla="*/ 4 h 19"/>
                <a:gd name="T12" fmla="*/ 3 w 32"/>
                <a:gd name="T13" fmla="*/ 5 h 19"/>
                <a:gd name="T14" fmla="*/ 2 w 32"/>
                <a:gd name="T15" fmla="*/ 6 h 19"/>
                <a:gd name="T16" fmla="*/ 1 w 32"/>
                <a:gd name="T17" fmla="*/ 8 h 19"/>
                <a:gd name="T18" fmla="*/ 0 w 32"/>
                <a:gd name="T19" fmla="*/ 10 h 19"/>
                <a:gd name="T20" fmla="*/ 1 w 32"/>
                <a:gd name="T21" fmla="*/ 11 h 19"/>
                <a:gd name="T22" fmla="*/ 2 w 32"/>
                <a:gd name="T23" fmla="*/ 13 h 19"/>
                <a:gd name="T24" fmla="*/ 4 w 32"/>
                <a:gd name="T25" fmla="*/ 15 h 19"/>
                <a:gd name="T26" fmla="*/ 5 w 32"/>
                <a:gd name="T27" fmla="*/ 16 h 19"/>
                <a:gd name="T28" fmla="*/ 5 w 32"/>
                <a:gd name="T29" fmla="*/ 17 h 19"/>
                <a:gd name="T30" fmla="*/ 5 w 32"/>
                <a:gd name="T31" fmla="*/ 18 h 19"/>
                <a:gd name="T32" fmla="*/ 8 w 32"/>
                <a:gd name="T33" fmla="*/ 18 h 19"/>
                <a:gd name="T34" fmla="*/ 10 w 32"/>
                <a:gd name="T35" fmla="*/ 18 h 19"/>
                <a:gd name="T36" fmla="*/ 12 w 32"/>
                <a:gd name="T37" fmla="*/ 18 h 19"/>
                <a:gd name="T38" fmla="*/ 13 w 32"/>
                <a:gd name="T39" fmla="*/ 17 h 19"/>
                <a:gd name="T40" fmla="*/ 14 w 32"/>
                <a:gd name="T41" fmla="*/ 16 h 19"/>
                <a:gd name="T42" fmla="*/ 15 w 32"/>
                <a:gd name="T43" fmla="*/ 16 h 19"/>
                <a:gd name="T44" fmla="*/ 16 w 32"/>
                <a:gd name="T45" fmla="*/ 15 h 19"/>
                <a:gd name="T46" fmla="*/ 16 w 32"/>
                <a:gd name="T47" fmla="*/ 13 h 19"/>
                <a:gd name="T48" fmla="*/ 17 w 32"/>
                <a:gd name="T49" fmla="*/ 11 h 19"/>
                <a:gd name="T50" fmla="*/ 17 w 32"/>
                <a:gd name="T51" fmla="*/ 9 h 19"/>
                <a:gd name="T52" fmla="*/ 17 w 32"/>
                <a:gd name="T53" fmla="*/ 7 h 19"/>
                <a:gd name="T54" fmla="*/ 16 w 32"/>
                <a:gd name="T55" fmla="*/ 5 h 19"/>
                <a:gd name="T56" fmla="*/ 15 w 32"/>
                <a:gd name="T57" fmla="*/ 4 h 19"/>
                <a:gd name="T58" fmla="*/ 15 w 32"/>
                <a:gd name="T59" fmla="*/ 2 h 19"/>
                <a:gd name="T60" fmla="*/ 13 w 32"/>
                <a:gd name="T61" fmla="*/ 1 h 19"/>
                <a:gd name="T62" fmla="*/ 12 w 32"/>
                <a:gd name="T63" fmla="*/ 1 h 19"/>
                <a:gd name="T64" fmla="*/ 11 w 32"/>
                <a:gd name="T65" fmla="*/ 0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" h="19">
                  <a:moveTo>
                    <a:pt x="18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0" name="Freeform 84"/>
            <p:cNvSpPr>
              <a:spLocks/>
            </p:cNvSpPr>
            <p:nvPr/>
          </p:nvSpPr>
          <p:spPr bwMode="auto">
            <a:xfrm>
              <a:off x="3409" y="2057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10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2 w 45"/>
                <a:gd name="T15" fmla="*/ 7 h 25"/>
                <a:gd name="T16" fmla="*/ 1 w 45"/>
                <a:gd name="T17" fmla="*/ 11 h 25"/>
                <a:gd name="T18" fmla="*/ 0 w 45"/>
                <a:gd name="T19" fmla="*/ 13 h 25"/>
                <a:gd name="T20" fmla="*/ 1 w 45"/>
                <a:gd name="T21" fmla="*/ 15 h 25"/>
                <a:gd name="T22" fmla="*/ 2 w 45"/>
                <a:gd name="T23" fmla="*/ 17 h 25"/>
                <a:gd name="T24" fmla="*/ 4 w 45"/>
                <a:gd name="T25" fmla="*/ 19 h 25"/>
                <a:gd name="T26" fmla="*/ 4 w 45"/>
                <a:gd name="T27" fmla="*/ 20 h 25"/>
                <a:gd name="T28" fmla="*/ 4 w 45"/>
                <a:gd name="T29" fmla="*/ 22 h 25"/>
                <a:gd name="T30" fmla="*/ 6 w 45"/>
                <a:gd name="T31" fmla="*/ 23 h 25"/>
                <a:gd name="T32" fmla="*/ 8 w 45"/>
                <a:gd name="T33" fmla="*/ 23 h 25"/>
                <a:gd name="T34" fmla="*/ 10 w 45"/>
                <a:gd name="T35" fmla="*/ 24 h 25"/>
                <a:gd name="T36" fmla="*/ 12 w 45"/>
                <a:gd name="T37" fmla="*/ 24 h 25"/>
                <a:gd name="T38" fmla="*/ 13 w 45"/>
                <a:gd name="T39" fmla="*/ 24 h 25"/>
                <a:gd name="T40" fmla="*/ 15 w 45"/>
                <a:gd name="T41" fmla="*/ 23 h 25"/>
                <a:gd name="T42" fmla="*/ 17 w 45"/>
                <a:gd name="T43" fmla="*/ 22 h 25"/>
                <a:gd name="T44" fmla="*/ 18 w 45"/>
                <a:gd name="T45" fmla="*/ 21 h 25"/>
                <a:gd name="T46" fmla="*/ 20 w 45"/>
                <a:gd name="T47" fmla="*/ 19 h 25"/>
                <a:gd name="T48" fmla="*/ 20 w 45"/>
                <a:gd name="T49" fmla="*/ 18 h 25"/>
                <a:gd name="T50" fmla="*/ 21 w 45"/>
                <a:gd name="T51" fmla="*/ 16 h 25"/>
                <a:gd name="T52" fmla="*/ 22 w 45"/>
                <a:gd name="T53" fmla="*/ 14 h 25"/>
                <a:gd name="T54" fmla="*/ 22 w 45"/>
                <a:gd name="T55" fmla="*/ 11 h 25"/>
                <a:gd name="T56" fmla="*/ 21 w 45"/>
                <a:gd name="T57" fmla="*/ 7 h 25"/>
                <a:gd name="T58" fmla="*/ 20 w 45"/>
                <a:gd name="T59" fmla="*/ 6 h 25"/>
                <a:gd name="T60" fmla="*/ 20 w 45"/>
                <a:gd name="T61" fmla="*/ 4 h 25"/>
                <a:gd name="T62" fmla="*/ 18 w 45"/>
                <a:gd name="T63" fmla="*/ 3 h 25"/>
                <a:gd name="T64" fmla="*/ 16 w 45"/>
                <a:gd name="T65" fmla="*/ 1 h 25"/>
                <a:gd name="T66" fmla="*/ 15 w 45"/>
                <a:gd name="T67" fmla="*/ 0 h 25"/>
                <a:gd name="T68" fmla="*/ 12 w 45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1" name="Freeform 85"/>
            <p:cNvSpPr>
              <a:spLocks/>
            </p:cNvSpPr>
            <p:nvPr/>
          </p:nvSpPr>
          <p:spPr bwMode="auto">
            <a:xfrm>
              <a:off x="3488" y="2056"/>
              <a:ext cx="39" cy="25"/>
            </a:xfrm>
            <a:custGeom>
              <a:avLst/>
              <a:gdLst>
                <a:gd name="T0" fmla="*/ 11 w 44"/>
                <a:gd name="T1" fmla="*/ 0 h 25"/>
                <a:gd name="T2" fmla="*/ 9 w 44"/>
                <a:gd name="T3" fmla="*/ 0 h 25"/>
                <a:gd name="T4" fmla="*/ 7 w 44"/>
                <a:gd name="T5" fmla="*/ 1 h 25"/>
                <a:gd name="T6" fmla="*/ 4 w 44"/>
                <a:gd name="T7" fmla="*/ 2 h 25"/>
                <a:gd name="T8" fmla="*/ 4 w 44"/>
                <a:gd name="T9" fmla="*/ 3 h 25"/>
                <a:gd name="T10" fmla="*/ 4 w 44"/>
                <a:gd name="T11" fmla="*/ 4 h 25"/>
                <a:gd name="T12" fmla="*/ 2 w 44"/>
                <a:gd name="T13" fmla="*/ 6 h 25"/>
                <a:gd name="T14" fmla="*/ 1 w 44"/>
                <a:gd name="T15" fmla="*/ 8 h 25"/>
                <a:gd name="T16" fmla="*/ 0 w 44"/>
                <a:gd name="T17" fmla="*/ 10 h 25"/>
                <a:gd name="T18" fmla="*/ 0 w 44"/>
                <a:gd name="T19" fmla="*/ 12 h 25"/>
                <a:gd name="T20" fmla="*/ 0 w 44"/>
                <a:gd name="T21" fmla="*/ 14 h 25"/>
                <a:gd name="T22" fmla="*/ 0 w 44"/>
                <a:gd name="T23" fmla="*/ 16 h 25"/>
                <a:gd name="T24" fmla="*/ 2 w 44"/>
                <a:gd name="T25" fmla="*/ 18 h 25"/>
                <a:gd name="T26" fmla="*/ 4 w 44"/>
                <a:gd name="T27" fmla="*/ 20 h 25"/>
                <a:gd name="T28" fmla="*/ 4 w 44"/>
                <a:gd name="T29" fmla="*/ 22 h 25"/>
                <a:gd name="T30" fmla="*/ 4 w 44"/>
                <a:gd name="T31" fmla="*/ 23 h 25"/>
                <a:gd name="T32" fmla="*/ 7 w 44"/>
                <a:gd name="T33" fmla="*/ 24 h 25"/>
                <a:gd name="T34" fmla="*/ 9 w 44"/>
                <a:gd name="T35" fmla="*/ 24 h 25"/>
                <a:gd name="T36" fmla="*/ 10 w 44"/>
                <a:gd name="T37" fmla="*/ 24 h 25"/>
                <a:gd name="T38" fmla="*/ 12 w 44"/>
                <a:gd name="T39" fmla="*/ 24 h 25"/>
                <a:gd name="T40" fmla="*/ 14 w 44"/>
                <a:gd name="T41" fmla="*/ 24 h 25"/>
                <a:gd name="T42" fmla="*/ 16 w 44"/>
                <a:gd name="T43" fmla="*/ 23 h 25"/>
                <a:gd name="T44" fmla="*/ 17 w 44"/>
                <a:gd name="T45" fmla="*/ 22 h 25"/>
                <a:gd name="T46" fmla="*/ 18 w 44"/>
                <a:gd name="T47" fmla="*/ 20 h 25"/>
                <a:gd name="T48" fmla="*/ 19 w 44"/>
                <a:gd name="T49" fmla="*/ 19 h 25"/>
                <a:gd name="T50" fmla="*/ 20 w 44"/>
                <a:gd name="T51" fmla="*/ 17 h 25"/>
                <a:gd name="T52" fmla="*/ 21 w 44"/>
                <a:gd name="T53" fmla="*/ 15 h 25"/>
                <a:gd name="T54" fmla="*/ 21 w 44"/>
                <a:gd name="T55" fmla="*/ 13 h 25"/>
                <a:gd name="T56" fmla="*/ 21 w 44"/>
                <a:gd name="T57" fmla="*/ 11 h 25"/>
                <a:gd name="T58" fmla="*/ 21 w 44"/>
                <a:gd name="T59" fmla="*/ 9 h 25"/>
                <a:gd name="T60" fmla="*/ 20 w 44"/>
                <a:gd name="T61" fmla="*/ 7 h 25"/>
                <a:gd name="T62" fmla="*/ 19 w 44"/>
                <a:gd name="T63" fmla="*/ 5 h 25"/>
                <a:gd name="T64" fmla="*/ 18 w 44"/>
                <a:gd name="T65" fmla="*/ 4 h 25"/>
                <a:gd name="T66" fmla="*/ 17 w 44"/>
                <a:gd name="T67" fmla="*/ 2 h 25"/>
                <a:gd name="T68" fmla="*/ 15 w 44"/>
                <a:gd name="T69" fmla="*/ 1 h 25"/>
                <a:gd name="T70" fmla="*/ 13 w 44"/>
                <a:gd name="T71" fmla="*/ 0 h 25"/>
                <a:gd name="T72" fmla="*/ 11 w 44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5">
                  <a:moveTo>
                    <a:pt x="23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2" name="Freeform 86"/>
            <p:cNvSpPr>
              <a:spLocks/>
            </p:cNvSpPr>
            <p:nvPr/>
          </p:nvSpPr>
          <p:spPr bwMode="auto">
            <a:xfrm>
              <a:off x="3551" y="2109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1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1 w 45"/>
                <a:gd name="T15" fmla="*/ 9 h 26"/>
                <a:gd name="T16" fmla="*/ 0 w 45"/>
                <a:gd name="T17" fmla="*/ 11 h 26"/>
                <a:gd name="T18" fmla="*/ 0 w 45"/>
                <a:gd name="T19" fmla="*/ 14 h 26"/>
                <a:gd name="T20" fmla="*/ 2 w 45"/>
                <a:gd name="T21" fmla="*/ 18 h 26"/>
                <a:gd name="T22" fmla="*/ 4 w 45"/>
                <a:gd name="T23" fmla="*/ 20 h 26"/>
                <a:gd name="T24" fmla="*/ 4 w 45"/>
                <a:gd name="T25" fmla="*/ 22 h 26"/>
                <a:gd name="T26" fmla="*/ 4 w 45"/>
                <a:gd name="T27" fmla="*/ 23 h 26"/>
                <a:gd name="T28" fmla="*/ 7 w 45"/>
                <a:gd name="T29" fmla="*/ 24 h 26"/>
                <a:gd name="T30" fmla="*/ 9 w 45"/>
                <a:gd name="T31" fmla="*/ 25 h 26"/>
                <a:gd name="T32" fmla="*/ 11 w 45"/>
                <a:gd name="T33" fmla="*/ 25 h 26"/>
                <a:gd name="T34" fmla="*/ 12 w 45"/>
                <a:gd name="T35" fmla="*/ 25 h 26"/>
                <a:gd name="T36" fmla="*/ 14 w 45"/>
                <a:gd name="T37" fmla="*/ 24 h 26"/>
                <a:gd name="T38" fmla="*/ 16 w 45"/>
                <a:gd name="T39" fmla="*/ 24 h 26"/>
                <a:gd name="T40" fmla="*/ 18 w 45"/>
                <a:gd name="T41" fmla="*/ 22 h 26"/>
                <a:gd name="T42" fmla="*/ 19 w 45"/>
                <a:gd name="T43" fmla="*/ 21 h 26"/>
                <a:gd name="T44" fmla="*/ 20 w 45"/>
                <a:gd name="T45" fmla="*/ 20 h 26"/>
                <a:gd name="T46" fmla="*/ 20 w 45"/>
                <a:gd name="T47" fmla="*/ 18 h 26"/>
                <a:gd name="T48" fmla="*/ 22 w 45"/>
                <a:gd name="T49" fmla="*/ 15 h 26"/>
                <a:gd name="T50" fmla="*/ 22 w 45"/>
                <a:gd name="T51" fmla="*/ 12 h 26"/>
                <a:gd name="T52" fmla="*/ 22 w 45"/>
                <a:gd name="T53" fmla="*/ 10 h 26"/>
                <a:gd name="T54" fmla="*/ 21 w 45"/>
                <a:gd name="T55" fmla="*/ 8 h 26"/>
                <a:gd name="T56" fmla="*/ 20 w 45"/>
                <a:gd name="T57" fmla="*/ 6 h 26"/>
                <a:gd name="T58" fmla="*/ 19 w 45"/>
                <a:gd name="T59" fmla="*/ 5 h 26"/>
                <a:gd name="T60" fmla="*/ 18 w 45"/>
                <a:gd name="T61" fmla="*/ 3 h 26"/>
                <a:gd name="T62" fmla="*/ 16 w 45"/>
                <a:gd name="T63" fmla="*/ 2 h 26"/>
                <a:gd name="T64" fmla="*/ 14 w 45"/>
                <a:gd name="T65" fmla="*/ 1 h 26"/>
                <a:gd name="T66" fmla="*/ 12 w 45"/>
                <a:gd name="T67" fmla="*/ 1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" h="26">
                  <a:moveTo>
                    <a:pt x="24" y="1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3" name="Freeform 87"/>
            <p:cNvSpPr>
              <a:spLocks/>
            </p:cNvSpPr>
            <p:nvPr/>
          </p:nvSpPr>
          <p:spPr bwMode="auto">
            <a:xfrm>
              <a:off x="3619" y="2092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1 h 26"/>
                <a:gd name="T4" fmla="*/ 8 w 45"/>
                <a:gd name="T5" fmla="*/ 1 h 26"/>
                <a:gd name="T6" fmla="*/ 4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2 w 45"/>
                <a:gd name="T13" fmla="*/ 7 h 26"/>
                <a:gd name="T14" fmla="*/ 1 w 45"/>
                <a:gd name="T15" fmla="*/ 9 h 26"/>
                <a:gd name="T16" fmla="*/ 0 w 45"/>
                <a:gd name="T17" fmla="*/ 11 h 26"/>
                <a:gd name="T18" fmla="*/ 0 w 45"/>
                <a:gd name="T19" fmla="*/ 14 h 26"/>
                <a:gd name="T20" fmla="*/ 1 w 45"/>
                <a:gd name="T21" fmla="*/ 16 h 26"/>
                <a:gd name="T22" fmla="*/ 2 w 45"/>
                <a:gd name="T23" fmla="*/ 18 h 26"/>
                <a:gd name="T24" fmla="*/ 4 w 45"/>
                <a:gd name="T25" fmla="*/ 20 h 26"/>
                <a:gd name="T26" fmla="*/ 4 w 45"/>
                <a:gd name="T27" fmla="*/ 22 h 26"/>
                <a:gd name="T28" fmla="*/ 4 w 45"/>
                <a:gd name="T29" fmla="*/ 23 h 26"/>
                <a:gd name="T30" fmla="*/ 7 w 45"/>
                <a:gd name="T31" fmla="*/ 24 h 26"/>
                <a:gd name="T32" fmla="*/ 9 w 45"/>
                <a:gd name="T33" fmla="*/ 24 h 26"/>
                <a:gd name="T34" fmla="*/ 10 w 45"/>
                <a:gd name="T35" fmla="*/ 25 h 26"/>
                <a:gd name="T36" fmla="*/ 12 w 45"/>
                <a:gd name="T37" fmla="*/ 25 h 26"/>
                <a:gd name="T38" fmla="*/ 14 w 45"/>
                <a:gd name="T39" fmla="*/ 24 h 26"/>
                <a:gd name="T40" fmla="*/ 16 w 45"/>
                <a:gd name="T41" fmla="*/ 24 h 26"/>
                <a:gd name="T42" fmla="*/ 18 w 45"/>
                <a:gd name="T43" fmla="*/ 22 h 26"/>
                <a:gd name="T44" fmla="*/ 18 w 45"/>
                <a:gd name="T45" fmla="*/ 21 h 26"/>
                <a:gd name="T46" fmla="*/ 20 w 45"/>
                <a:gd name="T47" fmla="*/ 20 h 26"/>
                <a:gd name="T48" fmla="*/ 20 w 45"/>
                <a:gd name="T49" fmla="*/ 18 h 26"/>
                <a:gd name="T50" fmla="*/ 21 w 45"/>
                <a:gd name="T51" fmla="*/ 16 h 26"/>
                <a:gd name="T52" fmla="*/ 22 w 45"/>
                <a:gd name="T53" fmla="*/ 14 h 26"/>
                <a:gd name="T54" fmla="*/ 21 w 45"/>
                <a:gd name="T55" fmla="*/ 11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6 h 26"/>
                <a:gd name="T62" fmla="*/ 18 w 45"/>
                <a:gd name="T63" fmla="*/ 4 h 26"/>
                <a:gd name="T64" fmla="*/ 17 w 45"/>
                <a:gd name="T65" fmla="*/ 3 h 26"/>
                <a:gd name="T66" fmla="*/ 15 w 45"/>
                <a:gd name="T67" fmla="*/ 2 h 26"/>
                <a:gd name="T68" fmla="*/ 13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4" name="Freeform 88"/>
            <p:cNvSpPr>
              <a:spLocks/>
            </p:cNvSpPr>
            <p:nvPr/>
          </p:nvSpPr>
          <p:spPr bwMode="auto">
            <a:xfrm>
              <a:off x="3565" y="217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4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2 h 25"/>
                <a:gd name="T18" fmla="*/ 0 w 45"/>
                <a:gd name="T19" fmla="*/ 14 h 25"/>
                <a:gd name="T20" fmla="*/ 1 w 45"/>
                <a:gd name="T21" fmla="*/ 16 h 25"/>
                <a:gd name="T22" fmla="*/ 2 w 45"/>
                <a:gd name="T23" fmla="*/ 18 h 25"/>
                <a:gd name="T24" fmla="*/ 4 w 45"/>
                <a:gd name="T25" fmla="*/ 20 h 25"/>
                <a:gd name="T26" fmla="*/ 4 w 45"/>
                <a:gd name="T27" fmla="*/ 21 h 25"/>
                <a:gd name="T28" fmla="*/ 4 w 45"/>
                <a:gd name="T29" fmla="*/ 22 h 25"/>
                <a:gd name="T30" fmla="*/ 7 w 45"/>
                <a:gd name="T31" fmla="*/ 23 h 25"/>
                <a:gd name="T32" fmla="*/ 9 w 45"/>
                <a:gd name="T33" fmla="*/ 24 h 25"/>
                <a:gd name="T34" fmla="*/ 10 w 45"/>
                <a:gd name="T35" fmla="*/ 24 h 25"/>
                <a:gd name="T36" fmla="*/ 12 w 45"/>
                <a:gd name="T37" fmla="*/ 24 h 25"/>
                <a:gd name="T38" fmla="*/ 14 w 45"/>
                <a:gd name="T39" fmla="*/ 24 h 25"/>
                <a:gd name="T40" fmla="*/ 16 w 45"/>
                <a:gd name="T41" fmla="*/ 23 h 25"/>
                <a:gd name="T42" fmla="*/ 18 w 45"/>
                <a:gd name="T43" fmla="*/ 22 h 25"/>
                <a:gd name="T44" fmla="*/ 18 w 45"/>
                <a:gd name="T45" fmla="*/ 20 h 25"/>
                <a:gd name="T46" fmla="*/ 20 w 45"/>
                <a:gd name="T47" fmla="*/ 18 h 25"/>
                <a:gd name="T48" fmla="*/ 20 w 45"/>
                <a:gd name="T49" fmla="*/ 17 h 25"/>
                <a:gd name="T50" fmla="*/ 21 w 45"/>
                <a:gd name="T51" fmla="*/ 15 h 25"/>
                <a:gd name="T52" fmla="*/ 22 w 45"/>
                <a:gd name="T53" fmla="*/ 13 h 25"/>
                <a:gd name="T54" fmla="*/ 22 w 45"/>
                <a:gd name="T55" fmla="*/ 11 h 25"/>
                <a:gd name="T56" fmla="*/ 21 w 45"/>
                <a:gd name="T57" fmla="*/ 9 h 25"/>
                <a:gd name="T58" fmla="*/ 20 w 45"/>
                <a:gd name="T59" fmla="*/ 7 h 25"/>
                <a:gd name="T60" fmla="*/ 20 w 45"/>
                <a:gd name="T61" fmla="*/ 5 h 25"/>
                <a:gd name="T62" fmla="*/ 18 w 45"/>
                <a:gd name="T63" fmla="*/ 3 h 25"/>
                <a:gd name="T64" fmla="*/ 17 w 45"/>
                <a:gd name="T65" fmla="*/ 2 h 25"/>
                <a:gd name="T66" fmla="*/ 15 w 45"/>
                <a:gd name="T67" fmla="*/ 1 h 25"/>
                <a:gd name="T68" fmla="*/ 13 w 45"/>
                <a:gd name="T69" fmla="*/ 0 h 25"/>
                <a:gd name="T70" fmla="*/ 12 w 45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5" name="Freeform 89"/>
            <p:cNvSpPr>
              <a:spLocks/>
            </p:cNvSpPr>
            <p:nvPr/>
          </p:nvSpPr>
          <p:spPr bwMode="auto">
            <a:xfrm>
              <a:off x="3496" y="2185"/>
              <a:ext cx="41" cy="25"/>
            </a:xfrm>
            <a:custGeom>
              <a:avLst/>
              <a:gdLst>
                <a:gd name="T0" fmla="*/ 12 w 46"/>
                <a:gd name="T1" fmla="*/ 0 h 25"/>
                <a:gd name="T2" fmla="*/ 10 w 46"/>
                <a:gd name="T3" fmla="*/ 0 h 25"/>
                <a:gd name="T4" fmla="*/ 8 w 46"/>
                <a:gd name="T5" fmla="*/ 1 h 25"/>
                <a:gd name="T6" fmla="*/ 5 w 46"/>
                <a:gd name="T7" fmla="*/ 1 h 25"/>
                <a:gd name="T8" fmla="*/ 4 w 46"/>
                <a:gd name="T9" fmla="*/ 3 h 25"/>
                <a:gd name="T10" fmla="*/ 4 w 46"/>
                <a:gd name="T11" fmla="*/ 4 h 25"/>
                <a:gd name="T12" fmla="*/ 4 w 46"/>
                <a:gd name="T13" fmla="*/ 6 h 25"/>
                <a:gd name="T14" fmla="*/ 2 w 46"/>
                <a:gd name="T15" fmla="*/ 8 h 25"/>
                <a:gd name="T16" fmla="*/ 1 w 46"/>
                <a:gd name="T17" fmla="*/ 10 h 25"/>
                <a:gd name="T18" fmla="*/ 0 w 46"/>
                <a:gd name="T19" fmla="*/ 12 h 25"/>
                <a:gd name="T20" fmla="*/ 1 w 46"/>
                <a:gd name="T21" fmla="*/ 14 h 25"/>
                <a:gd name="T22" fmla="*/ 2 w 46"/>
                <a:gd name="T23" fmla="*/ 16 h 25"/>
                <a:gd name="T24" fmla="*/ 3 w 46"/>
                <a:gd name="T25" fmla="*/ 18 h 25"/>
                <a:gd name="T26" fmla="*/ 4 w 46"/>
                <a:gd name="T27" fmla="*/ 19 h 25"/>
                <a:gd name="T28" fmla="*/ 4 w 46"/>
                <a:gd name="T29" fmla="*/ 21 h 25"/>
                <a:gd name="T30" fmla="*/ 5 w 46"/>
                <a:gd name="T31" fmla="*/ 23 h 25"/>
                <a:gd name="T32" fmla="*/ 8 w 46"/>
                <a:gd name="T33" fmla="*/ 23 h 25"/>
                <a:gd name="T34" fmla="*/ 9 w 46"/>
                <a:gd name="T35" fmla="*/ 24 h 25"/>
                <a:gd name="T36" fmla="*/ 11 w 46"/>
                <a:gd name="T37" fmla="*/ 24 h 25"/>
                <a:gd name="T38" fmla="*/ 12 w 46"/>
                <a:gd name="T39" fmla="*/ 24 h 25"/>
                <a:gd name="T40" fmla="*/ 15 w 46"/>
                <a:gd name="T41" fmla="*/ 24 h 25"/>
                <a:gd name="T42" fmla="*/ 17 w 46"/>
                <a:gd name="T43" fmla="*/ 23 h 25"/>
                <a:gd name="T44" fmla="*/ 19 w 46"/>
                <a:gd name="T45" fmla="*/ 22 h 25"/>
                <a:gd name="T46" fmla="*/ 19 w 46"/>
                <a:gd name="T47" fmla="*/ 21 h 25"/>
                <a:gd name="T48" fmla="*/ 21 w 46"/>
                <a:gd name="T49" fmla="*/ 19 h 25"/>
                <a:gd name="T50" fmla="*/ 21 w 46"/>
                <a:gd name="T51" fmla="*/ 17 h 25"/>
                <a:gd name="T52" fmla="*/ 22 w 46"/>
                <a:gd name="T53" fmla="*/ 15 h 25"/>
                <a:gd name="T54" fmla="*/ 22 w 46"/>
                <a:gd name="T55" fmla="*/ 13 h 25"/>
                <a:gd name="T56" fmla="*/ 22 w 46"/>
                <a:gd name="T57" fmla="*/ 11 h 25"/>
                <a:gd name="T58" fmla="*/ 22 w 46"/>
                <a:gd name="T59" fmla="*/ 9 h 25"/>
                <a:gd name="T60" fmla="*/ 21 w 46"/>
                <a:gd name="T61" fmla="*/ 7 h 25"/>
                <a:gd name="T62" fmla="*/ 21 w 46"/>
                <a:gd name="T63" fmla="*/ 5 h 25"/>
                <a:gd name="T64" fmla="*/ 19 w 46"/>
                <a:gd name="T65" fmla="*/ 3 h 25"/>
                <a:gd name="T66" fmla="*/ 18 w 46"/>
                <a:gd name="T67" fmla="*/ 2 h 25"/>
                <a:gd name="T68" fmla="*/ 17 w 46"/>
                <a:gd name="T69" fmla="*/ 1 h 25"/>
                <a:gd name="T70" fmla="*/ 14 w 46"/>
                <a:gd name="T71" fmla="*/ 0 h 25"/>
                <a:gd name="T72" fmla="*/ 12 w 46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5">
                  <a:moveTo>
                    <a:pt x="25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6" name="Freeform 90"/>
            <p:cNvSpPr>
              <a:spLocks/>
            </p:cNvSpPr>
            <p:nvPr/>
          </p:nvSpPr>
          <p:spPr bwMode="auto">
            <a:xfrm>
              <a:off x="3430" y="2191"/>
              <a:ext cx="39" cy="25"/>
            </a:xfrm>
            <a:custGeom>
              <a:avLst/>
              <a:gdLst>
                <a:gd name="T0" fmla="*/ 11 w 44"/>
                <a:gd name="T1" fmla="*/ 0 h 25"/>
                <a:gd name="T2" fmla="*/ 9 w 44"/>
                <a:gd name="T3" fmla="*/ 0 h 25"/>
                <a:gd name="T4" fmla="*/ 7 w 44"/>
                <a:gd name="T5" fmla="*/ 1 h 25"/>
                <a:gd name="T6" fmla="*/ 5 w 44"/>
                <a:gd name="T7" fmla="*/ 1 h 25"/>
                <a:gd name="T8" fmla="*/ 4 w 44"/>
                <a:gd name="T9" fmla="*/ 3 h 25"/>
                <a:gd name="T10" fmla="*/ 4 w 44"/>
                <a:gd name="T11" fmla="*/ 4 h 25"/>
                <a:gd name="T12" fmla="*/ 2 w 44"/>
                <a:gd name="T13" fmla="*/ 6 h 25"/>
                <a:gd name="T14" fmla="*/ 1 w 44"/>
                <a:gd name="T15" fmla="*/ 8 h 25"/>
                <a:gd name="T16" fmla="*/ 0 w 44"/>
                <a:gd name="T17" fmla="*/ 10 h 25"/>
                <a:gd name="T18" fmla="*/ 0 w 44"/>
                <a:gd name="T19" fmla="*/ 12 h 25"/>
                <a:gd name="T20" fmla="*/ 0 w 44"/>
                <a:gd name="T21" fmla="*/ 14 h 25"/>
                <a:gd name="T22" fmla="*/ 1 w 44"/>
                <a:gd name="T23" fmla="*/ 16 h 25"/>
                <a:gd name="T24" fmla="*/ 2 w 44"/>
                <a:gd name="T25" fmla="*/ 18 h 25"/>
                <a:gd name="T26" fmla="*/ 4 w 44"/>
                <a:gd name="T27" fmla="*/ 20 h 25"/>
                <a:gd name="T28" fmla="*/ 4 w 44"/>
                <a:gd name="T29" fmla="*/ 21 h 25"/>
                <a:gd name="T30" fmla="*/ 4 w 44"/>
                <a:gd name="T31" fmla="*/ 23 h 25"/>
                <a:gd name="T32" fmla="*/ 7 w 44"/>
                <a:gd name="T33" fmla="*/ 23 h 25"/>
                <a:gd name="T34" fmla="*/ 9 w 44"/>
                <a:gd name="T35" fmla="*/ 24 h 25"/>
                <a:gd name="T36" fmla="*/ 10 w 44"/>
                <a:gd name="T37" fmla="*/ 24 h 25"/>
                <a:gd name="T38" fmla="*/ 12 w 44"/>
                <a:gd name="T39" fmla="*/ 24 h 25"/>
                <a:gd name="T40" fmla="*/ 14 w 44"/>
                <a:gd name="T41" fmla="*/ 24 h 25"/>
                <a:gd name="T42" fmla="*/ 16 w 44"/>
                <a:gd name="T43" fmla="*/ 23 h 25"/>
                <a:gd name="T44" fmla="*/ 17 w 44"/>
                <a:gd name="T45" fmla="*/ 22 h 25"/>
                <a:gd name="T46" fmla="*/ 18 w 44"/>
                <a:gd name="T47" fmla="*/ 20 h 25"/>
                <a:gd name="T48" fmla="*/ 19 w 44"/>
                <a:gd name="T49" fmla="*/ 19 h 25"/>
                <a:gd name="T50" fmla="*/ 20 w 44"/>
                <a:gd name="T51" fmla="*/ 17 h 25"/>
                <a:gd name="T52" fmla="*/ 21 w 44"/>
                <a:gd name="T53" fmla="*/ 15 h 25"/>
                <a:gd name="T54" fmla="*/ 21 w 44"/>
                <a:gd name="T55" fmla="*/ 13 h 25"/>
                <a:gd name="T56" fmla="*/ 21 w 44"/>
                <a:gd name="T57" fmla="*/ 11 h 25"/>
                <a:gd name="T58" fmla="*/ 21 w 44"/>
                <a:gd name="T59" fmla="*/ 9 h 25"/>
                <a:gd name="T60" fmla="*/ 20 w 44"/>
                <a:gd name="T61" fmla="*/ 7 h 25"/>
                <a:gd name="T62" fmla="*/ 19 w 44"/>
                <a:gd name="T63" fmla="*/ 5 h 25"/>
                <a:gd name="T64" fmla="*/ 18 w 44"/>
                <a:gd name="T65" fmla="*/ 3 h 25"/>
                <a:gd name="T66" fmla="*/ 17 w 44"/>
                <a:gd name="T67" fmla="*/ 2 h 25"/>
                <a:gd name="T68" fmla="*/ 15 w 44"/>
                <a:gd name="T69" fmla="*/ 1 h 25"/>
                <a:gd name="T70" fmla="*/ 13 w 44"/>
                <a:gd name="T71" fmla="*/ 0 h 25"/>
                <a:gd name="T72" fmla="*/ 12 w 44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5">
                  <a:moveTo>
                    <a:pt x="24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7" name="Freeform 91"/>
            <p:cNvSpPr>
              <a:spLocks/>
            </p:cNvSpPr>
            <p:nvPr/>
          </p:nvSpPr>
          <p:spPr bwMode="auto">
            <a:xfrm>
              <a:off x="3373" y="2180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1 h 26"/>
                <a:gd name="T4" fmla="*/ 8 w 45"/>
                <a:gd name="T5" fmla="*/ 1 h 26"/>
                <a:gd name="T6" fmla="*/ 4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1 w 45"/>
                <a:gd name="T13" fmla="*/ 7 h 26"/>
                <a:gd name="T14" fmla="*/ 0 w 45"/>
                <a:gd name="T15" fmla="*/ 9 h 26"/>
                <a:gd name="T16" fmla="*/ 0 w 45"/>
                <a:gd name="T17" fmla="*/ 11 h 26"/>
                <a:gd name="T18" fmla="*/ 0 w 45"/>
                <a:gd name="T19" fmla="*/ 14 h 26"/>
                <a:gd name="T20" fmla="*/ 1 w 45"/>
                <a:gd name="T21" fmla="*/ 16 h 26"/>
                <a:gd name="T22" fmla="*/ 2 w 45"/>
                <a:gd name="T23" fmla="*/ 18 h 26"/>
                <a:gd name="T24" fmla="*/ 4 w 45"/>
                <a:gd name="T25" fmla="*/ 20 h 26"/>
                <a:gd name="T26" fmla="*/ 4 w 45"/>
                <a:gd name="T27" fmla="*/ 22 h 26"/>
                <a:gd name="T28" fmla="*/ 4 w 45"/>
                <a:gd name="T29" fmla="*/ 23 h 26"/>
                <a:gd name="T30" fmla="*/ 7 w 45"/>
                <a:gd name="T31" fmla="*/ 24 h 26"/>
                <a:gd name="T32" fmla="*/ 9 w 45"/>
                <a:gd name="T33" fmla="*/ 24 h 26"/>
                <a:gd name="T34" fmla="*/ 10 w 45"/>
                <a:gd name="T35" fmla="*/ 25 h 26"/>
                <a:gd name="T36" fmla="*/ 12 w 45"/>
                <a:gd name="T37" fmla="*/ 25 h 26"/>
                <a:gd name="T38" fmla="*/ 14 w 45"/>
                <a:gd name="T39" fmla="*/ 24 h 26"/>
                <a:gd name="T40" fmla="*/ 16 w 45"/>
                <a:gd name="T41" fmla="*/ 24 h 26"/>
                <a:gd name="T42" fmla="*/ 18 w 45"/>
                <a:gd name="T43" fmla="*/ 22 h 26"/>
                <a:gd name="T44" fmla="*/ 18 w 45"/>
                <a:gd name="T45" fmla="*/ 21 h 26"/>
                <a:gd name="T46" fmla="*/ 20 w 45"/>
                <a:gd name="T47" fmla="*/ 20 h 26"/>
                <a:gd name="T48" fmla="*/ 20 w 45"/>
                <a:gd name="T49" fmla="*/ 18 h 26"/>
                <a:gd name="T50" fmla="*/ 21 w 45"/>
                <a:gd name="T51" fmla="*/ 16 h 26"/>
                <a:gd name="T52" fmla="*/ 22 w 45"/>
                <a:gd name="T53" fmla="*/ 14 h 26"/>
                <a:gd name="T54" fmla="*/ 21 w 45"/>
                <a:gd name="T55" fmla="*/ 12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6 h 26"/>
                <a:gd name="T62" fmla="*/ 18 w 45"/>
                <a:gd name="T63" fmla="*/ 4 h 26"/>
                <a:gd name="T64" fmla="*/ 17 w 45"/>
                <a:gd name="T65" fmla="*/ 2 h 26"/>
                <a:gd name="T66" fmla="*/ 15 w 45"/>
                <a:gd name="T67" fmla="*/ 2 h 26"/>
                <a:gd name="T68" fmla="*/ 13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8" name="Freeform 92"/>
            <p:cNvSpPr>
              <a:spLocks/>
            </p:cNvSpPr>
            <p:nvPr/>
          </p:nvSpPr>
          <p:spPr bwMode="auto">
            <a:xfrm>
              <a:off x="3332" y="2137"/>
              <a:ext cx="40" cy="25"/>
            </a:xfrm>
            <a:custGeom>
              <a:avLst/>
              <a:gdLst>
                <a:gd name="T0" fmla="*/ 12 w 44"/>
                <a:gd name="T1" fmla="*/ 0 h 25"/>
                <a:gd name="T2" fmla="*/ 11 w 44"/>
                <a:gd name="T3" fmla="*/ 0 h 25"/>
                <a:gd name="T4" fmla="*/ 8 w 44"/>
                <a:gd name="T5" fmla="*/ 1 h 25"/>
                <a:gd name="T6" fmla="*/ 5 w 44"/>
                <a:gd name="T7" fmla="*/ 2 h 25"/>
                <a:gd name="T8" fmla="*/ 5 w 44"/>
                <a:gd name="T9" fmla="*/ 3 h 25"/>
                <a:gd name="T10" fmla="*/ 5 w 44"/>
                <a:gd name="T11" fmla="*/ 4 h 25"/>
                <a:gd name="T12" fmla="*/ 3 w 44"/>
                <a:gd name="T13" fmla="*/ 6 h 25"/>
                <a:gd name="T14" fmla="*/ 1 w 44"/>
                <a:gd name="T15" fmla="*/ 8 h 25"/>
                <a:gd name="T16" fmla="*/ 0 w 44"/>
                <a:gd name="T17" fmla="*/ 10 h 25"/>
                <a:gd name="T18" fmla="*/ 0 w 44"/>
                <a:gd name="T19" fmla="*/ 12 h 25"/>
                <a:gd name="T20" fmla="*/ 0 w 44"/>
                <a:gd name="T21" fmla="*/ 14 h 25"/>
                <a:gd name="T22" fmla="*/ 1 w 44"/>
                <a:gd name="T23" fmla="*/ 16 h 25"/>
                <a:gd name="T24" fmla="*/ 2 w 44"/>
                <a:gd name="T25" fmla="*/ 18 h 25"/>
                <a:gd name="T26" fmla="*/ 4 w 44"/>
                <a:gd name="T27" fmla="*/ 20 h 25"/>
                <a:gd name="T28" fmla="*/ 5 w 44"/>
                <a:gd name="T29" fmla="*/ 21 h 25"/>
                <a:gd name="T30" fmla="*/ 5 w 44"/>
                <a:gd name="T31" fmla="*/ 23 h 25"/>
                <a:gd name="T32" fmla="*/ 7 w 44"/>
                <a:gd name="T33" fmla="*/ 23 h 25"/>
                <a:gd name="T34" fmla="*/ 10 w 44"/>
                <a:gd name="T35" fmla="*/ 24 h 25"/>
                <a:gd name="T36" fmla="*/ 12 w 44"/>
                <a:gd name="T37" fmla="*/ 24 h 25"/>
                <a:gd name="T38" fmla="*/ 14 w 44"/>
                <a:gd name="T39" fmla="*/ 24 h 25"/>
                <a:gd name="T40" fmla="*/ 15 w 44"/>
                <a:gd name="T41" fmla="*/ 24 h 25"/>
                <a:gd name="T42" fmla="*/ 17 w 44"/>
                <a:gd name="T43" fmla="*/ 23 h 25"/>
                <a:gd name="T44" fmla="*/ 19 w 44"/>
                <a:gd name="T45" fmla="*/ 22 h 25"/>
                <a:gd name="T46" fmla="*/ 21 w 44"/>
                <a:gd name="T47" fmla="*/ 21 h 25"/>
                <a:gd name="T48" fmla="*/ 23 w 44"/>
                <a:gd name="T49" fmla="*/ 19 h 25"/>
                <a:gd name="T50" fmla="*/ 23 w 44"/>
                <a:gd name="T51" fmla="*/ 17 h 25"/>
                <a:gd name="T52" fmla="*/ 24 w 44"/>
                <a:gd name="T53" fmla="*/ 15 h 25"/>
                <a:gd name="T54" fmla="*/ 24 w 44"/>
                <a:gd name="T55" fmla="*/ 13 h 25"/>
                <a:gd name="T56" fmla="*/ 24 w 44"/>
                <a:gd name="T57" fmla="*/ 11 h 25"/>
                <a:gd name="T58" fmla="*/ 24 w 44"/>
                <a:gd name="T59" fmla="*/ 9 h 25"/>
                <a:gd name="T60" fmla="*/ 23 w 44"/>
                <a:gd name="T61" fmla="*/ 7 h 25"/>
                <a:gd name="T62" fmla="*/ 22 w 44"/>
                <a:gd name="T63" fmla="*/ 5 h 25"/>
                <a:gd name="T64" fmla="*/ 21 w 44"/>
                <a:gd name="T65" fmla="*/ 3 h 25"/>
                <a:gd name="T66" fmla="*/ 19 w 44"/>
                <a:gd name="T67" fmla="*/ 2 h 25"/>
                <a:gd name="T68" fmla="*/ 17 w 44"/>
                <a:gd name="T69" fmla="*/ 1 h 25"/>
                <a:gd name="T70" fmla="*/ 15 w 44"/>
                <a:gd name="T71" fmla="*/ 1 h 25"/>
                <a:gd name="T72" fmla="*/ 13 w 44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5">
                  <a:moveTo>
                    <a:pt x="23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19" name="Freeform 93"/>
            <p:cNvSpPr>
              <a:spLocks/>
            </p:cNvSpPr>
            <p:nvPr/>
          </p:nvSpPr>
          <p:spPr bwMode="auto">
            <a:xfrm>
              <a:off x="3345" y="2101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1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1 w 45"/>
                <a:gd name="T15" fmla="*/ 8 h 26"/>
                <a:gd name="T16" fmla="*/ 0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1 w 45"/>
                <a:gd name="T23" fmla="*/ 16 h 26"/>
                <a:gd name="T24" fmla="*/ 2 w 45"/>
                <a:gd name="T25" fmla="*/ 19 h 26"/>
                <a:gd name="T26" fmla="*/ 4 w 45"/>
                <a:gd name="T27" fmla="*/ 20 h 26"/>
                <a:gd name="T28" fmla="*/ 4 w 45"/>
                <a:gd name="T29" fmla="*/ 22 h 26"/>
                <a:gd name="T30" fmla="*/ 4 w 45"/>
                <a:gd name="T31" fmla="*/ 23 h 26"/>
                <a:gd name="T32" fmla="*/ 7 w 45"/>
                <a:gd name="T33" fmla="*/ 24 h 26"/>
                <a:gd name="T34" fmla="*/ 9 w 45"/>
                <a:gd name="T35" fmla="*/ 25 h 26"/>
                <a:gd name="T36" fmla="*/ 10 w 45"/>
                <a:gd name="T37" fmla="*/ 25 h 26"/>
                <a:gd name="T38" fmla="*/ 12 w 45"/>
                <a:gd name="T39" fmla="*/ 25 h 26"/>
                <a:gd name="T40" fmla="*/ 14 w 45"/>
                <a:gd name="T41" fmla="*/ 24 h 26"/>
                <a:gd name="T42" fmla="*/ 16 w 45"/>
                <a:gd name="T43" fmla="*/ 23 h 26"/>
                <a:gd name="T44" fmla="*/ 18 w 45"/>
                <a:gd name="T45" fmla="*/ 22 h 26"/>
                <a:gd name="T46" fmla="*/ 18 w 45"/>
                <a:gd name="T47" fmla="*/ 21 h 26"/>
                <a:gd name="T48" fmla="*/ 20 w 45"/>
                <a:gd name="T49" fmla="*/ 19 h 26"/>
                <a:gd name="T50" fmla="*/ 20 w 45"/>
                <a:gd name="T51" fmla="*/ 17 h 26"/>
                <a:gd name="T52" fmla="*/ 22 w 45"/>
                <a:gd name="T53" fmla="*/ 13 h 26"/>
                <a:gd name="T54" fmla="*/ 22 w 45"/>
                <a:gd name="T55" fmla="*/ 11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5 h 26"/>
                <a:gd name="T62" fmla="*/ 18 w 45"/>
                <a:gd name="T63" fmla="*/ 4 h 26"/>
                <a:gd name="T64" fmla="*/ 17 w 45"/>
                <a:gd name="T65" fmla="*/ 3 h 26"/>
                <a:gd name="T66" fmla="*/ 15 w 45"/>
                <a:gd name="T67" fmla="*/ 1 h 26"/>
                <a:gd name="T68" fmla="*/ 13 w 45"/>
                <a:gd name="T69" fmla="*/ 1 h 26"/>
                <a:gd name="T70" fmla="*/ 12 w 45"/>
                <a:gd name="T71" fmla="*/ 1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1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0" name="Freeform 94"/>
            <p:cNvSpPr>
              <a:spLocks/>
            </p:cNvSpPr>
            <p:nvPr/>
          </p:nvSpPr>
          <p:spPr bwMode="auto">
            <a:xfrm>
              <a:off x="3647" y="2114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5 h 25"/>
                <a:gd name="T14" fmla="*/ 1 w 45"/>
                <a:gd name="T15" fmla="*/ 7 h 25"/>
                <a:gd name="T16" fmla="*/ 1 w 45"/>
                <a:gd name="T17" fmla="*/ 9 h 25"/>
                <a:gd name="T18" fmla="*/ 0 w 45"/>
                <a:gd name="T19" fmla="*/ 11 h 25"/>
                <a:gd name="T20" fmla="*/ 0 w 45"/>
                <a:gd name="T21" fmla="*/ 13 h 25"/>
                <a:gd name="T22" fmla="*/ 1 w 45"/>
                <a:gd name="T23" fmla="*/ 15 h 25"/>
                <a:gd name="T24" fmla="*/ 2 w 45"/>
                <a:gd name="T25" fmla="*/ 17 h 25"/>
                <a:gd name="T26" fmla="*/ 4 w 45"/>
                <a:gd name="T27" fmla="*/ 19 h 25"/>
                <a:gd name="T28" fmla="*/ 4 w 45"/>
                <a:gd name="T29" fmla="*/ 21 h 25"/>
                <a:gd name="T30" fmla="*/ 4 w 45"/>
                <a:gd name="T31" fmla="*/ 22 h 25"/>
                <a:gd name="T32" fmla="*/ 7 w 45"/>
                <a:gd name="T33" fmla="*/ 23 h 25"/>
                <a:gd name="T34" fmla="*/ 9 w 45"/>
                <a:gd name="T35" fmla="*/ 24 h 25"/>
                <a:gd name="T36" fmla="*/ 11 w 45"/>
                <a:gd name="T37" fmla="*/ 24 h 25"/>
                <a:gd name="T38" fmla="*/ 12 w 45"/>
                <a:gd name="T39" fmla="*/ 24 h 25"/>
                <a:gd name="T40" fmla="*/ 14 w 45"/>
                <a:gd name="T41" fmla="*/ 23 h 25"/>
                <a:gd name="T42" fmla="*/ 16 w 45"/>
                <a:gd name="T43" fmla="*/ 22 h 25"/>
                <a:gd name="T44" fmla="*/ 18 w 45"/>
                <a:gd name="T45" fmla="*/ 21 h 25"/>
                <a:gd name="T46" fmla="*/ 18 w 45"/>
                <a:gd name="T47" fmla="*/ 20 h 25"/>
                <a:gd name="T48" fmla="*/ 20 w 45"/>
                <a:gd name="T49" fmla="*/ 18 h 25"/>
                <a:gd name="T50" fmla="*/ 20 w 45"/>
                <a:gd name="T51" fmla="*/ 16 h 25"/>
                <a:gd name="T52" fmla="*/ 21 w 45"/>
                <a:gd name="T53" fmla="*/ 14 h 25"/>
                <a:gd name="T54" fmla="*/ 22 w 45"/>
                <a:gd name="T55" fmla="*/ 12 h 25"/>
                <a:gd name="T56" fmla="*/ 22 w 45"/>
                <a:gd name="T57" fmla="*/ 10 h 25"/>
                <a:gd name="T58" fmla="*/ 21 w 45"/>
                <a:gd name="T59" fmla="*/ 8 h 25"/>
                <a:gd name="T60" fmla="*/ 20 w 45"/>
                <a:gd name="T61" fmla="*/ 6 h 25"/>
                <a:gd name="T62" fmla="*/ 20 w 45"/>
                <a:gd name="T63" fmla="*/ 4 h 25"/>
                <a:gd name="T64" fmla="*/ 18 w 45"/>
                <a:gd name="T65" fmla="*/ 3 h 25"/>
                <a:gd name="T66" fmla="*/ 18 w 45"/>
                <a:gd name="T67" fmla="*/ 2 h 25"/>
                <a:gd name="T68" fmla="*/ 15 w 45"/>
                <a:gd name="T69" fmla="*/ 0 h 25"/>
                <a:gd name="T70" fmla="*/ 14 w 45"/>
                <a:gd name="T71" fmla="*/ 0 h 25"/>
                <a:gd name="T72" fmla="*/ 12 w 45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1" name="Freeform 95"/>
            <p:cNvSpPr>
              <a:spLocks/>
            </p:cNvSpPr>
            <p:nvPr/>
          </p:nvSpPr>
          <p:spPr bwMode="auto">
            <a:xfrm>
              <a:off x="3571" y="2072"/>
              <a:ext cx="29" cy="19"/>
            </a:xfrm>
            <a:custGeom>
              <a:avLst/>
              <a:gdLst>
                <a:gd name="T0" fmla="*/ 8 w 33"/>
                <a:gd name="T1" fmla="*/ 0 h 19"/>
                <a:gd name="T2" fmla="*/ 6 w 33"/>
                <a:gd name="T3" fmla="*/ 0 h 19"/>
                <a:gd name="T4" fmla="*/ 4 w 33"/>
                <a:gd name="T5" fmla="*/ 1 h 19"/>
                <a:gd name="T6" fmla="*/ 4 w 33"/>
                <a:gd name="T7" fmla="*/ 1 h 19"/>
                <a:gd name="T8" fmla="*/ 4 w 33"/>
                <a:gd name="T9" fmla="*/ 2 h 19"/>
                <a:gd name="T10" fmla="*/ 3 w 33"/>
                <a:gd name="T11" fmla="*/ 3 h 19"/>
                <a:gd name="T12" fmla="*/ 1 w 33"/>
                <a:gd name="T13" fmla="*/ 5 h 19"/>
                <a:gd name="T14" fmla="*/ 0 w 33"/>
                <a:gd name="T15" fmla="*/ 6 h 19"/>
                <a:gd name="T16" fmla="*/ 0 w 33"/>
                <a:gd name="T17" fmla="*/ 8 h 19"/>
                <a:gd name="T18" fmla="*/ 0 w 33"/>
                <a:gd name="T19" fmla="*/ 10 h 19"/>
                <a:gd name="T20" fmla="*/ 0 w 33"/>
                <a:gd name="T21" fmla="*/ 12 h 19"/>
                <a:gd name="T22" fmla="*/ 1 w 33"/>
                <a:gd name="T23" fmla="*/ 13 h 19"/>
                <a:gd name="T24" fmla="*/ 3 w 33"/>
                <a:gd name="T25" fmla="*/ 14 h 19"/>
                <a:gd name="T26" fmla="*/ 4 w 33"/>
                <a:gd name="T27" fmla="*/ 15 h 19"/>
                <a:gd name="T28" fmla="*/ 4 w 33"/>
                <a:gd name="T29" fmla="*/ 16 h 19"/>
                <a:gd name="T30" fmla="*/ 4 w 33"/>
                <a:gd name="T31" fmla="*/ 17 h 19"/>
                <a:gd name="T32" fmla="*/ 6 w 33"/>
                <a:gd name="T33" fmla="*/ 17 h 19"/>
                <a:gd name="T34" fmla="*/ 7 w 33"/>
                <a:gd name="T35" fmla="*/ 18 h 19"/>
                <a:gd name="T36" fmla="*/ 8 w 33"/>
                <a:gd name="T37" fmla="*/ 18 h 19"/>
                <a:gd name="T38" fmla="*/ 10 w 33"/>
                <a:gd name="T39" fmla="*/ 17 h 19"/>
                <a:gd name="T40" fmla="*/ 11 w 33"/>
                <a:gd name="T41" fmla="*/ 17 h 19"/>
                <a:gd name="T42" fmla="*/ 11 w 33"/>
                <a:gd name="T43" fmla="*/ 16 h 19"/>
                <a:gd name="T44" fmla="*/ 12 w 33"/>
                <a:gd name="T45" fmla="*/ 15 h 19"/>
                <a:gd name="T46" fmla="*/ 14 w 33"/>
                <a:gd name="T47" fmla="*/ 13 h 19"/>
                <a:gd name="T48" fmla="*/ 14 w 33"/>
                <a:gd name="T49" fmla="*/ 11 h 19"/>
                <a:gd name="T50" fmla="*/ 15 w 33"/>
                <a:gd name="T51" fmla="*/ 9 h 19"/>
                <a:gd name="T52" fmla="*/ 14 w 33"/>
                <a:gd name="T53" fmla="*/ 7 h 19"/>
                <a:gd name="T54" fmla="*/ 14 w 33"/>
                <a:gd name="T55" fmla="*/ 5 h 19"/>
                <a:gd name="T56" fmla="*/ 12 w 33"/>
                <a:gd name="T57" fmla="*/ 3 h 19"/>
                <a:gd name="T58" fmla="*/ 11 w 33"/>
                <a:gd name="T59" fmla="*/ 2 h 19"/>
                <a:gd name="T60" fmla="*/ 11 w 33"/>
                <a:gd name="T61" fmla="*/ 1 h 19"/>
                <a:gd name="T62" fmla="*/ 9 w 33"/>
                <a:gd name="T63" fmla="*/ 0 h 19"/>
                <a:gd name="T64" fmla="*/ 8 w 33"/>
                <a:gd name="T65" fmla="*/ 0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" h="19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2" name="Freeform 96"/>
            <p:cNvSpPr>
              <a:spLocks/>
            </p:cNvSpPr>
            <p:nvPr/>
          </p:nvSpPr>
          <p:spPr bwMode="auto">
            <a:xfrm>
              <a:off x="3613" y="2157"/>
              <a:ext cx="29" cy="18"/>
            </a:xfrm>
            <a:custGeom>
              <a:avLst/>
              <a:gdLst>
                <a:gd name="T0" fmla="*/ 10 w 32"/>
                <a:gd name="T1" fmla="*/ 0 h 18"/>
                <a:gd name="T2" fmla="*/ 7 w 32"/>
                <a:gd name="T3" fmla="*/ 0 h 18"/>
                <a:gd name="T4" fmla="*/ 5 w 32"/>
                <a:gd name="T5" fmla="*/ 0 h 18"/>
                <a:gd name="T6" fmla="*/ 5 w 32"/>
                <a:gd name="T7" fmla="*/ 1 h 18"/>
                <a:gd name="T8" fmla="*/ 4 w 32"/>
                <a:gd name="T9" fmla="*/ 3 h 18"/>
                <a:gd name="T10" fmla="*/ 2 w 32"/>
                <a:gd name="T11" fmla="*/ 4 h 18"/>
                <a:gd name="T12" fmla="*/ 1 w 32"/>
                <a:gd name="T13" fmla="*/ 5 h 18"/>
                <a:gd name="T14" fmla="*/ 1 w 32"/>
                <a:gd name="T15" fmla="*/ 7 h 18"/>
                <a:gd name="T16" fmla="*/ 0 w 32"/>
                <a:gd name="T17" fmla="*/ 9 h 18"/>
                <a:gd name="T18" fmla="*/ 1 w 32"/>
                <a:gd name="T19" fmla="*/ 11 h 18"/>
                <a:gd name="T20" fmla="*/ 2 w 32"/>
                <a:gd name="T21" fmla="*/ 13 h 18"/>
                <a:gd name="T22" fmla="*/ 3 w 32"/>
                <a:gd name="T23" fmla="*/ 14 h 18"/>
                <a:gd name="T24" fmla="*/ 5 w 32"/>
                <a:gd name="T25" fmla="*/ 15 h 18"/>
                <a:gd name="T26" fmla="*/ 5 w 32"/>
                <a:gd name="T27" fmla="*/ 16 h 18"/>
                <a:gd name="T28" fmla="*/ 5 w 32"/>
                <a:gd name="T29" fmla="*/ 17 h 18"/>
                <a:gd name="T30" fmla="*/ 6 w 32"/>
                <a:gd name="T31" fmla="*/ 17 h 18"/>
                <a:gd name="T32" fmla="*/ 10 w 32"/>
                <a:gd name="T33" fmla="*/ 17 h 18"/>
                <a:gd name="T34" fmla="*/ 11 w 32"/>
                <a:gd name="T35" fmla="*/ 17 h 18"/>
                <a:gd name="T36" fmla="*/ 12 w 32"/>
                <a:gd name="T37" fmla="*/ 17 h 18"/>
                <a:gd name="T38" fmla="*/ 13 w 32"/>
                <a:gd name="T39" fmla="*/ 16 h 18"/>
                <a:gd name="T40" fmla="*/ 14 w 32"/>
                <a:gd name="T41" fmla="*/ 15 h 18"/>
                <a:gd name="T42" fmla="*/ 15 w 32"/>
                <a:gd name="T43" fmla="*/ 15 h 18"/>
                <a:gd name="T44" fmla="*/ 16 w 32"/>
                <a:gd name="T45" fmla="*/ 13 h 18"/>
                <a:gd name="T46" fmla="*/ 16 w 32"/>
                <a:gd name="T47" fmla="*/ 12 h 18"/>
                <a:gd name="T48" fmla="*/ 17 w 32"/>
                <a:gd name="T49" fmla="*/ 11 h 18"/>
                <a:gd name="T50" fmla="*/ 17 w 32"/>
                <a:gd name="T51" fmla="*/ 9 h 18"/>
                <a:gd name="T52" fmla="*/ 17 w 32"/>
                <a:gd name="T53" fmla="*/ 7 h 18"/>
                <a:gd name="T54" fmla="*/ 16 w 32"/>
                <a:gd name="T55" fmla="*/ 5 h 18"/>
                <a:gd name="T56" fmla="*/ 16 w 32"/>
                <a:gd name="T57" fmla="*/ 3 h 18"/>
                <a:gd name="T58" fmla="*/ 15 w 32"/>
                <a:gd name="T59" fmla="*/ 2 h 18"/>
                <a:gd name="T60" fmla="*/ 14 w 32"/>
                <a:gd name="T61" fmla="*/ 1 h 18"/>
                <a:gd name="T62" fmla="*/ 13 w 32"/>
                <a:gd name="T63" fmla="*/ 1 h 18"/>
                <a:gd name="T64" fmla="*/ 12 w 32"/>
                <a:gd name="T65" fmla="*/ 0 h 18"/>
                <a:gd name="T66" fmla="*/ 10 w 32"/>
                <a:gd name="T67" fmla="*/ 0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18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3" name="Freeform 97"/>
            <p:cNvSpPr>
              <a:spLocks/>
            </p:cNvSpPr>
            <p:nvPr/>
          </p:nvSpPr>
          <p:spPr bwMode="auto">
            <a:xfrm>
              <a:off x="3344" y="2166"/>
              <a:ext cx="29" cy="19"/>
            </a:xfrm>
            <a:custGeom>
              <a:avLst/>
              <a:gdLst>
                <a:gd name="T0" fmla="*/ 8 w 33"/>
                <a:gd name="T1" fmla="*/ 0 h 19"/>
                <a:gd name="T2" fmla="*/ 6 w 33"/>
                <a:gd name="T3" fmla="*/ 0 h 19"/>
                <a:gd name="T4" fmla="*/ 4 w 33"/>
                <a:gd name="T5" fmla="*/ 0 h 19"/>
                <a:gd name="T6" fmla="*/ 4 w 33"/>
                <a:gd name="T7" fmla="*/ 1 h 19"/>
                <a:gd name="T8" fmla="*/ 4 w 33"/>
                <a:gd name="T9" fmla="*/ 2 h 19"/>
                <a:gd name="T10" fmla="*/ 3 w 33"/>
                <a:gd name="T11" fmla="*/ 3 h 19"/>
                <a:gd name="T12" fmla="*/ 1 w 33"/>
                <a:gd name="T13" fmla="*/ 5 h 19"/>
                <a:gd name="T14" fmla="*/ 0 w 33"/>
                <a:gd name="T15" fmla="*/ 6 h 19"/>
                <a:gd name="T16" fmla="*/ 0 w 33"/>
                <a:gd name="T17" fmla="*/ 8 h 19"/>
                <a:gd name="T18" fmla="*/ 0 w 33"/>
                <a:gd name="T19" fmla="*/ 10 h 19"/>
                <a:gd name="T20" fmla="*/ 0 w 33"/>
                <a:gd name="T21" fmla="*/ 12 h 19"/>
                <a:gd name="T22" fmla="*/ 2 w 33"/>
                <a:gd name="T23" fmla="*/ 13 h 19"/>
                <a:gd name="T24" fmla="*/ 3 w 33"/>
                <a:gd name="T25" fmla="*/ 14 h 19"/>
                <a:gd name="T26" fmla="*/ 4 w 33"/>
                <a:gd name="T27" fmla="*/ 16 h 19"/>
                <a:gd name="T28" fmla="*/ 4 w 33"/>
                <a:gd name="T29" fmla="*/ 17 h 19"/>
                <a:gd name="T30" fmla="*/ 5 w 33"/>
                <a:gd name="T31" fmla="*/ 17 h 19"/>
                <a:gd name="T32" fmla="*/ 7 w 33"/>
                <a:gd name="T33" fmla="*/ 18 h 19"/>
                <a:gd name="T34" fmla="*/ 8 w 33"/>
                <a:gd name="T35" fmla="*/ 18 h 19"/>
                <a:gd name="T36" fmla="*/ 10 w 33"/>
                <a:gd name="T37" fmla="*/ 17 h 19"/>
                <a:gd name="T38" fmla="*/ 11 w 33"/>
                <a:gd name="T39" fmla="*/ 17 h 19"/>
                <a:gd name="T40" fmla="*/ 11 w 33"/>
                <a:gd name="T41" fmla="*/ 16 h 19"/>
                <a:gd name="T42" fmla="*/ 12 w 33"/>
                <a:gd name="T43" fmla="*/ 15 h 19"/>
                <a:gd name="T44" fmla="*/ 14 w 33"/>
                <a:gd name="T45" fmla="*/ 14 h 19"/>
                <a:gd name="T46" fmla="*/ 14 w 33"/>
                <a:gd name="T47" fmla="*/ 12 h 19"/>
                <a:gd name="T48" fmla="*/ 14 w 33"/>
                <a:gd name="T49" fmla="*/ 11 h 19"/>
                <a:gd name="T50" fmla="*/ 15 w 33"/>
                <a:gd name="T51" fmla="*/ 9 h 19"/>
                <a:gd name="T52" fmla="*/ 15 w 33"/>
                <a:gd name="T53" fmla="*/ 7 h 19"/>
                <a:gd name="T54" fmla="*/ 14 w 33"/>
                <a:gd name="T55" fmla="*/ 5 h 19"/>
                <a:gd name="T56" fmla="*/ 13 w 33"/>
                <a:gd name="T57" fmla="*/ 4 h 19"/>
                <a:gd name="T58" fmla="*/ 12 w 33"/>
                <a:gd name="T59" fmla="*/ 2 h 19"/>
                <a:gd name="T60" fmla="*/ 11 w 33"/>
                <a:gd name="T61" fmla="*/ 1 h 19"/>
                <a:gd name="T62" fmla="*/ 10 w 33"/>
                <a:gd name="T63" fmla="*/ 1 h 19"/>
                <a:gd name="T64" fmla="*/ 9 w 33"/>
                <a:gd name="T65" fmla="*/ 0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" h="19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4" name="Freeform 98"/>
            <p:cNvSpPr>
              <a:spLocks/>
            </p:cNvSpPr>
            <p:nvPr/>
          </p:nvSpPr>
          <p:spPr bwMode="auto">
            <a:xfrm>
              <a:off x="3467" y="2200"/>
              <a:ext cx="29" cy="18"/>
            </a:xfrm>
            <a:custGeom>
              <a:avLst/>
              <a:gdLst>
                <a:gd name="T0" fmla="*/ 8 w 33"/>
                <a:gd name="T1" fmla="*/ 0 h 18"/>
                <a:gd name="T2" fmla="*/ 7 w 33"/>
                <a:gd name="T3" fmla="*/ 0 h 18"/>
                <a:gd name="T4" fmla="*/ 4 w 33"/>
                <a:gd name="T5" fmla="*/ 0 h 18"/>
                <a:gd name="T6" fmla="*/ 4 w 33"/>
                <a:gd name="T7" fmla="*/ 1 h 18"/>
                <a:gd name="T8" fmla="*/ 4 w 33"/>
                <a:gd name="T9" fmla="*/ 2 h 18"/>
                <a:gd name="T10" fmla="*/ 3 w 33"/>
                <a:gd name="T11" fmla="*/ 2 h 18"/>
                <a:gd name="T12" fmla="*/ 2 w 33"/>
                <a:gd name="T13" fmla="*/ 4 h 18"/>
                <a:gd name="T14" fmla="*/ 1 w 33"/>
                <a:gd name="T15" fmla="*/ 5 h 18"/>
                <a:gd name="T16" fmla="*/ 0 w 33"/>
                <a:gd name="T17" fmla="*/ 7 h 18"/>
                <a:gd name="T18" fmla="*/ 0 w 33"/>
                <a:gd name="T19" fmla="*/ 9 h 18"/>
                <a:gd name="T20" fmla="*/ 1 w 33"/>
                <a:gd name="T21" fmla="*/ 10 h 18"/>
                <a:gd name="T22" fmla="*/ 1 w 33"/>
                <a:gd name="T23" fmla="*/ 12 h 18"/>
                <a:gd name="T24" fmla="*/ 2 w 33"/>
                <a:gd name="T25" fmla="*/ 13 h 18"/>
                <a:gd name="T26" fmla="*/ 4 w 33"/>
                <a:gd name="T27" fmla="*/ 14 h 18"/>
                <a:gd name="T28" fmla="*/ 4 w 33"/>
                <a:gd name="T29" fmla="*/ 16 h 18"/>
                <a:gd name="T30" fmla="*/ 5 w 33"/>
                <a:gd name="T31" fmla="*/ 17 h 18"/>
                <a:gd name="T32" fmla="*/ 7 w 33"/>
                <a:gd name="T33" fmla="*/ 17 h 18"/>
                <a:gd name="T34" fmla="*/ 8 w 33"/>
                <a:gd name="T35" fmla="*/ 17 h 18"/>
                <a:gd name="T36" fmla="*/ 9 w 33"/>
                <a:gd name="T37" fmla="*/ 17 h 18"/>
                <a:gd name="T38" fmla="*/ 10 w 33"/>
                <a:gd name="T39" fmla="*/ 16 h 18"/>
                <a:gd name="T40" fmla="*/ 11 w 33"/>
                <a:gd name="T41" fmla="*/ 16 h 18"/>
                <a:gd name="T42" fmla="*/ 12 w 33"/>
                <a:gd name="T43" fmla="*/ 14 h 18"/>
                <a:gd name="T44" fmla="*/ 14 w 33"/>
                <a:gd name="T45" fmla="*/ 13 h 18"/>
                <a:gd name="T46" fmla="*/ 14 w 33"/>
                <a:gd name="T47" fmla="*/ 12 h 18"/>
                <a:gd name="T48" fmla="*/ 15 w 33"/>
                <a:gd name="T49" fmla="*/ 10 h 18"/>
                <a:gd name="T50" fmla="*/ 15 w 33"/>
                <a:gd name="T51" fmla="*/ 8 h 18"/>
                <a:gd name="T52" fmla="*/ 14 w 33"/>
                <a:gd name="T53" fmla="*/ 6 h 18"/>
                <a:gd name="T54" fmla="*/ 14 w 33"/>
                <a:gd name="T55" fmla="*/ 4 h 18"/>
                <a:gd name="T56" fmla="*/ 13 w 33"/>
                <a:gd name="T57" fmla="*/ 3 h 18"/>
                <a:gd name="T58" fmla="*/ 12 w 33"/>
                <a:gd name="T59" fmla="*/ 2 h 18"/>
                <a:gd name="T60" fmla="*/ 11 w 33"/>
                <a:gd name="T61" fmla="*/ 1 h 18"/>
                <a:gd name="T62" fmla="*/ 11 w 33"/>
                <a:gd name="T63" fmla="*/ 0 h 18"/>
                <a:gd name="T64" fmla="*/ 10 w 33"/>
                <a:gd name="T65" fmla="*/ 0 h 18"/>
                <a:gd name="T66" fmla="*/ 8 w 33"/>
                <a:gd name="T67" fmla="*/ 0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" h="18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5" name="Freeform 99"/>
            <p:cNvSpPr>
              <a:spLocks/>
            </p:cNvSpPr>
            <p:nvPr/>
          </p:nvSpPr>
          <p:spPr bwMode="auto">
            <a:xfrm>
              <a:off x="3385" y="2085"/>
              <a:ext cx="262" cy="109"/>
            </a:xfrm>
            <a:custGeom>
              <a:avLst/>
              <a:gdLst>
                <a:gd name="T0" fmla="*/ 58 w 295"/>
                <a:gd name="T1" fmla="*/ 3 h 109"/>
                <a:gd name="T2" fmla="*/ 46 w 295"/>
                <a:gd name="T3" fmla="*/ 7 h 109"/>
                <a:gd name="T4" fmla="*/ 35 w 295"/>
                <a:gd name="T5" fmla="*/ 12 h 109"/>
                <a:gd name="T6" fmla="*/ 25 w 295"/>
                <a:gd name="T7" fmla="*/ 19 h 109"/>
                <a:gd name="T8" fmla="*/ 16 w 295"/>
                <a:gd name="T9" fmla="*/ 27 h 109"/>
                <a:gd name="T10" fmla="*/ 9 w 295"/>
                <a:gd name="T11" fmla="*/ 35 h 109"/>
                <a:gd name="T12" fmla="*/ 4 w 295"/>
                <a:gd name="T13" fmla="*/ 44 h 109"/>
                <a:gd name="T14" fmla="*/ 1 w 295"/>
                <a:gd name="T15" fmla="*/ 54 h 109"/>
                <a:gd name="T16" fmla="*/ 0 w 295"/>
                <a:gd name="T17" fmla="*/ 63 h 109"/>
                <a:gd name="T18" fmla="*/ 2 w 295"/>
                <a:gd name="T19" fmla="*/ 72 h 109"/>
                <a:gd name="T20" fmla="*/ 4 w 295"/>
                <a:gd name="T21" fmla="*/ 81 h 109"/>
                <a:gd name="T22" fmla="*/ 11 w 295"/>
                <a:gd name="T23" fmla="*/ 89 h 109"/>
                <a:gd name="T24" fmla="*/ 18 w 295"/>
                <a:gd name="T25" fmla="*/ 95 h 109"/>
                <a:gd name="T26" fmla="*/ 28 w 295"/>
                <a:gd name="T27" fmla="*/ 101 h 109"/>
                <a:gd name="T28" fmla="*/ 37 w 295"/>
                <a:gd name="T29" fmla="*/ 105 h 109"/>
                <a:gd name="T30" fmla="*/ 49 w 295"/>
                <a:gd name="T31" fmla="*/ 107 h 109"/>
                <a:gd name="T32" fmla="*/ 61 w 295"/>
                <a:gd name="T33" fmla="*/ 108 h 109"/>
                <a:gd name="T34" fmla="*/ 74 w 295"/>
                <a:gd name="T35" fmla="*/ 107 h 109"/>
                <a:gd name="T36" fmla="*/ 86 w 295"/>
                <a:gd name="T37" fmla="*/ 105 h 109"/>
                <a:gd name="T38" fmla="*/ 99 w 295"/>
                <a:gd name="T39" fmla="*/ 100 h 109"/>
                <a:gd name="T40" fmla="*/ 109 w 295"/>
                <a:gd name="T41" fmla="*/ 95 h 109"/>
                <a:gd name="T42" fmla="*/ 120 w 295"/>
                <a:gd name="T43" fmla="*/ 88 h 109"/>
                <a:gd name="T44" fmla="*/ 129 w 295"/>
                <a:gd name="T45" fmla="*/ 81 h 109"/>
                <a:gd name="T46" fmla="*/ 136 w 295"/>
                <a:gd name="T47" fmla="*/ 72 h 109"/>
                <a:gd name="T48" fmla="*/ 141 w 295"/>
                <a:gd name="T49" fmla="*/ 63 h 109"/>
                <a:gd name="T50" fmla="*/ 143 w 295"/>
                <a:gd name="T51" fmla="*/ 54 h 109"/>
                <a:gd name="T52" fmla="*/ 145 w 295"/>
                <a:gd name="T53" fmla="*/ 44 h 109"/>
                <a:gd name="T54" fmla="*/ 142 w 295"/>
                <a:gd name="T55" fmla="*/ 35 h 109"/>
                <a:gd name="T56" fmla="*/ 139 w 295"/>
                <a:gd name="T57" fmla="*/ 27 h 109"/>
                <a:gd name="T58" fmla="*/ 134 w 295"/>
                <a:gd name="T59" fmla="*/ 19 h 109"/>
                <a:gd name="T60" fmla="*/ 125 w 295"/>
                <a:gd name="T61" fmla="*/ 12 h 109"/>
                <a:gd name="T62" fmla="*/ 116 w 295"/>
                <a:gd name="T63" fmla="*/ 7 h 109"/>
                <a:gd name="T64" fmla="*/ 107 w 295"/>
                <a:gd name="T65" fmla="*/ 3 h 109"/>
                <a:gd name="T66" fmla="*/ 95 w 295"/>
                <a:gd name="T67" fmla="*/ 0 h 109"/>
                <a:gd name="T68" fmla="*/ 83 w 295"/>
                <a:gd name="T69" fmla="*/ 0 h 109"/>
                <a:gd name="T70" fmla="*/ 70 w 295"/>
                <a:gd name="T71" fmla="*/ 0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5" h="109">
                  <a:moveTo>
                    <a:pt x="130" y="2"/>
                  </a:moveTo>
                  <a:lnTo>
                    <a:pt x="117" y="3"/>
                  </a:lnTo>
                  <a:lnTo>
                    <a:pt x="105" y="5"/>
                  </a:lnTo>
                  <a:lnTo>
                    <a:pt x="93" y="7"/>
                  </a:lnTo>
                  <a:lnTo>
                    <a:pt x="81" y="10"/>
                  </a:lnTo>
                  <a:lnTo>
                    <a:pt x="70" y="12"/>
                  </a:lnTo>
                  <a:lnTo>
                    <a:pt x="60" y="16"/>
                  </a:lnTo>
                  <a:lnTo>
                    <a:pt x="50" y="19"/>
                  </a:lnTo>
                  <a:lnTo>
                    <a:pt x="39" y="23"/>
                  </a:lnTo>
                  <a:lnTo>
                    <a:pt x="32" y="27"/>
                  </a:lnTo>
                  <a:lnTo>
                    <a:pt x="24" y="31"/>
                  </a:lnTo>
                  <a:lnTo>
                    <a:pt x="17" y="35"/>
                  </a:lnTo>
                  <a:lnTo>
                    <a:pt x="12" y="40"/>
                  </a:lnTo>
                  <a:lnTo>
                    <a:pt x="7" y="44"/>
                  </a:lnTo>
                  <a:lnTo>
                    <a:pt x="3" y="49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7"/>
                  </a:lnTo>
                  <a:lnTo>
                    <a:pt x="10" y="81"/>
                  </a:lnTo>
                  <a:lnTo>
                    <a:pt x="15" y="85"/>
                  </a:lnTo>
                  <a:lnTo>
                    <a:pt x="21" y="89"/>
                  </a:lnTo>
                  <a:lnTo>
                    <a:pt x="28" y="92"/>
                  </a:lnTo>
                  <a:lnTo>
                    <a:pt x="37" y="95"/>
                  </a:lnTo>
                  <a:lnTo>
                    <a:pt x="45" y="98"/>
                  </a:lnTo>
                  <a:lnTo>
                    <a:pt x="55" y="101"/>
                  </a:lnTo>
                  <a:lnTo>
                    <a:pt x="65" y="103"/>
                  </a:lnTo>
                  <a:lnTo>
                    <a:pt x="77" y="105"/>
                  </a:lnTo>
                  <a:lnTo>
                    <a:pt x="88" y="106"/>
                  </a:lnTo>
                  <a:lnTo>
                    <a:pt x="100" y="107"/>
                  </a:lnTo>
                  <a:lnTo>
                    <a:pt x="113" y="108"/>
                  </a:lnTo>
                  <a:lnTo>
                    <a:pt x="125" y="108"/>
                  </a:lnTo>
                  <a:lnTo>
                    <a:pt x="137" y="108"/>
                  </a:lnTo>
                  <a:lnTo>
                    <a:pt x="151" y="107"/>
                  </a:lnTo>
                  <a:lnTo>
                    <a:pt x="163" y="106"/>
                  </a:lnTo>
                  <a:lnTo>
                    <a:pt x="176" y="105"/>
                  </a:lnTo>
                  <a:lnTo>
                    <a:pt x="188" y="103"/>
                  </a:lnTo>
                  <a:lnTo>
                    <a:pt x="201" y="100"/>
                  </a:lnTo>
                  <a:lnTo>
                    <a:pt x="213" y="98"/>
                  </a:lnTo>
                  <a:lnTo>
                    <a:pt x="224" y="95"/>
                  </a:lnTo>
                  <a:lnTo>
                    <a:pt x="234" y="92"/>
                  </a:lnTo>
                  <a:lnTo>
                    <a:pt x="244" y="88"/>
                  </a:lnTo>
                  <a:lnTo>
                    <a:pt x="253" y="85"/>
                  </a:lnTo>
                  <a:lnTo>
                    <a:pt x="262" y="81"/>
                  </a:lnTo>
                  <a:lnTo>
                    <a:pt x="269" y="77"/>
                  </a:lnTo>
                  <a:lnTo>
                    <a:pt x="276" y="72"/>
                  </a:lnTo>
                  <a:lnTo>
                    <a:pt x="282" y="68"/>
                  </a:lnTo>
                  <a:lnTo>
                    <a:pt x="286" y="63"/>
                  </a:lnTo>
                  <a:lnTo>
                    <a:pt x="289" y="58"/>
                  </a:lnTo>
                  <a:lnTo>
                    <a:pt x="292" y="54"/>
                  </a:lnTo>
                  <a:lnTo>
                    <a:pt x="294" y="49"/>
                  </a:lnTo>
                  <a:lnTo>
                    <a:pt x="294" y="44"/>
                  </a:lnTo>
                  <a:lnTo>
                    <a:pt x="293" y="40"/>
                  </a:lnTo>
                  <a:lnTo>
                    <a:pt x="291" y="35"/>
                  </a:lnTo>
                  <a:lnTo>
                    <a:pt x="288" y="31"/>
                  </a:lnTo>
                  <a:lnTo>
                    <a:pt x="284" y="27"/>
                  </a:lnTo>
                  <a:lnTo>
                    <a:pt x="278" y="23"/>
                  </a:lnTo>
                  <a:lnTo>
                    <a:pt x="273" y="19"/>
                  </a:lnTo>
                  <a:lnTo>
                    <a:pt x="265" y="16"/>
                  </a:lnTo>
                  <a:lnTo>
                    <a:pt x="257" y="12"/>
                  </a:lnTo>
                  <a:lnTo>
                    <a:pt x="248" y="10"/>
                  </a:lnTo>
                  <a:lnTo>
                    <a:pt x="239" y="7"/>
                  </a:lnTo>
                  <a:lnTo>
                    <a:pt x="229" y="5"/>
                  </a:lnTo>
                  <a:lnTo>
                    <a:pt x="217" y="3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43" y="0"/>
                  </a:lnTo>
                  <a:lnTo>
                    <a:pt x="130" y="2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6" name="Freeform 100"/>
            <p:cNvSpPr>
              <a:spLocks/>
            </p:cNvSpPr>
            <p:nvPr/>
          </p:nvSpPr>
          <p:spPr bwMode="auto">
            <a:xfrm>
              <a:off x="4924" y="2095"/>
              <a:ext cx="29" cy="19"/>
            </a:xfrm>
            <a:custGeom>
              <a:avLst/>
              <a:gdLst>
                <a:gd name="T0" fmla="*/ 10 w 32"/>
                <a:gd name="T1" fmla="*/ 0 h 19"/>
                <a:gd name="T2" fmla="*/ 7 w 32"/>
                <a:gd name="T3" fmla="*/ 1 h 19"/>
                <a:gd name="T4" fmla="*/ 5 w 32"/>
                <a:gd name="T5" fmla="*/ 1 h 19"/>
                <a:gd name="T6" fmla="*/ 5 w 32"/>
                <a:gd name="T7" fmla="*/ 1 h 19"/>
                <a:gd name="T8" fmla="*/ 5 w 32"/>
                <a:gd name="T9" fmla="*/ 3 h 19"/>
                <a:gd name="T10" fmla="*/ 3 w 32"/>
                <a:gd name="T11" fmla="*/ 3 h 19"/>
                <a:gd name="T12" fmla="*/ 2 w 32"/>
                <a:gd name="T13" fmla="*/ 5 h 19"/>
                <a:gd name="T14" fmla="*/ 0 w 32"/>
                <a:gd name="T15" fmla="*/ 7 h 19"/>
                <a:gd name="T16" fmla="*/ 0 w 32"/>
                <a:gd name="T17" fmla="*/ 9 h 19"/>
                <a:gd name="T18" fmla="*/ 0 w 32"/>
                <a:gd name="T19" fmla="*/ 11 h 19"/>
                <a:gd name="T20" fmla="*/ 1 w 32"/>
                <a:gd name="T21" fmla="*/ 13 h 19"/>
                <a:gd name="T22" fmla="*/ 2 w 32"/>
                <a:gd name="T23" fmla="*/ 14 h 19"/>
                <a:gd name="T24" fmla="*/ 4 w 32"/>
                <a:gd name="T25" fmla="*/ 15 h 19"/>
                <a:gd name="T26" fmla="*/ 5 w 32"/>
                <a:gd name="T27" fmla="*/ 16 h 19"/>
                <a:gd name="T28" fmla="*/ 5 w 32"/>
                <a:gd name="T29" fmla="*/ 17 h 19"/>
                <a:gd name="T30" fmla="*/ 5 w 32"/>
                <a:gd name="T31" fmla="*/ 17 h 19"/>
                <a:gd name="T32" fmla="*/ 7 w 32"/>
                <a:gd name="T33" fmla="*/ 18 h 19"/>
                <a:gd name="T34" fmla="*/ 10 w 32"/>
                <a:gd name="T35" fmla="*/ 18 h 19"/>
                <a:gd name="T36" fmla="*/ 11 w 32"/>
                <a:gd name="T37" fmla="*/ 18 h 19"/>
                <a:gd name="T38" fmla="*/ 12 w 32"/>
                <a:gd name="T39" fmla="*/ 17 h 19"/>
                <a:gd name="T40" fmla="*/ 13 w 32"/>
                <a:gd name="T41" fmla="*/ 17 h 19"/>
                <a:gd name="T42" fmla="*/ 14 w 32"/>
                <a:gd name="T43" fmla="*/ 16 h 19"/>
                <a:gd name="T44" fmla="*/ 15 w 32"/>
                <a:gd name="T45" fmla="*/ 15 h 19"/>
                <a:gd name="T46" fmla="*/ 16 w 32"/>
                <a:gd name="T47" fmla="*/ 13 h 19"/>
                <a:gd name="T48" fmla="*/ 16 w 32"/>
                <a:gd name="T49" fmla="*/ 12 h 19"/>
                <a:gd name="T50" fmla="*/ 17 w 32"/>
                <a:gd name="T51" fmla="*/ 10 h 19"/>
                <a:gd name="T52" fmla="*/ 17 w 32"/>
                <a:gd name="T53" fmla="*/ 8 h 19"/>
                <a:gd name="T54" fmla="*/ 16 w 32"/>
                <a:gd name="T55" fmla="*/ 7 h 19"/>
                <a:gd name="T56" fmla="*/ 16 w 32"/>
                <a:gd name="T57" fmla="*/ 5 h 19"/>
                <a:gd name="T58" fmla="*/ 15 w 32"/>
                <a:gd name="T59" fmla="*/ 3 h 19"/>
                <a:gd name="T60" fmla="*/ 14 w 32"/>
                <a:gd name="T61" fmla="*/ 3 h 19"/>
                <a:gd name="T62" fmla="*/ 13 w 32"/>
                <a:gd name="T63" fmla="*/ 1 h 19"/>
                <a:gd name="T64" fmla="*/ 12 w 32"/>
                <a:gd name="T65" fmla="*/ 1 h 19"/>
                <a:gd name="T66" fmla="*/ 11 w 32"/>
                <a:gd name="T67" fmla="*/ 1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" h="19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7" name="Freeform 101"/>
            <p:cNvSpPr>
              <a:spLocks/>
            </p:cNvSpPr>
            <p:nvPr/>
          </p:nvSpPr>
          <p:spPr bwMode="auto">
            <a:xfrm>
              <a:off x="4945" y="207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2 h 25"/>
                <a:gd name="T18" fmla="*/ 0 w 45"/>
                <a:gd name="T19" fmla="*/ 14 h 25"/>
                <a:gd name="T20" fmla="*/ 1 w 45"/>
                <a:gd name="T21" fmla="*/ 16 h 25"/>
                <a:gd name="T22" fmla="*/ 2 w 45"/>
                <a:gd name="T23" fmla="*/ 18 h 25"/>
                <a:gd name="T24" fmla="*/ 4 w 45"/>
                <a:gd name="T25" fmla="*/ 20 h 25"/>
                <a:gd name="T26" fmla="*/ 4 w 45"/>
                <a:gd name="T27" fmla="*/ 21 h 25"/>
                <a:gd name="T28" fmla="*/ 4 w 45"/>
                <a:gd name="T29" fmla="*/ 22 h 25"/>
                <a:gd name="T30" fmla="*/ 7 w 45"/>
                <a:gd name="T31" fmla="*/ 23 h 25"/>
                <a:gd name="T32" fmla="*/ 9 w 45"/>
                <a:gd name="T33" fmla="*/ 24 h 25"/>
                <a:gd name="T34" fmla="*/ 10 w 45"/>
                <a:gd name="T35" fmla="*/ 24 h 25"/>
                <a:gd name="T36" fmla="*/ 12 w 45"/>
                <a:gd name="T37" fmla="*/ 24 h 25"/>
                <a:gd name="T38" fmla="*/ 14 w 45"/>
                <a:gd name="T39" fmla="*/ 24 h 25"/>
                <a:gd name="T40" fmla="*/ 16 w 45"/>
                <a:gd name="T41" fmla="*/ 23 h 25"/>
                <a:gd name="T42" fmla="*/ 18 w 45"/>
                <a:gd name="T43" fmla="*/ 22 h 25"/>
                <a:gd name="T44" fmla="*/ 18 w 45"/>
                <a:gd name="T45" fmla="*/ 20 h 25"/>
                <a:gd name="T46" fmla="*/ 20 w 45"/>
                <a:gd name="T47" fmla="*/ 18 h 25"/>
                <a:gd name="T48" fmla="*/ 20 w 45"/>
                <a:gd name="T49" fmla="*/ 17 h 25"/>
                <a:gd name="T50" fmla="*/ 21 w 45"/>
                <a:gd name="T51" fmla="*/ 15 h 25"/>
                <a:gd name="T52" fmla="*/ 22 w 45"/>
                <a:gd name="T53" fmla="*/ 13 h 25"/>
                <a:gd name="T54" fmla="*/ 22 w 45"/>
                <a:gd name="T55" fmla="*/ 10 h 25"/>
                <a:gd name="T56" fmla="*/ 21 w 45"/>
                <a:gd name="T57" fmla="*/ 8 h 25"/>
                <a:gd name="T58" fmla="*/ 20 w 45"/>
                <a:gd name="T59" fmla="*/ 6 h 25"/>
                <a:gd name="T60" fmla="*/ 20 w 45"/>
                <a:gd name="T61" fmla="*/ 5 h 25"/>
                <a:gd name="T62" fmla="*/ 18 w 45"/>
                <a:gd name="T63" fmla="*/ 3 h 25"/>
                <a:gd name="T64" fmla="*/ 17 w 45"/>
                <a:gd name="T65" fmla="*/ 2 h 25"/>
                <a:gd name="T66" fmla="*/ 15 w 45"/>
                <a:gd name="T67" fmla="*/ 1 h 25"/>
                <a:gd name="T68" fmla="*/ 13 w 45"/>
                <a:gd name="T69" fmla="*/ 0 h 25"/>
                <a:gd name="T70" fmla="*/ 12 w 45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8" name="Freeform 102"/>
            <p:cNvSpPr>
              <a:spLocks/>
            </p:cNvSpPr>
            <p:nvPr/>
          </p:nvSpPr>
          <p:spPr bwMode="auto">
            <a:xfrm>
              <a:off x="5023" y="2071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0 h 26"/>
                <a:gd name="T4" fmla="*/ 8 w 45"/>
                <a:gd name="T5" fmla="*/ 1 h 26"/>
                <a:gd name="T6" fmla="*/ 4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1 w 45"/>
                <a:gd name="T15" fmla="*/ 8 h 26"/>
                <a:gd name="T16" fmla="*/ 0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1 w 45"/>
                <a:gd name="T23" fmla="*/ 16 h 26"/>
                <a:gd name="T24" fmla="*/ 2 w 45"/>
                <a:gd name="T25" fmla="*/ 18 h 26"/>
                <a:gd name="T26" fmla="*/ 4 w 45"/>
                <a:gd name="T27" fmla="*/ 20 h 26"/>
                <a:gd name="T28" fmla="*/ 4 w 45"/>
                <a:gd name="T29" fmla="*/ 21 h 26"/>
                <a:gd name="T30" fmla="*/ 4 w 45"/>
                <a:gd name="T31" fmla="*/ 23 h 26"/>
                <a:gd name="T32" fmla="*/ 7 w 45"/>
                <a:gd name="T33" fmla="*/ 23 h 26"/>
                <a:gd name="T34" fmla="*/ 9 w 45"/>
                <a:gd name="T35" fmla="*/ 24 h 26"/>
                <a:gd name="T36" fmla="*/ 10 w 45"/>
                <a:gd name="T37" fmla="*/ 25 h 26"/>
                <a:gd name="T38" fmla="*/ 12 w 45"/>
                <a:gd name="T39" fmla="*/ 24 h 26"/>
                <a:gd name="T40" fmla="*/ 14 w 45"/>
                <a:gd name="T41" fmla="*/ 24 h 26"/>
                <a:gd name="T42" fmla="*/ 16 w 45"/>
                <a:gd name="T43" fmla="*/ 23 h 26"/>
                <a:gd name="T44" fmla="*/ 18 w 45"/>
                <a:gd name="T45" fmla="*/ 22 h 26"/>
                <a:gd name="T46" fmla="*/ 18 w 45"/>
                <a:gd name="T47" fmla="*/ 21 h 26"/>
                <a:gd name="T48" fmla="*/ 20 w 45"/>
                <a:gd name="T49" fmla="*/ 19 h 26"/>
                <a:gd name="T50" fmla="*/ 20 w 45"/>
                <a:gd name="T51" fmla="*/ 17 h 26"/>
                <a:gd name="T52" fmla="*/ 21 w 45"/>
                <a:gd name="T53" fmla="*/ 15 h 26"/>
                <a:gd name="T54" fmla="*/ 22 w 45"/>
                <a:gd name="T55" fmla="*/ 13 h 26"/>
                <a:gd name="T56" fmla="*/ 22 w 45"/>
                <a:gd name="T57" fmla="*/ 11 h 26"/>
                <a:gd name="T58" fmla="*/ 21 w 45"/>
                <a:gd name="T59" fmla="*/ 9 h 26"/>
                <a:gd name="T60" fmla="*/ 20 w 45"/>
                <a:gd name="T61" fmla="*/ 7 h 26"/>
                <a:gd name="T62" fmla="*/ 20 w 45"/>
                <a:gd name="T63" fmla="*/ 5 h 26"/>
                <a:gd name="T64" fmla="*/ 18 w 45"/>
                <a:gd name="T65" fmla="*/ 3 h 26"/>
                <a:gd name="T66" fmla="*/ 17 w 45"/>
                <a:gd name="T67" fmla="*/ 2 h 26"/>
                <a:gd name="T68" fmla="*/ 15 w 45"/>
                <a:gd name="T69" fmla="*/ 1 h 26"/>
                <a:gd name="T70" fmla="*/ 13 w 45"/>
                <a:gd name="T71" fmla="*/ 1 h 26"/>
                <a:gd name="T72" fmla="*/ 12 w 45"/>
                <a:gd name="T73" fmla="*/ 0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29" name="Freeform 103"/>
            <p:cNvSpPr>
              <a:spLocks/>
            </p:cNvSpPr>
            <p:nvPr/>
          </p:nvSpPr>
          <p:spPr bwMode="auto">
            <a:xfrm>
              <a:off x="5073" y="207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10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1 w 45"/>
                <a:gd name="T17" fmla="*/ 10 h 25"/>
                <a:gd name="T18" fmla="*/ 1 w 45"/>
                <a:gd name="T19" fmla="*/ 12 h 25"/>
                <a:gd name="T20" fmla="*/ 1 w 45"/>
                <a:gd name="T21" fmla="*/ 16 h 25"/>
                <a:gd name="T22" fmla="*/ 3 w 45"/>
                <a:gd name="T23" fmla="*/ 18 h 25"/>
                <a:gd name="T24" fmla="*/ 4 w 45"/>
                <a:gd name="T25" fmla="*/ 19 h 25"/>
                <a:gd name="T26" fmla="*/ 4 w 45"/>
                <a:gd name="T27" fmla="*/ 21 h 25"/>
                <a:gd name="T28" fmla="*/ 4 w 45"/>
                <a:gd name="T29" fmla="*/ 22 h 25"/>
                <a:gd name="T30" fmla="*/ 8 w 45"/>
                <a:gd name="T31" fmla="*/ 23 h 25"/>
                <a:gd name="T32" fmla="*/ 9 w 45"/>
                <a:gd name="T33" fmla="*/ 24 h 25"/>
                <a:gd name="T34" fmla="*/ 11 w 45"/>
                <a:gd name="T35" fmla="*/ 24 h 25"/>
                <a:gd name="T36" fmla="*/ 12 w 45"/>
                <a:gd name="T37" fmla="*/ 24 h 25"/>
                <a:gd name="T38" fmla="*/ 14 w 45"/>
                <a:gd name="T39" fmla="*/ 23 h 25"/>
                <a:gd name="T40" fmla="*/ 16 w 45"/>
                <a:gd name="T41" fmla="*/ 22 h 25"/>
                <a:gd name="T42" fmla="*/ 18 w 45"/>
                <a:gd name="T43" fmla="*/ 22 h 25"/>
                <a:gd name="T44" fmla="*/ 19 w 45"/>
                <a:gd name="T45" fmla="*/ 20 h 25"/>
                <a:gd name="T46" fmla="*/ 20 w 45"/>
                <a:gd name="T47" fmla="*/ 18 h 25"/>
                <a:gd name="T48" fmla="*/ 20 w 45"/>
                <a:gd name="T49" fmla="*/ 16 h 25"/>
                <a:gd name="T50" fmla="*/ 22 w 45"/>
                <a:gd name="T51" fmla="*/ 15 h 25"/>
                <a:gd name="T52" fmla="*/ 22 w 45"/>
                <a:gd name="T53" fmla="*/ 12 h 25"/>
                <a:gd name="T54" fmla="*/ 22 w 45"/>
                <a:gd name="T55" fmla="*/ 9 h 25"/>
                <a:gd name="T56" fmla="*/ 21 w 45"/>
                <a:gd name="T57" fmla="*/ 7 h 25"/>
                <a:gd name="T58" fmla="*/ 20 w 45"/>
                <a:gd name="T59" fmla="*/ 4 h 25"/>
                <a:gd name="T60" fmla="*/ 18 w 45"/>
                <a:gd name="T61" fmla="*/ 2 h 25"/>
                <a:gd name="T62" fmla="*/ 16 w 45"/>
                <a:gd name="T63" fmla="*/ 1 h 25"/>
                <a:gd name="T64" fmla="*/ 15 w 45"/>
                <a:gd name="T65" fmla="*/ 0 h 25"/>
                <a:gd name="T66" fmla="*/ 12 w 45"/>
                <a:gd name="T67" fmla="*/ 0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0" name="Freeform 104"/>
            <p:cNvSpPr>
              <a:spLocks/>
            </p:cNvSpPr>
            <p:nvPr/>
          </p:nvSpPr>
          <p:spPr bwMode="auto">
            <a:xfrm>
              <a:off x="5154" y="2108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0 h 25"/>
                <a:gd name="T6" fmla="*/ 5 w 45"/>
                <a:gd name="T7" fmla="*/ 1 h 25"/>
                <a:gd name="T8" fmla="*/ 4 w 45"/>
                <a:gd name="T9" fmla="*/ 2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7 h 25"/>
                <a:gd name="T16" fmla="*/ 0 w 45"/>
                <a:gd name="T17" fmla="*/ 9 h 25"/>
                <a:gd name="T18" fmla="*/ 0 w 45"/>
                <a:gd name="T19" fmla="*/ 12 h 25"/>
                <a:gd name="T20" fmla="*/ 1 w 45"/>
                <a:gd name="T21" fmla="*/ 16 h 25"/>
                <a:gd name="T22" fmla="*/ 2 w 45"/>
                <a:gd name="T23" fmla="*/ 17 h 25"/>
                <a:gd name="T24" fmla="*/ 4 w 45"/>
                <a:gd name="T25" fmla="*/ 19 h 25"/>
                <a:gd name="T26" fmla="*/ 4 w 45"/>
                <a:gd name="T27" fmla="*/ 21 h 25"/>
                <a:gd name="T28" fmla="*/ 4 w 45"/>
                <a:gd name="T29" fmla="*/ 22 h 25"/>
                <a:gd name="T30" fmla="*/ 7 w 45"/>
                <a:gd name="T31" fmla="*/ 23 h 25"/>
                <a:gd name="T32" fmla="*/ 9 w 45"/>
                <a:gd name="T33" fmla="*/ 24 h 25"/>
                <a:gd name="T34" fmla="*/ 10 w 45"/>
                <a:gd name="T35" fmla="*/ 24 h 25"/>
                <a:gd name="T36" fmla="*/ 12 w 45"/>
                <a:gd name="T37" fmla="*/ 24 h 25"/>
                <a:gd name="T38" fmla="*/ 14 w 45"/>
                <a:gd name="T39" fmla="*/ 23 h 25"/>
                <a:gd name="T40" fmla="*/ 16 w 45"/>
                <a:gd name="T41" fmla="*/ 22 h 25"/>
                <a:gd name="T42" fmla="*/ 18 w 45"/>
                <a:gd name="T43" fmla="*/ 22 h 25"/>
                <a:gd name="T44" fmla="*/ 19 w 45"/>
                <a:gd name="T45" fmla="*/ 20 h 25"/>
                <a:gd name="T46" fmla="*/ 20 w 45"/>
                <a:gd name="T47" fmla="*/ 18 h 25"/>
                <a:gd name="T48" fmla="*/ 20 w 45"/>
                <a:gd name="T49" fmla="*/ 16 h 25"/>
                <a:gd name="T50" fmla="*/ 21 w 45"/>
                <a:gd name="T51" fmla="*/ 14 h 25"/>
                <a:gd name="T52" fmla="*/ 22 w 45"/>
                <a:gd name="T53" fmla="*/ 12 h 25"/>
                <a:gd name="T54" fmla="*/ 21 w 45"/>
                <a:gd name="T55" fmla="*/ 9 h 25"/>
                <a:gd name="T56" fmla="*/ 21 w 45"/>
                <a:gd name="T57" fmla="*/ 7 h 25"/>
                <a:gd name="T58" fmla="*/ 20 w 45"/>
                <a:gd name="T59" fmla="*/ 6 h 25"/>
                <a:gd name="T60" fmla="*/ 19 w 45"/>
                <a:gd name="T61" fmla="*/ 4 h 25"/>
                <a:gd name="T62" fmla="*/ 18 w 45"/>
                <a:gd name="T63" fmla="*/ 2 h 25"/>
                <a:gd name="T64" fmla="*/ 16 w 45"/>
                <a:gd name="T65" fmla="*/ 1 h 25"/>
                <a:gd name="T66" fmla="*/ 14 w 45"/>
                <a:gd name="T67" fmla="*/ 0 h 25"/>
                <a:gd name="T68" fmla="*/ 12 w 45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1" name="Freeform 105"/>
            <p:cNvSpPr>
              <a:spLocks/>
            </p:cNvSpPr>
            <p:nvPr/>
          </p:nvSpPr>
          <p:spPr bwMode="auto">
            <a:xfrm>
              <a:off x="5100" y="2187"/>
              <a:ext cx="40" cy="25"/>
            </a:xfrm>
            <a:custGeom>
              <a:avLst/>
              <a:gdLst>
                <a:gd name="T0" fmla="*/ 13 w 44"/>
                <a:gd name="T1" fmla="*/ 0 h 25"/>
                <a:gd name="T2" fmla="*/ 11 w 44"/>
                <a:gd name="T3" fmla="*/ 0 h 25"/>
                <a:gd name="T4" fmla="*/ 8 w 44"/>
                <a:gd name="T5" fmla="*/ 1 h 25"/>
                <a:gd name="T6" fmla="*/ 5 w 44"/>
                <a:gd name="T7" fmla="*/ 1 h 25"/>
                <a:gd name="T8" fmla="*/ 5 w 44"/>
                <a:gd name="T9" fmla="*/ 3 h 25"/>
                <a:gd name="T10" fmla="*/ 5 w 44"/>
                <a:gd name="T11" fmla="*/ 4 h 25"/>
                <a:gd name="T12" fmla="*/ 3 w 44"/>
                <a:gd name="T13" fmla="*/ 6 h 25"/>
                <a:gd name="T14" fmla="*/ 1 w 44"/>
                <a:gd name="T15" fmla="*/ 7 h 25"/>
                <a:gd name="T16" fmla="*/ 0 w 44"/>
                <a:gd name="T17" fmla="*/ 9 h 25"/>
                <a:gd name="T18" fmla="*/ 0 w 44"/>
                <a:gd name="T19" fmla="*/ 13 h 25"/>
                <a:gd name="T20" fmla="*/ 0 w 44"/>
                <a:gd name="T21" fmla="*/ 15 h 25"/>
                <a:gd name="T22" fmla="*/ 2 w 44"/>
                <a:gd name="T23" fmla="*/ 17 h 25"/>
                <a:gd name="T24" fmla="*/ 3 w 44"/>
                <a:gd name="T25" fmla="*/ 19 h 25"/>
                <a:gd name="T26" fmla="*/ 5 w 44"/>
                <a:gd name="T27" fmla="*/ 20 h 25"/>
                <a:gd name="T28" fmla="*/ 5 w 44"/>
                <a:gd name="T29" fmla="*/ 22 h 25"/>
                <a:gd name="T30" fmla="*/ 5 w 44"/>
                <a:gd name="T31" fmla="*/ 23 h 25"/>
                <a:gd name="T32" fmla="*/ 9 w 44"/>
                <a:gd name="T33" fmla="*/ 23 h 25"/>
                <a:gd name="T34" fmla="*/ 11 w 44"/>
                <a:gd name="T35" fmla="*/ 24 h 25"/>
                <a:gd name="T36" fmla="*/ 13 w 44"/>
                <a:gd name="T37" fmla="*/ 24 h 25"/>
                <a:gd name="T38" fmla="*/ 15 w 44"/>
                <a:gd name="T39" fmla="*/ 24 h 25"/>
                <a:gd name="T40" fmla="*/ 17 w 44"/>
                <a:gd name="T41" fmla="*/ 23 h 25"/>
                <a:gd name="T42" fmla="*/ 19 w 44"/>
                <a:gd name="T43" fmla="*/ 22 h 25"/>
                <a:gd name="T44" fmla="*/ 20 w 44"/>
                <a:gd name="T45" fmla="*/ 21 h 25"/>
                <a:gd name="T46" fmla="*/ 22 w 44"/>
                <a:gd name="T47" fmla="*/ 19 h 25"/>
                <a:gd name="T48" fmla="*/ 23 w 44"/>
                <a:gd name="T49" fmla="*/ 18 h 25"/>
                <a:gd name="T50" fmla="*/ 24 w 44"/>
                <a:gd name="T51" fmla="*/ 16 h 25"/>
                <a:gd name="T52" fmla="*/ 24 w 44"/>
                <a:gd name="T53" fmla="*/ 14 h 25"/>
                <a:gd name="T54" fmla="*/ 24 w 44"/>
                <a:gd name="T55" fmla="*/ 12 h 25"/>
                <a:gd name="T56" fmla="*/ 24 w 44"/>
                <a:gd name="T57" fmla="*/ 9 h 25"/>
                <a:gd name="T58" fmla="*/ 23 w 44"/>
                <a:gd name="T59" fmla="*/ 7 h 25"/>
                <a:gd name="T60" fmla="*/ 22 w 44"/>
                <a:gd name="T61" fmla="*/ 5 h 25"/>
                <a:gd name="T62" fmla="*/ 21 w 44"/>
                <a:gd name="T63" fmla="*/ 3 h 25"/>
                <a:gd name="T64" fmla="*/ 19 w 44"/>
                <a:gd name="T65" fmla="*/ 2 h 25"/>
                <a:gd name="T66" fmla="*/ 17 w 44"/>
                <a:gd name="T67" fmla="*/ 1 h 25"/>
                <a:gd name="T68" fmla="*/ 15 w 44"/>
                <a:gd name="T69" fmla="*/ 0 h 25"/>
                <a:gd name="T70" fmla="*/ 13 w 44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5">
                  <a:moveTo>
                    <a:pt x="23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2" name="Freeform 106"/>
            <p:cNvSpPr>
              <a:spLocks/>
            </p:cNvSpPr>
            <p:nvPr/>
          </p:nvSpPr>
          <p:spPr bwMode="auto">
            <a:xfrm>
              <a:off x="5032" y="2200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1 h 25"/>
                <a:gd name="T6" fmla="*/ 5 w 45"/>
                <a:gd name="T7" fmla="*/ 2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0 h 25"/>
                <a:gd name="T18" fmla="*/ 0 w 45"/>
                <a:gd name="T19" fmla="*/ 12 h 25"/>
                <a:gd name="T20" fmla="*/ 0 w 45"/>
                <a:gd name="T21" fmla="*/ 14 h 25"/>
                <a:gd name="T22" fmla="*/ 1 w 45"/>
                <a:gd name="T23" fmla="*/ 16 h 25"/>
                <a:gd name="T24" fmla="*/ 2 w 45"/>
                <a:gd name="T25" fmla="*/ 18 h 25"/>
                <a:gd name="T26" fmla="*/ 4 w 45"/>
                <a:gd name="T27" fmla="*/ 20 h 25"/>
                <a:gd name="T28" fmla="*/ 4 w 45"/>
                <a:gd name="T29" fmla="*/ 21 h 25"/>
                <a:gd name="T30" fmla="*/ 4 w 45"/>
                <a:gd name="T31" fmla="*/ 22 h 25"/>
                <a:gd name="T32" fmla="*/ 7 w 45"/>
                <a:gd name="T33" fmla="*/ 23 h 25"/>
                <a:gd name="T34" fmla="*/ 9 w 45"/>
                <a:gd name="T35" fmla="*/ 24 h 25"/>
                <a:gd name="T36" fmla="*/ 10 w 45"/>
                <a:gd name="T37" fmla="*/ 24 h 25"/>
                <a:gd name="T38" fmla="*/ 12 w 45"/>
                <a:gd name="T39" fmla="*/ 24 h 25"/>
                <a:gd name="T40" fmla="*/ 14 w 45"/>
                <a:gd name="T41" fmla="*/ 24 h 25"/>
                <a:gd name="T42" fmla="*/ 16 w 45"/>
                <a:gd name="T43" fmla="*/ 23 h 25"/>
                <a:gd name="T44" fmla="*/ 18 w 45"/>
                <a:gd name="T45" fmla="*/ 22 h 25"/>
                <a:gd name="T46" fmla="*/ 19 w 45"/>
                <a:gd name="T47" fmla="*/ 20 h 25"/>
                <a:gd name="T48" fmla="*/ 20 w 45"/>
                <a:gd name="T49" fmla="*/ 18 h 25"/>
                <a:gd name="T50" fmla="*/ 21 w 45"/>
                <a:gd name="T51" fmla="*/ 16 h 25"/>
                <a:gd name="T52" fmla="*/ 21 w 45"/>
                <a:gd name="T53" fmla="*/ 14 h 25"/>
                <a:gd name="T54" fmla="*/ 22 w 45"/>
                <a:gd name="T55" fmla="*/ 12 h 25"/>
                <a:gd name="T56" fmla="*/ 21 w 45"/>
                <a:gd name="T57" fmla="*/ 10 h 25"/>
                <a:gd name="T58" fmla="*/ 21 w 45"/>
                <a:gd name="T59" fmla="*/ 8 h 25"/>
                <a:gd name="T60" fmla="*/ 20 w 45"/>
                <a:gd name="T61" fmla="*/ 6 h 25"/>
                <a:gd name="T62" fmla="*/ 19 w 45"/>
                <a:gd name="T63" fmla="*/ 4 h 25"/>
                <a:gd name="T64" fmla="*/ 18 w 45"/>
                <a:gd name="T65" fmla="*/ 3 h 25"/>
                <a:gd name="T66" fmla="*/ 16 w 45"/>
                <a:gd name="T67" fmla="*/ 2 h 25"/>
                <a:gd name="T68" fmla="*/ 14 w 45"/>
                <a:gd name="T69" fmla="*/ 1 h 25"/>
                <a:gd name="T70" fmla="*/ 12 w 45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3" name="Freeform 107"/>
            <p:cNvSpPr>
              <a:spLocks/>
            </p:cNvSpPr>
            <p:nvPr/>
          </p:nvSpPr>
          <p:spPr bwMode="auto">
            <a:xfrm>
              <a:off x="4965" y="2206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9 w 45"/>
                <a:gd name="T3" fmla="*/ 0 h 25"/>
                <a:gd name="T4" fmla="*/ 8 w 45"/>
                <a:gd name="T5" fmla="*/ 1 h 25"/>
                <a:gd name="T6" fmla="*/ 5 w 45"/>
                <a:gd name="T7" fmla="*/ 2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1 w 45"/>
                <a:gd name="T15" fmla="*/ 8 h 25"/>
                <a:gd name="T16" fmla="*/ 0 w 45"/>
                <a:gd name="T17" fmla="*/ 10 h 25"/>
                <a:gd name="T18" fmla="*/ 0 w 45"/>
                <a:gd name="T19" fmla="*/ 12 h 25"/>
                <a:gd name="T20" fmla="*/ 0 w 45"/>
                <a:gd name="T21" fmla="*/ 14 h 25"/>
                <a:gd name="T22" fmla="*/ 1 w 45"/>
                <a:gd name="T23" fmla="*/ 16 h 25"/>
                <a:gd name="T24" fmla="*/ 2 w 45"/>
                <a:gd name="T25" fmla="*/ 18 h 25"/>
                <a:gd name="T26" fmla="*/ 4 w 45"/>
                <a:gd name="T27" fmla="*/ 20 h 25"/>
                <a:gd name="T28" fmla="*/ 4 w 45"/>
                <a:gd name="T29" fmla="*/ 21 h 25"/>
                <a:gd name="T30" fmla="*/ 4 w 45"/>
                <a:gd name="T31" fmla="*/ 22 h 25"/>
                <a:gd name="T32" fmla="*/ 7 w 45"/>
                <a:gd name="T33" fmla="*/ 23 h 25"/>
                <a:gd name="T34" fmla="*/ 9 w 45"/>
                <a:gd name="T35" fmla="*/ 24 h 25"/>
                <a:gd name="T36" fmla="*/ 11 w 45"/>
                <a:gd name="T37" fmla="*/ 24 h 25"/>
                <a:gd name="T38" fmla="*/ 12 w 45"/>
                <a:gd name="T39" fmla="*/ 24 h 25"/>
                <a:gd name="T40" fmla="*/ 14 w 45"/>
                <a:gd name="T41" fmla="*/ 24 h 25"/>
                <a:gd name="T42" fmla="*/ 16 w 45"/>
                <a:gd name="T43" fmla="*/ 23 h 25"/>
                <a:gd name="T44" fmla="*/ 18 w 45"/>
                <a:gd name="T45" fmla="*/ 22 h 25"/>
                <a:gd name="T46" fmla="*/ 18 w 45"/>
                <a:gd name="T47" fmla="*/ 20 h 25"/>
                <a:gd name="T48" fmla="*/ 20 w 45"/>
                <a:gd name="T49" fmla="*/ 19 h 25"/>
                <a:gd name="T50" fmla="*/ 20 w 45"/>
                <a:gd name="T51" fmla="*/ 17 h 25"/>
                <a:gd name="T52" fmla="*/ 21 w 45"/>
                <a:gd name="T53" fmla="*/ 15 h 25"/>
                <a:gd name="T54" fmla="*/ 22 w 45"/>
                <a:gd name="T55" fmla="*/ 13 h 25"/>
                <a:gd name="T56" fmla="*/ 22 w 45"/>
                <a:gd name="T57" fmla="*/ 11 h 25"/>
                <a:gd name="T58" fmla="*/ 21 w 45"/>
                <a:gd name="T59" fmla="*/ 9 h 25"/>
                <a:gd name="T60" fmla="*/ 20 w 45"/>
                <a:gd name="T61" fmla="*/ 7 h 25"/>
                <a:gd name="T62" fmla="*/ 20 w 45"/>
                <a:gd name="T63" fmla="*/ 5 h 25"/>
                <a:gd name="T64" fmla="*/ 18 w 45"/>
                <a:gd name="T65" fmla="*/ 3 h 25"/>
                <a:gd name="T66" fmla="*/ 17 w 45"/>
                <a:gd name="T67" fmla="*/ 2 h 25"/>
                <a:gd name="T68" fmla="*/ 15 w 45"/>
                <a:gd name="T69" fmla="*/ 1 h 25"/>
                <a:gd name="T70" fmla="*/ 14 w 45"/>
                <a:gd name="T71" fmla="*/ 0 h 25"/>
                <a:gd name="T72" fmla="*/ 12 w 45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4" name="Freeform 108"/>
            <p:cNvSpPr>
              <a:spLocks/>
            </p:cNvSpPr>
            <p:nvPr/>
          </p:nvSpPr>
          <p:spPr bwMode="auto">
            <a:xfrm>
              <a:off x="4908" y="2196"/>
              <a:ext cx="40" cy="25"/>
            </a:xfrm>
            <a:custGeom>
              <a:avLst/>
              <a:gdLst>
                <a:gd name="T0" fmla="*/ 12 w 44"/>
                <a:gd name="T1" fmla="*/ 0 h 25"/>
                <a:gd name="T2" fmla="*/ 11 w 44"/>
                <a:gd name="T3" fmla="*/ 0 h 25"/>
                <a:gd name="T4" fmla="*/ 8 w 44"/>
                <a:gd name="T5" fmla="*/ 0 h 25"/>
                <a:gd name="T6" fmla="*/ 5 w 44"/>
                <a:gd name="T7" fmla="*/ 1 h 25"/>
                <a:gd name="T8" fmla="*/ 5 w 44"/>
                <a:gd name="T9" fmla="*/ 2 h 25"/>
                <a:gd name="T10" fmla="*/ 5 w 44"/>
                <a:gd name="T11" fmla="*/ 4 h 25"/>
                <a:gd name="T12" fmla="*/ 3 w 44"/>
                <a:gd name="T13" fmla="*/ 6 h 25"/>
                <a:gd name="T14" fmla="*/ 1 w 44"/>
                <a:gd name="T15" fmla="*/ 7 h 25"/>
                <a:gd name="T16" fmla="*/ 0 w 44"/>
                <a:gd name="T17" fmla="*/ 9 h 25"/>
                <a:gd name="T18" fmla="*/ 0 w 44"/>
                <a:gd name="T19" fmla="*/ 11 h 25"/>
                <a:gd name="T20" fmla="*/ 0 w 44"/>
                <a:gd name="T21" fmla="*/ 14 h 25"/>
                <a:gd name="T22" fmla="*/ 2 w 44"/>
                <a:gd name="T23" fmla="*/ 16 h 25"/>
                <a:gd name="T24" fmla="*/ 3 w 44"/>
                <a:gd name="T25" fmla="*/ 18 h 25"/>
                <a:gd name="T26" fmla="*/ 5 w 44"/>
                <a:gd name="T27" fmla="*/ 20 h 25"/>
                <a:gd name="T28" fmla="*/ 5 w 44"/>
                <a:gd name="T29" fmla="*/ 21 h 25"/>
                <a:gd name="T30" fmla="*/ 5 w 44"/>
                <a:gd name="T31" fmla="*/ 22 h 25"/>
                <a:gd name="T32" fmla="*/ 9 w 44"/>
                <a:gd name="T33" fmla="*/ 23 h 25"/>
                <a:gd name="T34" fmla="*/ 11 w 44"/>
                <a:gd name="T35" fmla="*/ 24 h 25"/>
                <a:gd name="T36" fmla="*/ 13 w 44"/>
                <a:gd name="T37" fmla="*/ 24 h 25"/>
                <a:gd name="T38" fmla="*/ 15 w 44"/>
                <a:gd name="T39" fmla="*/ 24 h 25"/>
                <a:gd name="T40" fmla="*/ 17 w 44"/>
                <a:gd name="T41" fmla="*/ 23 h 25"/>
                <a:gd name="T42" fmla="*/ 19 w 44"/>
                <a:gd name="T43" fmla="*/ 22 h 25"/>
                <a:gd name="T44" fmla="*/ 20 w 44"/>
                <a:gd name="T45" fmla="*/ 21 h 25"/>
                <a:gd name="T46" fmla="*/ 22 w 44"/>
                <a:gd name="T47" fmla="*/ 19 h 25"/>
                <a:gd name="T48" fmla="*/ 23 w 44"/>
                <a:gd name="T49" fmla="*/ 16 h 25"/>
                <a:gd name="T50" fmla="*/ 24 w 44"/>
                <a:gd name="T51" fmla="*/ 14 h 25"/>
                <a:gd name="T52" fmla="*/ 24 w 44"/>
                <a:gd name="T53" fmla="*/ 10 h 25"/>
                <a:gd name="T54" fmla="*/ 24 w 44"/>
                <a:gd name="T55" fmla="*/ 8 h 25"/>
                <a:gd name="T56" fmla="*/ 23 w 44"/>
                <a:gd name="T57" fmla="*/ 6 h 25"/>
                <a:gd name="T58" fmla="*/ 22 w 44"/>
                <a:gd name="T59" fmla="*/ 4 h 25"/>
                <a:gd name="T60" fmla="*/ 21 w 44"/>
                <a:gd name="T61" fmla="*/ 3 h 25"/>
                <a:gd name="T62" fmla="*/ 19 w 44"/>
                <a:gd name="T63" fmla="*/ 2 h 25"/>
                <a:gd name="T64" fmla="*/ 17 w 44"/>
                <a:gd name="T65" fmla="*/ 0 h 25"/>
                <a:gd name="T66" fmla="*/ 15 w 44"/>
                <a:gd name="T67" fmla="*/ 0 h 25"/>
                <a:gd name="T68" fmla="*/ 13 w 44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" h="25">
                  <a:moveTo>
                    <a:pt x="23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3" y="12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5" name="Freeform 109"/>
            <p:cNvSpPr>
              <a:spLocks/>
            </p:cNvSpPr>
            <p:nvPr/>
          </p:nvSpPr>
          <p:spPr bwMode="auto">
            <a:xfrm>
              <a:off x="4867" y="2152"/>
              <a:ext cx="40" cy="25"/>
            </a:xfrm>
            <a:custGeom>
              <a:avLst/>
              <a:gdLst>
                <a:gd name="T0" fmla="*/ 11 w 45"/>
                <a:gd name="T1" fmla="*/ 0 h 25"/>
                <a:gd name="T2" fmla="*/ 10 w 45"/>
                <a:gd name="T3" fmla="*/ 0 h 25"/>
                <a:gd name="T4" fmla="*/ 8 w 45"/>
                <a:gd name="T5" fmla="*/ 1 h 25"/>
                <a:gd name="T6" fmla="*/ 5 w 45"/>
                <a:gd name="T7" fmla="*/ 2 h 25"/>
                <a:gd name="T8" fmla="*/ 4 w 45"/>
                <a:gd name="T9" fmla="*/ 3 h 25"/>
                <a:gd name="T10" fmla="*/ 4 w 45"/>
                <a:gd name="T11" fmla="*/ 4 h 25"/>
                <a:gd name="T12" fmla="*/ 3 w 45"/>
                <a:gd name="T13" fmla="*/ 6 h 25"/>
                <a:gd name="T14" fmla="*/ 2 w 45"/>
                <a:gd name="T15" fmla="*/ 8 h 25"/>
                <a:gd name="T16" fmla="*/ 1 w 45"/>
                <a:gd name="T17" fmla="*/ 10 h 25"/>
                <a:gd name="T18" fmla="*/ 0 w 45"/>
                <a:gd name="T19" fmla="*/ 12 h 25"/>
                <a:gd name="T20" fmla="*/ 1 w 45"/>
                <a:gd name="T21" fmla="*/ 14 h 25"/>
                <a:gd name="T22" fmla="*/ 1 w 45"/>
                <a:gd name="T23" fmla="*/ 16 h 25"/>
                <a:gd name="T24" fmla="*/ 3 w 45"/>
                <a:gd name="T25" fmla="*/ 18 h 25"/>
                <a:gd name="T26" fmla="*/ 4 w 45"/>
                <a:gd name="T27" fmla="*/ 20 h 25"/>
                <a:gd name="T28" fmla="*/ 4 w 45"/>
                <a:gd name="T29" fmla="*/ 21 h 25"/>
                <a:gd name="T30" fmla="*/ 4 w 45"/>
                <a:gd name="T31" fmla="*/ 22 h 25"/>
                <a:gd name="T32" fmla="*/ 7 w 45"/>
                <a:gd name="T33" fmla="*/ 24 h 25"/>
                <a:gd name="T34" fmla="*/ 9 w 45"/>
                <a:gd name="T35" fmla="*/ 24 h 25"/>
                <a:gd name="T36" fmla="*/ 11 w 45"/>
                <a:gd name="T37" fmla="*/ 24 h 25"/>
                <a:gd name="T38" fmla="*/ 12 w 45"/>
                <a:gd name="T39" fmla="*/ 24 h 25"/>
                <a:gd name="T40" fmla="*/ 14 w 45"/>
                <a:gd name="T41" fmla="*/ 24 h 25"/>
                <a:gd name="T42" fmla="*/ 16 w 45"/>
                <a:gd name="T43" fmla="*/ 23 h 25"/>
                <a:gd name="T44" fmla="*/ 18 w 45"/>
                <a:gd name="T45" fmla="*/ 22 h 25"/>
                <a:gd name="T46" fmla="*/ 19 w 45"/>
                <a:gd name="T47" fmla="*/ 21 h 25"/>
                <a:gd name="T48" fmla="*/ 20 w 45"/>
                <a:gd name="T49" fmla="*/ 19 h 25"/>
                <a:gd name="T50" fmla="*/ 20 w 45"/>
                <a:gd name="T51" fmla="*/ 17 h 25"/>
                <a:gd name="T52" fmla="*/ 22 w 45"/>
                <a:gd name="T53" fmla="*/ 15 h 25"/>
                <a:gd name="T54" fmla="*/ 22 w 45"/>
                <a:gd name="T55" fmla="*/ 13 h 25"/>
                <a:gd name="T56" fmla="*/ 22 w 45"/>
                <a:gd name="T57" fmla="*/ 11 h 25"/>
                <a:gd name="T58" fmla="*/ 21 w 45"/>
                <a:gd name="T59" fmla="*/ 9 h 25"/>
                <a:gd name="T60" fmla="*/ 20 w 45"/>
                <a:gd name="T61" fmla="*/ 7 h 25"/>
                <a:gd name="T62" fmla="*/ 20 w 45"/>
                <a:gd name="T63" fmla="*/ 5 h 25"/>
                <a:gd name="T64" fmla="*/ 18 w 45"/>
                <a:gd name="T65" fmla="*/ 4 h 25"/>
                <a:gd name="T66" fmla="*/ 18 w 45"/>
                <a:gd name="T67" fmla="*/ 2 h 25"/>
                <a:gd name="T68" fmla="*/ 16 w 45"/>
                <a:gd name="T69" fmla="*/ 1 h 25"/>
                <a:gd name="T70" fmla="*/ 14 w 45"/>
                <a:gd name="T71" fmla="*/ 0 h 25"/>
                <a:gd name="T72" fmla="*/ 12 w 45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25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6" name="Freeform 110"/>
            <p:cNvSpPr>
              <a:spLocks/>
            </p:cNvSpPr>
            <p:nvPr/>
          </p:nvSpPr>
          <p:spPr bwMode="auto">
            <a:xfrm>
              <a:off x="4880" y="2116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0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5 h 26"/>
                <a:gd name="T12" fmla="*/ 3 w 45"/>
                <a:gd name="T13" fmla="*/ 6 h 26"/>
                <a:gd name="T14" fmla="*/ 2 w 45"/>
                <a:gd name="T15" fmla="*/ 8 h 26"/>
                <a:gd name="T16" fmla="*/ 0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1 w 45"/>
                <a:gd name="T23" fmla="*/ 16 h 26"/>
                <a:gd name="T24" fmla="*/ 3 w 45"/>
                <a:gd name="T25" fmla="*/ 19 h 26"/>
                <a:gd name="T26" fmla="*/ 4 w 45"/>
                <a:gd name="T27" fmla="*/ 21 h 26"/>
                <a:gd name="T28" fmla="*/ 4 w 45"/>
                <a:gd name="T29" fmla="*/ 22 h 26"/>
                <a:gd name="T30" fmla="*/ 6 w 45"/>
                <a:gd name="T31" fmla="*/ 23 h 26"/>
                <a:gd name="T32" fmla="*/ 8 w 45"/>
                <a:gd name="T33" fmla="*/ 24 h 26"/>
                <a:gd name="T34" fmla="*/ 10 w 45"/>
                <a:gd name="T35" fmla="*/ 25 h 26"/>
                <a:gd name="T36" fmla="*/ 11 w 45"/>
                <a:gd name="T37" fmla="*/ 25 h 26"/>
                <a:gd name="T38" fmla="*/ 13 w 45"/>
                <a:gd name="T39" fmla="*/ 24 h 26"/>
                <a:gd name="T40" fmla="*/ 15 w 45"/>
                <a:gd name="T41" fmla="*/ 24 h 26"/>
                <a:gd name="T42" fmla="*/ 17 w 45"/>
                <a:gd name="T43" fmla="*/ 23 h 26"/>
                <a:gd name="T44" fmla="*/ 18 w 45"/>
                <a:gd name="T45" fmla="*/ 22 h 26"/>
                <a:gd name="T46" fmla="*/ 20 w 45"/>
                <a:gd name="T47" fmla="*/ 20 h 26"/>
                <a:gd name="T48" fmla="*/ 20 w 45"/>
                <a:gd name="T49" fmla="*/ 18 h 26"/>
                <a:gd name="T50" fmla="*/ 21 w 45"/>
                <a:gd name="T51" fmla="*/ 16 h 26"/>
                <a:gd name="T52" fmla="*/ 22 w 45"/>
                <a:gd name="T53" fmla="*/ 13 h 26"/>
                <a:gd name="T54" fmla="*/ 22 w 45"/>
                <a:gd name="T55" fmla="*/ 11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6 h 26"/>
                <a:gd name="T62" fmla="*/ 18 w 45"/>
                <a:gd name="T63" fmla="*/ 4 h 26"/>
                <a:gd name="T64" fmla="*/ 17 w 45"/>
                <a:gd name="T65" fmla="*/ 2 h 26"/>
                <a:gd name="T66" fmla="*/ 16 w 45"/>
                <a:gd name="T67" fmla="*/ 2 h 26"/>
                <a:gd name="T68" fmla="*/ 13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7" name="Freeform 111"/>
            <p:cNvSpPr>
              <a:spLocks/>
            </p:cNvSpPr>
            <p:nvPr/>
          </p:nvSpPr>
          <p:spPr bwMode="auto">
            <a:xfrm>
              <a:off x="5182" y="2128"/>
              <a:ext cx="40" cy="26"/>
            </a:xfrm>
            <a:custGeom>
              <a:avLst/>
              <a:gdLst>
                <a:gd name="T0" fmla="*/ 11 w 45"/>
                <a:gd name="T1" fmla="*/ 0 h 26"/>
                <a:gd name="T2" fmla="*/ 9 w 45"/>
                <a:gd name="T3" fmla="*/ 0 h 26"/>
                <a:gd name="T4" fmla="*/ 8 w 45"/>
                <a:gd name="T5" fmla="*/ 1 h 26"/>
                <a:gd name="T6" fmla="*/ 5 w 45"/>
                <a:gd name="T7" fmla="*/ 2 h 26"/>
                <a:gd name="T8" fmla="*/ 4 w 45"/>
                <a:gd name="T9" fmla="*/ 3 h 26"/>
                <a:gd name="T10" fmla="*/ 4 w 45"/>
                <a:gd name="T11" fmla="*/ 4 h 26"/>
                <a:gd name="T12" fmla="*/ 3 w 45"/>
                <a:gd name="T13" fmla="*/ 6 h 26"/>
                <a:gd name="T14" fmla="*/ 2 w 45"/>
                <a:gd name="T15" fmla="*/ 8 h 26"/>
                <a:gd name="T16" fmla="*/ 1 w 45"/>
                <a:gd name="T17" fmla="*/ 10 h 26"/>
                <a:gd name="T18" fmla="*/ 0 w 45"/>
                <a:gd name="T19" fmla="*/ 12 h 26"/>
                <a:gd name="T20" fmla="*/ 0 w 45"/>
                <a:gd name="T21" fmla="*/ 14 h 26"/>
                <a:gd name="T22" fmla="*/ 2 w 45"/>
                <a:gd name="T23" fmla="*/ 16 h 26"/>
                <a:gd name="T24" fmla="*/ 3 w 45"/>
                <a:gd name="T25" fmla="*/ 18 h 26"/>
                <a:gd name="T26" fmla="*/ 4 w 45"/>
                <a:gd name="T27" fmla="*/ 20 h 26"/>
                <a:gd name="T28" fmla="*/ 4 w 45"/>
                <a:gd name="T29" fmla="*/ 22 h 26"/>
                <a:gd name="T30" fmla="*/ 5 w 45"/>
                <a:gd name="T31" fmla="*/ 23 h 26"/>
                <a:gd name="T32" fmla="*/ 7 w 45"/>
                <a:gd name="T33" fmla="*/ 24 h 26"/>
                <a:gd name="T34" fmla="*/ 9 w 45"/>
                <a:gd name="T35" fmla="*/ 24 h 26"/>
                <a:gd name="T36" fmla="*/ 11 w 45"/>
                <a:gd name="T37" fmla="*/ 25 h 26"/>
                <a:gd name="T38" fmla="*/ 12 w 45"/>
                <a:gd name="T39" fmla="*/ 25 h 26"/>
                <a:gd name="T40" fmla="*/ 14 w 45"/>
                <a:gd name="T41" fmla="*/ 24 h 26"/>
                <a:gd name="T42" fmla="*/ 16 w 45"/>
                <a:gd name="T43" fmla="*/ 24 h 26"/>
                <a:gd name="T44" fmla="*/ 18 w 45"/>
                <a:gd name="T45" fmla="*/ 22 h 26"/>
                <a:gd name="T46" fmla="*/ 19 w 45"/>
                <a:gd name="T47" fmla="*/ 21 h 26"/>
                <a:gd name="T48" fmla="*/ 20 w 45"/>
                <a:gd name="T49" fmla="*/ 19 h 26"/>
                <a:gd name="T50" fmla="*/ 21 w 45"/>
                <a:gd name="T51" fmla="*/ 17 h 26"/>
                <a:gd name="T52" fmla="*/ 22 w 45"/>
                <a:gd name="T53" fmla="*/ 14 h 26"/>
                <a:gd name="T54" fmla="*/ 22 w 45"/>
                <a:gd name="T55" fmla="*/ 11 h 26"/>
                <a:gd name="T56" fmla="*/ 21 w 45"/>
                <a:gd name="T57" fmla="*/ 9 h 26"/>
                <a:gd name="T58" fmla="*/ 20 w 45"/>
                <a:gd name="T59" fmla="*/ 7 h 26"/>
                <a:gd name="T60" fmla="*/ 20 w 45"/>
                <a:gd name="T61" fmla="*/ 6 h 26"/>
                <a:gd name="T62" fmla="*/ 18 w 45"/>
                <a:gd name="T63" fmla="*/ 4 h 26"/>
                <a:gd name="T64" fmla="*/ 18 w 45"/>
                <a:gd name="T65" fmla="*/ 2 h 26"/>
                <a:gd name="T66" fmla="*/ 16 w 45"/>
                <a:gd name="T67" fmla="*/ 2 h 26"/>
                <a:gd name="T68" fmla="*/ 14 w 45"/>
                <a:gd name="T69" fmla="*/ 1 h 26"/>
                <a:gd name="T70" fmla="*/ 12 w 4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26">
                  <a:moveTo>
                    <a:pt x="24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8" name="Freeform 112"/>
            <p:cNvSpPr>
              <a:spLocks/>
            </p:cNvSpPr>
            <p:nvPr/>
          </p:nvSpPr>
          <p:spPr bwMode="auto">
            <a:xfrm>
              <a:off x="5106" y="2087"/>
              <a:ext cx="29" cy="18"/>
            </a:xfrm>
            <a:custGeom>
              <a:avLst/>
              <a:gdLst>
                <a:gd name="T0" fmla="*/ 8 w 33"/>
                <a:gd name="T1" fmla="*/ 0 h 18"/>
                <a:gd name="T2" fmla="*/ 7 w 33"/>
                <a:gd name="T3" fmla="*/ 0 h 18"/>
                <a:gd name="T4" fmla="*/ 4 w 33"/>
                <a:gd name="T5" fmla="*/ 1 h 18"/>
                <a:gd name="T6" fmla="*/ 4 w 33"/>
                <a:gd name="T7" fmla="*/ 1 h 18"/>
                <a:gd name="T8" fmla="*/ 4 w 33"/>
                <a:gd name="T9" fmla="*/ 2 h 18"/>
                <a:gd name="T10" fmla="*/ 3 w 33"/>
                <a:gd name="T11" fmla="*/ 3 h 18"/>
                <a:gd name="T12" fmla="*/ 2 w 33"/>
                <a:gd name="T13" fmla="*/ 4 h 18"/>
                <a:gd name="T14" fmla="*/ 1 w 33"/>
                <a:gd name="T15" fmla="*/ 6 h 18"/>
                <a:gd name="T16" fmla="*/ 0 w 33"/>
                <a:gd name="T17" fmla="*/ 8 h 18"/>
                <a:gd name="T18" fmla="*/ 0 w 33"/>
                <a:gd name="T19" fmla="*/ 10 h 18"/>
                <a:gd name="T20" fmla="*/ 1 w 33"/>
                <a:gd name="T21" fmla="*/ 12 h 18"/>
                <a:gd name="T22" fmla="*/ 2 w 33"/>
                <a:gd name="T23" fmla="*/ 14 h 18"/>
                <a:gd name="T24" fmla="*/ 4 w 33"/>
                <a:gd name="T25" fmla="*/ 15 h 18"/>
                <a:gd name="T26" fmla="*/ 4 w 33"/>
                <a:gd name="T27" fmla="*/ 17 h 18"/>
                <a:gd name="T28" fmla="*/ 5 w 33"/>
                <a:gd name="T29" fmla="*/ 17 h 18"/>
                <a:gd name="T30" fmla="*/ 7 w 33"/>
                <a:gd name="T31" fmla="*/ 17 h 18"/>
                <a:gd name="T32" fmla="*/ 8 w 33"/>
                <a:gd name="T33" fmla="*/ 17 h 18"/>
                <a:gd name="T34" fmla="*/ 9 w 33"/>
                <a:gd name="T35" fmla="*/ 17 h 18"/>
                <a:gd name="T36" fmla="*/ 10 w 33"/>
                <a:gd name="T37" fmla="*/ 17 h 18"/>
                <a:gd name="T38" fmla="*/ 11 w 33"/>
                <a:gd name="T39" fmla="*/ 16 h 18"/>
                <a:gd name="T40" fmla="*/ 12 w 33"/>
                <a:gd name="T41" fmla="*/ 15 h 18"/>
                <a:gd name="T42" fmla="*/ 13 w 33"/>
                <a:gd name="T43" fmla="*/ 14 h 18"/>
                <a:gd name="T44" fmla="*/ 14 w 33"/>
                <a:gd name="T45" fmla="*/ 13 h 18"/>
                <a:gd name="T46" fmla="*/ 14 w 33"/>
                <a:gd name="T47" fmla="*/ 12 h 18"/>
                <a:gd name="T48" fmla="*/ 15 w 33"/>
                <a:gd name="T49" fmla="*/ 10 h 18"/>
                <a:gd name="T50" fmla="*/ 15 w 33"/>
                <a:gd name="T51" fmla="*/ 8 h 18"/>
                <a:gd name="T52" fmla="*/ 14 w 33"/>
                <a:gd name="T53" fmla="*/ 6 h 18"/>
                <a:gd name="T54" fmla="*/ 13 w 33"/>
                <a:gd name="T55" fmla="*/ 4 h 18"/>
                <a:gd name="T56" fmla="*/ 12 w 33"/>
                <a:gd name="T57" fmla="*/ 2 h 18"/>
                <a:gd name="T58" fmla="*/ 11 w 33"/>
                <a:gd name="T59" fmla="*/ 1 h 18"/>
                <a:gd name="T60" fmla="*/ 10 w 33"/>
                <a:gd name="T61" fmla="*/ 1 h 18"/>
                <a:gd name="T62" fmla="*/ 9 w 33"/>
                <a:gd name="T63" fmla="*/ 0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" h="18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39" name="Freeform 113"/>
            <p:cNvSpPr>
              <a:spLocks/>
            </p:cNvSpPr>
            <p:nvPr/>
          </p:nvSpPr>
          <p:spPr bwMode="auto">
            <a:xfrm>
              <a:off x="5149" y="2172"/>
              <a:ext cx="29" cy="18"/>
            </a:xfrm>
            <a:custGeom>
              <a:avLst/>
              <a:gdLst>
                <a:gd name="T0" fmla="*/ 10 w 32"/>
                <a:gd name="T1" fmla="*/ 0 h 18"/>
                <a:gd name="T2" fmla="*/ 6 w 32"/>
                <a:gd name="T3" fmla="*/ 0 h 18"/>
                <a:gd name="T4" fmla="*/ 5 w 32"/>
                <a:gd name="T5" fmla="*/ 0 h 18"/>
                <a:gd name="T6" fmla="*/ 5 w 32"/>
                <a:gd name="T7" fmla="*/ 1 h 18"/>
                <a:gd name="T8" fmla="*/ 5 w 32"/>
                <a:gd name="T9" fmla="*/ 2 h 18"/>
                <a:gd name="T10" fmla="*/ 3 w 32"/>
                <a:gd name="T11" fmla="*/ 3 h 18"/>
                <a:gd name="T12" fmla="*/ 2 w 32"/>
                <a:gd name="T13" fmla="*/ 4 h 18"/>
                <a:gd name="T14" fmla="*/ 1 w 32"/>
                <a:gd name="T15" fmla="*/ 6 h 18"/>
                <a:gd name="T16" fmla="*/ 0 w 32"/>
                <a:gd name="T17" fmla="*/ 7 h 18"/>
                <a:gd name="T18" fmla="*/ 0 w 32"/>
                <a:gd name="T19" fmla="*/ 9 h 18"/>
                <a:gd name="T20" fmla="*/ 0 w 32"/>
                <a:gd name="T21" fmla="*/ 11 h 18"/>
                <a:gd name="T22" fmla="*/ 1 w 32"/>
                <a:gd name="T23" fmla="*/ 13 h 18"/>
                <a:gd name="T24" fmla="*/ 3 w 32"/>
                <a:gd name="T25" fmla="*/ 14 h 18"/>
                <a:gd name="T26" fmla="*/ 5 w 32"/>
                <a:gd name="T27" fmla="*/ 16 h 18"/>
                <a:gd name="T28" fmla="*/ 5 w 32"/>
                <a:gd name="T29" fmla="*/ 16 h 18"/>
                <a:gd name="T30" fmla="*/ 5 w 32"/>
                <a:gd name="T31" fmla="*/ 17 h 18"/>
                <a:gd name="T32" fmla="*/ 7 w 32"/>
                <a:gd name="T33" fmla="*/ 17 h 18"/>
                <a:gd name="T34" fmla="*/ 10 w 32"/>
                <a:gd name="T35" fmla="*/ 17 h 18"/>
                <a:gd name="T36" fmla="*/ 11 w 32"/>
                <a:gd name="T37" fmla="*/ 17 h 18"/>
                <a:gd name="T38" fmla="*/ 12 w 32"/>
                <a:gd name="T39" fmla="*/ 17 h 18"/>
                <a:gd name="T40" fmla="*/ 13 w 32"/>
                <a:gd name="T41" fmla="*/ 16 h 18"/>
                <a:gd name="T42" fmla="*/ 14 w 32"/>
                <a:gd name="T43" fmla="*/ 15 h 18"/>
                <a:gd name="T44" fmla="*/ 15 w 32"/>
                <a:gd name="T45" fmla="*/ 14 h 18"/>
                <a:gd name="T46" fmla="*/ 16 w 32"/>
                <a:gd name="T47" fmla="*/ 13 h 18"/>
                <a:gd name="T48" fmla="*/ 16 w 32"/>
                <a:gd name="T49" fmla="*/ 11 h 18"/>
                <a:gd name="T50" fmla="*/ 17 w 32"/>
                <a:gd name="T51" fmla="*/ 9 h 18"/>
                <a:gd name="T52" fmla="*/ 16 w 32"/>
                <a:gd name="T53" fmla="*/ 7 h 18"/>
                <a:gd name="T54" fmla="*/ 16 w 32"/>
                <a:gd name="T55" fmla="*/ 4 h 18"/>
                <a:gd name="T56" fmla="*/ 15 w 32"/>
                <a:gd name="T57" fmla="*/ 3 h 18"/>
                <a:gd name="T58" fmla="*/ 14 w 32"/>
                <a:gd name="T59" fmla="*/ 2 h 18"/>
                <a:gd name="T60" fmla="*/ 13 w 32"/>
                <a:gd name="T61" fmla="*/ 1 h 18"/>
                <a:gd name="T62" fmla="*/ 12 w 32"/>
                <a:gd name="T63" fmla="*/ 0 h 18"/>
                <a:gd name="T64" fmla="*/ 11 w 32"/>
                <a:gd name="T65" fmla="*/ 0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" h="18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0" name="Freeform 114"/>
            <p:cNvSpPr>
              <a:spLocks/>
            </p:cNvSpPr>
            <p:nvPr/>
          </p:nvSpPr>
          <p:spPr bwMode="auto">
            <a:xfrm>
              <a:off x="4879" y="2181"/>
              <a:ext cx="29" cy="18"/>
            </a:xfrm>
            <a:custGeom>
              <a:avLst/>
              <a:gdLst>
                <a:gd name="T0" fmla="*/ 10 w 32"/>
                <a:gd name="T1" fmla="*/ 0 h 18"/>
                <a:gd name="T2" fmla="*/ 7 w 32"/>
                <a:gd name="T3" fmla="*/ 0 h 18"/>
                <a:gd name="T4" fmla="*/ 5 w 32"/>
                <a:gd name="T5" fmla="*/ 1 h 18"/>
                <a:gd name="T6" fmla="*/ 5 w 32"/>
                <a:gd name="T7" fmla="*/ 1 h 18"/>
                <a:gd name="T8" fmla="*/ 5 w 32"/>
                <a:gd name="T9" fmla="*/ 2 h 18"/>
                <a:gd name="T10" fmla="*/ 3 w 32"/>
                <a:gd name="T11" fmla="*/ 3 h 18"/>
                <a:gd name="T12" fmla="*/ 2 w 32"/>
                <a:gd name="T13" fmla="*/ 4 h 18"/>
                <a:gd name="T14" fmla="*/ 1 w 32"/>
                <a:gd name="T15" fmla="*/ 6 h 18"/>
                <a:gd name="T16" fmla="*/ 0 w 32"/>
                <a:gd name="T17" fmla="*/ 7 h 18"/>
                <a:gd name="T18" fmla="*/ 0 w 32"/>
                <a:gd name="T19" fmla="*/ 9 h 18"/>
                <a:gd name="T20" fmla="*/ 0 w 32"/>
                <a:gd name="T21" fmla="*/ 11 h 18"/>
                <a:gd name="T22" fmla="*/ 2 w 32"/>
                <a:gd name="T23" fmla="*/ 13 h 18"/>
                <a:gd name="T24" fmla="*/ 4 w 32"/>
                <a:gd name="T25" fmla="*/ 15 h 18"/>
                <a:gd name="T26" fmla="*/ 5 w 32"/>
                <a:gd name="T27" fmla="*/ 16 h 18"/>
                <a:gd name="T28" fmla="*/ 5 w 32"/>
                <a:gd name="T29" fmla="*/ 17 h 18"/>
                <a:gd name="T30" fmla="*/ 5 w 32"/>
                <a:gd name="T31" fmla="*/ 17 h 18"/>
                <a:gd name="T32" fmla="*/ 7 w 32"/>
                <a:gd name="T33" fmla="*/ 17 h 18"/>
                <a:gd name="T34" fmla="*/ 10 w 32"/>
                <a:gd name="T35" fmla="*/ 17 h 18"/>
                <a:gd name="T36" fmla="*/ 11 w 32"/>
                <a:gd name="T37" fmla="*/ 17 h 18"/>
                <a:gd name="T38" fmla="*/ 12 w 32"/>
                <a:gd name="T39" fmla="*/ 17 h 18"/>
                <a:gd name="T40" fmla="*/ 13 w 32"/>
                <a:gd name="T41" fmla="*/ 17 h 18"/>
                <a:gd name="T42" fmla="*/ 14 w 32"/>
                <a:gd name="T43" fmla="*/ 15 h 18"/>
                <a:gd name="T44" fmla="*/ 15 w 32"/>
                <a:gd name="T45" fmla="*/ 14 h 18"/>
                <a:gd name="T46" fmla="*/ 16 w 32"/>
                <a:gd name="T47" fmla="*/ 13 h 18"/>
                <a:gd name="T48" fmla="*/ 16 w 32"/>
                <a:gd name="T49" fmla="*/ 12 h 18"/>
                <a:gd name="T50" fmla="*/ 17 w 32"/>
                <a:gd name="T51" fmla="*/ 10 h 18"/>
                <a:gd name="T52" fmla="*/ 17 w 32"/>
                <a:gd name="T53" fmla="*/ 8 h 18"/>
                <a:gd name="T54" fmla="*/ 16 w 32"/>
                <a:gd name="T55" fmla="*/ 7 h 18"/>
                <a:gd name="T56" fmla="*/ 16 w 32"/>
                <a:gd name="T57" fmla="*/ 5 h 18"/>
                <a:gd name="T58" fmla="*/ 15 w 32"/>
                <a:gd name="T59" fmla="*/ 4 h 18"/>
                <a:gd name="T60" fmla="*/ 15 w 32"/>
                <a:gd name="T61" fmla="*/ 3 h 18"/>
                <a:gd name="T62" fmla="*/ 14 w 32"/>
                <a:gd name="T63" fmla="*/ 2 h 18"/>
                <a:gd name="T64" fmla="*/ 13 w 32"/>
                <a:gd name="T65" fmla="*/ 1 h 18"/>
                <a:gd name="T66" fmla="*/ 12 w 32"/>
                <a:gd name="T67" fmla="*/ 0 h 18"/>
                <a:gd name="T68" fmla="*/ 10 w 32"/>
                <a:gd name="T69" fmla="*/ 0 h 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2" h="18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1" name="Freeform 115"/>
            <p:cNvSpPr>
              <a:spLocks/>
            </p:cNvSpPr>
            <p:nvPr/>
          </p:nvSpPr>
          <p:spPr bwMode="auto">
            <a:xfrm>
              <a:off x="5002" y="2214"/>
              <a:ext cx="29" cy="19"/>
            </a:xfrm>
            <a:custGeom>
              <a:avLst/>
              <a:gdLst>
                <a:gd name="T0" fmla="*/ 8 w 33"/>
                <a:gd name="T1" fmla="*/ 0 h 19"/>
                <a:gd name="T2" fmla="*/ 7 w 33"/>
                <a:gd name="T3" fmla="*/ 1 h 19"/>
                <a:gd name="T4" fmla="*/ 5 w 33"/>
                <a:gd name="T5" fmla="*/ 1 h 19"/>
                <a:gd name="T6" fmla="*/ 4 w 33"/>
                <a:gd name="T7" fmla="*/ 2 h 19"/>
                <a:gd name="T8" fmla="*/ 4 w 33"/>
                <a:gd name="T9" fmla="*/ 3 h 19"/>
                <a:gd name="T10" fmla="*/ 3 w 33"/>
                <a:gd name="T11" fmla="*/ 4 h 19"/>
                <a:gd name="T12" fmla="*/ 2 w 33"/>
                <a:gd name="T13" fmla="*/ 6 h 19"/>
                <a:gd name="T14" fmla="*/ 1 w 33"/>
                <a:gd name="T15" fmla="*/ 7 h 19"/>
                <a:gd name="T16" fmla="*/ 0 w 33"/>
                <a:gd name="T17" fmla="*/ 9 h 19"/>
                <a:gd name="T18" fmla="*/ 1 w 33"/>
                <a:gd name="T19" fmla="*/ 11 h 19"/>
                <a:gd name="T20" fmla="*/ 2 w 33"/>
                <a:gd name="T21" fmla="*/ 13 h 19"/>
                <a:gd name="T22" fmla="*/ 3 w 33"/>
                <a:gd name="T23" fmla="*/ 14 h 19"/>
                <a:gd name="T24" fmla="*/ 4 w 33"/>
                <a:gd name="T25" fmla="*/ 15 h 19"/>
                <a:gd name="T26" fmla="*/ 4 w 33"/>
                <a:gd name="T27" fmla="*/ 16 h 19"/>
                <a:gd name="T28" fmla="*/ 4 w 33"/>
                <a:gd name="T29" fmla="*/ 17 h 19"/>
                <a:gd name="T30" fmla="*/ 5 w 33"/>
                <a:gd name="T31" fmla="*/ 18 h 19"/>
                <a:gd name="T32" fmla="*/ 7 w 33"/>
                <a:gd name="T33" fmla="*/ 18 h 19"/>
                <a:gd name="T34" fmla="*/ 8 w 33"/>
                <a:gd name="T35" fmla="*/ 18 h 19"/>
                <a:gd name="T36" fmla="*/ 9 w 33"/>
                <a:gd name="T37" fmla="*/ 18 h 19"/>
                <a:gd name="T38" fmla="*/ 11 w 33"/>
                <a:gd name="T39" fmla="*/ 17 h 19"/>
                <a:gd name="T40" fmla="*/ 11 w 33"/>
                <a:gd name="T41" fmla="*/ 17 h 19"/>
                <a:gd name="T42" fmla="*/ 12 w 33"/>
                <a:gd name="T43" fmla="*/ 16 h 19"/>
                <a:gd name="T44" fmla="*/ 14 w 33"/>
                <a:gd name="T45" fmla="*/ 14 h 19"/>
                <a:gd name="T46" fmla="*/ 14 w 33"/>
                <a:gd name="T47" fmla="*/ 13 h 19"/>
                <a:gd name="T48" fmla="*/ 15 w 33"/>
                <a:gd name="T49" fmla="*/ 11 h 19"/>
                <a:gd name="T50" fmla="*/ 15 w 33"/>
                <a:gd name="T51" fmla="*/ 9 h 19"/>
                <a:gd name="T52" fmla="*/ 15 w 33"/>
                <a:gd name="T53" fmla="*/ 7 h 19"/>
                <a:gd name="T54" fmla="*/ 14 w 33"/>
                <a:gd name="T55" fmla="*/ 5 h 19"/>
                <a:gd name="T56" fmla="*/ 13 w 33"/>
                <a:gd name="T57" fmla="*/ 4 h 19"/>
                <a:gd name="T58" fmla="*/ 12 w 33"/>
                <a:gd name="T59" fmla="*/ 2 h 19"/>
                <a:gd name="T60" fmla="*/ 11 w 33"/>
                <a:gd name="T61" fmla="*/ 2 h 19"/>
                <a:gd name="T62" fmla="*/ 10 w 33"/>
                <a:gd name="T63" fmla="*/ 1 h 19"/>
                <a:gd name="T64" fmla="*/ 9 w 33"/>
                <a:gd name="T65" fmla="*/ 1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" h="19">
                  <a:moveTo>
                    <a:pt x="18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</a:path>
              </a:pathLst>
            </a:custGeom>
            <a:solidFill>
              <a:srgbClr val="007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2" name="Freeform 116"/>
            <p:cNvSpPr>
              <a:spLocks/>
            </p:cNvSpPr>
            <p:nvPr/>
          </p:nvSpPr>
          <p:spPr bwMode="auto">
            <a:xfrm>
              <a:off x="4906" y="2097"/>
              <a:ext cx="262" cy="109"/>
            </a:xfrm>
            <a:custGeom>
              <a:avLst/>
              <a:gdLst>
                <a:gd name="T0" fmla="*/ 58 w 295"/>
                <a:gd name="T1" fmla="*/ 3 h 109"/>
                <a:gd name="T2" fmla="*/ 46 w 295"/>
                <a:gd name="T3" fmla="*/ 7 h 109"/>
                <a:gd name="T4" fmla="*/ 35 w 295"/>
                <a:gd name="T5" fmla="*/ 13 h 109"/>
                <a:gd name="T6" fmla="*/ 25 w 295"/>
                <a:gd name="T7" fmla="*/ 19 h 109"/>
                <a:gd name="T8" fmla="*/ 16 w 295"/>
                <a:gd name="T9" fmla="*/ 27 h 109"/>
                <a:gd name="T10" fmla="*/ 9 w 295"/>
                <a:gd name="T11" fmla="*/ 35 h 109"/>
                <a:gd name="T12" fmla="*/ 4 w 295"/>
                <a:gd name="T13" fmla="*/ 45 h 109"/>
                <a:gd name="T14" fmla="*/ 1 w 295"/>
                <a:gd name="T15" fmla="*/ 54 h 109"/>
                <a:gd name="T16" fmla="*/ 0 w 295"/>
                <a:gd name="T17" fmla="*/ 63 h 109"/>
                <a:gd name="T18" fmla="*/ 2 w 295"/>
                <a:gd name="T19" fmla="*/ 73 h 109"/>
                <a:gd name="T20" fmla="*/ 4 w 295"/>
                <a:gd name="T21" fmla="*/ 81 h 109"/>
                <a:gd name="T22" fmla="*/ 11 w 295"/>
                <a:gd name="T23" fmla="*/ 89 h 109"/>
                <a:gd name="T24" fmla="*/ 18 w 295"/>
                <a:gd name="T25" fmla="*/ 95 h 109"/>
                <a:gd name="T26" fmla="*/ 28 w 295"/>
                <a:gd name="T27" fmla="*/ 101 h 109"/>
                <a:gd name="T28" fmla="*/ 37 w 295"/>
                <a:gd name="T29" fmla="*/ 105 h 109"/>
                <a:gd name="T30" fmla="*/ 49 w 295"/>
                <a:gd name="T31" fmla="*/ 107 h 109"/>
                <a:gd name="T32" fmla="*/ 61 w 295"/>
                <a:gd name="T33" fmla="*/ 108 h 109"/>
                <a:gd name="T34" fmla="*/ 74 w 295"/>
                <a:gd name="T35" fmla="*/ 107 h 109"/>
                <a:gd name="T36" fmla="*/ 86 w 295"/>
                <a:gd name="T37" fmla="*/ 105 h 109"/>
                <a:gd name="T38" fmla="*/ 99 w 295"/>
                <a:gd name="T39" fmla="*/ 101 h 109"/>
                <a:gd name="T40" fmla="*/ 109 w 295"/>
                <a:gd name="T41" fmla="*/ 95 h 109"/>
                <a:gd name="T42" fmla="*/ 120 w 295"/>
                <a:gd name="T43" fmla="*/ 89 h 109"/>
                <a:gd name="T44" fmla="*/ 129 w 295"/>
                <a:gd name="T45" fmla="*/ 81 h 109"/>
                <a:gd name="T46" fmla="*/ 136 w 295"/>
                <a:gd name="T47" fmla="*/ 72 h 109"/>
                <a:gd name="T48" fmla="*/ 141 w 295"/>
                <a:gd name="T49" fmla="*/ 63 h 109"/>
                <a:gd name="T50" fmla="*/ 144 w 295"/>
                <a:gd name="T51" fmla="*/ 54 h 109"/>
                <a:gd name="T52" fmla="*/ 145 w 295"/>
                <a:gd name="T53" fmla="*/ 44 h 109"/>
                <a:gd name="T54" fmla="*/ 143 w 295"/>
                <a:gd name="T55" fmla="*/ 35 h 109"/>
                <a:gd name="T56" fmla="*/ 139 w 295"/>
                <a:gd name="T57" fmla="*/ 27 h 109"/>
                <a:gd name="T58" fmla="*/ 134 w 295"/>
                <a:gd name="T59" fmla="*/ 19 h 109"/>
                <a:gd name="T60" fmla="*/ 125 w 295"/>
                <a:gd name="T61" fmla="*/ 12 h 109"/>
                <a:gd name="T62" fmla="*/ 116 w 295"/>
                <a:gd name="T63" fmla="*/ 7 h 109"/>
                <a:gd name="T64" fmla="*/ 107 w 295"/>
                <a:gd name="T65" fmla="*/ 3 h 109"/>
                <a:gd name="T66" fmla="*/ 95 w 295"/>
                <a:gd name="T67" fmla="*/ 1 h 109"/>
                <a:gd name="T68" fmla="*/ 83 w 295"/>
                <a:gd name="T69" fmla="*/ 0 h 109"/>
                <a:gd name="T70" fmla="*/ 70 w 295"/>
                <a:gd name="T71" fmla="*/ 1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5" h="109">
                  <a:moveTo>
                    <a:pt x="131" y="2"/>
                  </a:moveTo>
                  <a:lnTo>
                    <a:pt x="117" y="3"/>
                  </a:lnTo>
                  <a:lnTo>
                    <a:pt x="106" y="5"/>
                  </a:lnTo>
                  <a:lnTo>
                    <a:pt x="93" y="7"/>
                  </a:lnTo>
                  <a:lnTo>
                    <a:pt x="81" y="9"/>
                  </a:lnTo>
                  <a:lnTo>
                    <a:pt x="70" y="13"/>
                  </a:lnTo>
                  <a:lnTo>
                    <a:pt x="60" y="15"/>
                  </a:lnTo>
                  <a:lnTo>
                    <a:pt x="50" y="19"/>
                  </a:lnTo>
                  <a:lnTo>
                    <a:pt x="41" y="23"/>
                  </a:lnTo>
                  <a:lnTo>
                    <a:pt x="32" y="27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12" y="40"/>
                  </a:lnTo>
                  <a:lnTo>
                    <a:pt x="8" y="45"/>
                  </a:lnTo>
                  <a:lnTo>
                    <a:pt x="5" y="49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8"/>
                  </a:lnTo>
                  <a:lnTo>
                    <a:pt x="2" y="73"/>
                  </a:lnTo>
                  <a:lnTo>
                    <a:pt x="6" y="77"/>
                  </a:lnTo>
                  <a:lnTo>
                    <a:pt x="10" y="81"/>
                  </a:lnTo>
                  <a:lnTo>
                    <a:pt x="16" y="85"/>
                  </a:lnTo>
                  <a:lnTo>
                    <a:pt x="21" y="89"/>
                  </a:lnTo>
                  <a:lnTo>
                    <a:pt x="29" y="92"/>
                  </a:lnTo>
                  <a:lnTo>
                    <a:pt x="37" y="95"/>
                  </a:lnTo>
                  <a:lnTo>
                    <a:pt x="45" y="98"/>
                  </a:lnTo>
                  <a:lnTo>
                    <a:pt x="55" y="101"/>
                  </a:lnTo>
                  <a:lnTo>
                    <a:pt x="65" y="103"/>
                  </a:lnTo>
                  <a:lnTo>
                    <a:pt x="77" y="105"/>
                  </a:lnTo>
                  <a:lnTo>
                    <a:pt x="88" y="106"/>
                  </a:lnTo>
                  <a:lnTo>
                    <a:pt x="100" y="107"/>
                  </a:lnTo>
                  <a:lnTo>
                    <a:pt x="113" y="108"/>
                  </a:lnTo>
                  <a:lnTo>
                    <a:pt x="126" y="108"/>
                  </a:lnTo>
                  <a:lnTo>
                    <a:pt x="139" y="108"/>
                  </a:lnTo>
                  <a:lnTo>
                    <a:pt x="151" y="107"/>
                  </a:lnTo>
                  <a:lnTo>
                    <a:pt x="163" y="106"/>
                  </a:lnTo>
                  <a:lnTo>
                    <a:pt x="176" y="105"/>
                  </a:lnTo>
                  <a:lnTo>
                    <a:pt x="189" y="103"/>
                  </a:lnTo>
                  <a:lnTo>
                    <a:pt x="201" y="101"/>
                  </a:lnTo>
                  <a:lnTo>
                    <a:pt x="213" y="98"/>
                  </a:lnTo>
                  <a:lnTo>
                    <a:pt x="224" y="95"/>
                  </a:lnTo>
                  <a:lnTo>
                    <a:pt x="234" y="92"/>
                  </a:lnTo>
                  <a:lnTo>
                    <a:pt x="244" y="89"/>
                  </a:lnTo>
                  <a:lnTo>
                    <a:pt x="253" y="85"/>
                  </a:lnTo>
                  <a:lnTo>
                    <a:pt x="262" y="81"/>
                  </a:lnTo>
                  <a:lnTo>
                    <a:pt x="270" y="77"/>
                  </a:lnTo>
                  <a:lnTo>
                    <a:pt x="276" y="72"/>
                  </a:lnTo>
                  <a:lnTo>
                    <a:pt x="282" y="68"/>
                  </a:lnTo>
                  <a:lnTo>
                    <a:pt x="286" y="63"/>
                  </a:lnTo>
                  <a:lnTo>
                    <a:pt x="291" y="59"/>
                  </a:lnTo>
                  <a:lnTo>
                    <a:pt x="293" y="54"/>
                  </a:lnTo>
                  <a:lnTo>
                    <a:pt x="294" y="49"/>
                  </a:lnTo>
                  <a:lnTo>
                    <a:pt x="294" y="44"/>
                  </a:lnTo>
                  <a:lnTo>
                    <a:pt x="293" y="40"/>
                  </a:lnTo>
                  <a:lnTo>
                    <a:pt x="292" y="35"/>
                  </a:lnTo>
                  <a:lnTo>
                    <a:pt x="288" y="31"/>
                  </a:lnTo>
                  <a:lnTo>
                    <a:pt x="284" y="27"/>
                  </a:lnTo>
                  <a:lnTo>
                    <a:pt x="279" y="23"/>
                  </a:lnTo>
                  <a:lnTo>
                    <a:pt x="273" y="19"/>
                  </a:lnTo>
                  <a:lnTo>
                    <a:pt x="266" y="15"/>
                  </a:lnTo>
                  <a:lnTo>
                    <a:pt x="257" y="12"/>
                  </a:lnTo>
                  <a:lnTo>
                    <a:pt x="249" y="9"/>
                  </a:lnTo>
                  <a:lnTo>
                    <a:pt x="239" y="7"/>
                  </a:lnTo>
                  <a:lnTo>
                    <a:pt x="229" y="5"/>
                  </a:lnTo>
                  <a:lnTo>
                    <a:pt x="217" y="3"/>
                  </a:lnTo>
                  <a:lnTo>
                    <a:pt x="206" y="1"/>
                  </a:lnTo>
                  <a:lnTo>
                    <a:pt x="194" y="1"/>
                  </a:lnTo>
                  <a:lnTo>
                    <a:pt x="181" y="0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43" y="1"/>
                  </a:lnTo>
                  <a:lnTo>
                    <a:pt x="131" y="2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3" name="Freeform 117"/>
            <p:cNvSpPr>
              <a:spLocks/>
            </p:cNvSpPr>
            <p:nvPr/>
          </p:nvSpPr>
          <p:spPr bwMode="auto">
            <a:xfrm>
              <a:off x="3092" y="1155"/>
              <a:ext cx="770" cy="850"/>
            </a:xfrm>
            <a:custGeom>
              <a:avLst/>
              <a:gdLst>
                <a:gd name="T0" fmla="*/ 29 w 866"/>
                <a:gd name="T1" fmla="*/ 26 h 850"/>
                <a:gd name="T2" fmla="*/ 43 w 866"/>
                <a:gd name="T3" fmla="*/ 23 h 850"/>
                <a:gd name="T4" fmla="*/ 60 w 866"/>
                <a:gd name="T5" fmla="*/ 7 h 850"/>
                <a:gd name="T6" fmla="*/ 82 w 866"/>
                <a:gd name="T7" fmla="*/ 16 h 850"/>
                <a:gd name="T8" fmla="*/ 98 w 866"/>
                <a:gd name="T9" fmla="*/ 18 h 850"/>
                <a:gd name="T10" fmla="*/ 116 w 866"/>
                <a:gd name="T11" fmla="*/ 19 h 850"/>
                <a:gd name="T12" fmla="*/ 126 w 866"/>
                <a:gd name="T13" fmla="*/ 21 h 850"/>
                <a:gd name="T14" fmla="*/ 146 w 866"/>
                <a:gd name="T15" fmla="*/ 13 h 850"/>
                <a:gd name="T16" fmla="*/ 178 w 866"/>
                <a:gd name="T17" fmla="*/ 0 h 850"/>
                <a:gd name="T18" fmla="*/ 255 w 866"/>
                <a:gd name="T19" fmla="*/ 15 h 850"/>
                <a:gd name="T20" fmla="*/ 282 w 866"/>
                <a:gd name="T21" fmla="*/ 22 h 850"/>
                <a:gd name="T22" fmla="*/ 296 w 866"/>
                <a:gd name="T23" fmla="*/ 26 h 850"/>
                <a:gd name="T24" fmla="*/ 314 w 866"/>
                <a:gd name="T25" fmla="*/ 12 h 850"/>
                <a:gd name="T26" fmla="*/ 321 w 866"/>
                <a:gd name="T27" fmla="*/ 9 h 850"/>
                <a:gd name="T28" fmla="*/ 343 w 866"/>
                <a:gd name="T29" fmla="*/ 1 h 850"/>
                <a:gd name="T30" fmla="*/ 396 w 866"/>
                <a:gd name="T31" fmla="*/ 25 h 850"/>
                <a:gd name="T32" fmla="*/ 426 w 866"/>
                <a:gd name="T33" fmla="*/ 253 h 850"/>
                <a:gd name="T34" fmla="*/ 392 w 866"/>
                <a:gd name="T35" fmla="*/ 478 h 850"/>
                <a:gd name="T36" fmla="*/ 370 w 866"/>
                <a:gd name="T37" fmla="*/ 474 h 850"/>
                <a:gd name="T38" fmla="*/ 369 w 866"/>
                <a:gd name="T39" fmla="*/ 497 h 850"/>
                <a:gd name="T40" fmla="*/ 374 w 866"/>
                <a:gd name="T41" fmla="*/ 515 h 850"/>
                <a:gd name="T42" fmla="*/ 381 w 866"/>
                <a:gd name="T43" fmla="*/ 528 h 850"/>
                <a:gd name="T44" fmla="*/ 389 w 866"/>
                <a:gd name="T45" fmla="*/ 537 h 850"/>
                <a:gd name="T46" fmla="*/ 399 w 866"/>
                <a:gd name="T47" fmla="*/ 518 h 850"/>
                <a:gd name="T48" fmla="*/ 403 w 866"/>
                <a:gd name="T49" fmla="*/ 533 h 850"/>
                <a:gd name="T50" fmla="*/ 409 w 866"/>
                <a:gd name="T51" fmla="*/ 557 h 850"/>
                <a:gd name="T52" fmla="*/ 424 w 866"/>
                <a:gd name="T53" fmla="*/ 643 h 850"/>
                <a:gd name="T54" fmla="*/ 413 w 866"/>
                <a:gd name="T55" fmla="*/ 804 h 850"/>
                <a:gd name="T56" fmla="*/ 398 w 866"/>
                <a:gd name="T57" fmla="*/ 836 h 850"/>
                <a:gd name="T58" fmla="*/ 381 w 866"/>
                <a:gd name="T59" fmla="*/ 843 h 850"/>
                <a:gd name="T60" fmla="*/ 368 w 866"/>
                <a:gd name="T61" fmla="*/ 848 h 850"/>
                <a:gd name="T62" fmla="*/ 355 w 866"/>
                <a:gd name="T63" fmla="*/ 848 h 850"/>
                <a:gd name="T64" fmla="*/ 326 w 866"/>
                <a:gd name="T65" fmla="*/ 848 h 850"/>
                <a:gd name="T66" fmla="*/ 309 w 866"/>
                <a:gd name="T67" fmla="*/ 844 h 850"/>
                <a:gd name="T68" fmla="*/ 290 w 866"/>
                <a:gd name="T69" fmla="*/ 835 h 850"/>
                <a:gd name="T70" fmla="*/ 279 w 866"/>
                <a:gd name="T71" fmla="*/ 847 h 850"/>
                <a:gd name="T72" fmla="*/ 263 w 866"/>
                <a:gd name="T73" fmla="*/ 845 h 850"/>
                <a:gd name="T74" fmla="*/ 245 w 866"/>
                <a:gd name="T75" fmla="*/ 843 h 850"/>
                <a:gd name="T76" fmla="*/ 229 w 866"/>
                <a:gd name="T77" fmla="*/ 847 h 850"/>
                <a:gd name="T78" fmla="*/ 212 w 866"/>
                <a:gd name="T79" fmla="*/ 849 h 850"/>
                <a:gd name="T80" fmla="*/ 195 w 866"/>
                <a:gd name="T81" fmla="*/ 847 h 850"/>
                <a:gd name="T82" fmla="*/ 178 w 866"/>
                <a:gd name="T83" fmla="*/ 849 h 850"/>
                <a:gd name="T84" fmla="*/ 165 w 866"/>
                <a:gd name="T85" fmla="*/ 844 h 850"/>
                <a:gd name="T86" fmla="*/ 153 w 866"/>
                <a:gd name="T87" fmla="*/ 841 h 850"/>
                <a:gd name="T88" fmla="*/ 132 w 866"/>
                <a:gd name="T89" fmla="*/ 837 h 850"/>
                <a:gd name="T90" fmla="*/ 116 w 866"/>
                <a:gd name="T91" fmla="*/ 829 h 850"/>
                <a:gd name="T92" fmla="*/ 98 w 866"/>
                <a:gd name="T93" fmla="*/ 823 h 850"/>
                <a:gd name="T94" fmla="*/ 85 w 866"/>
                <a:gd name="T95" fmla="*/ 823 h 850"/>
                <a:gd name="T96" fmla="*/ 62 w 866"/>
                <a:gd name="T97" fmla="*/ 841 h 850"/>
                <a:gd name="T98" fmla="*/ 35 w 866"/>
                <a:gd name="T99" fmla="*/ 847 h 850"/>
                <a:gd name="T100" fmla="*/ 11 w 866"/>
                <a:gd name="T101" fmla="*/ 844 h 850"/>
                <a:gd name="T102" fmla="*/ 13 w 866"/>
                <a:gd name="T103" fmla="*/ 824 h 850"/>
                <a:gd name="T104" fmla="*/ 25 w 866"/>
                <a:gd name="T105" fmla="*/ 716 h 850"/>
                <a:gd name="T106" fmla="*/ 12 w 866"/>
                <a:gd name="T107" fmla="*/ 527 h 850"/>
                <a:gd name="T108" fmla="*/ 32 w 866"/>
                <a:gd name="T109" fmla="*/ 497 h 850"/>
                <a:gd name="T110" fmla="*/ 42 w 866"/>
                <a:gd name="T111" fmla="*/ 509 h 850"/>
                <a:gd name="T112" fmla="*/ 52 w 866"/>
                <a:gd name="T113" fmla="*/ 474 h 850"/>
                <a:gd name="T114" fmla="*/ 53 w 866"/>
                <a:gd name="T115" fmla="*/ 441 h 850"/>
                <a:gd name="T116" fmla="*/ 28 w 866"/>
                <a:gd name="T117" fmla="*/ 446 h 850"/>
                <a:gd name="T118" fmla="*/ 15 w 866"/>
                <a:gd name="T119" fmla="*/ 412 h 850"/>
                <a:gd name="T120" fmla="*/ 8 w 866"/>
                <a:gd name="T121" fmla="*/ 100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6" h="850">
                  <a:moveTo>
                    <a:pt x="44" y="39"/>
                  </a:moveTo>
                  <a:lnTo>
                    <a:pt x="45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3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7"/>
                  </a:lnTo>
                  <a:lnTo>
                    <a:pt x="56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4" y="25"/>
                  </a:lnTo>
                  <a:lnTo>
                    <a:pt x="85" y="24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1" y="22"/>
                  </a:lnTo>
                  <a:lnTo>
                    <a:pt x="92" y="21"/>
                  </a:lnTo>
                  <a:lnTo>
                    <a:pt x="94" y="20"/>
                  </a:lnTo>
                  <a:lnTo>
                    <a:pt x="97" y="19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6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8" y="13"/>
                  </a:lnTo>
                  <a:lnTo>
                    <a:pt x="110" y="12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3" y="7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2" y="8"/>
                  </a:lnTo>
                  <a:lnTo>
                    <a:pt x="144" y="9"/>
                  </a:lnTo>
                  <a:lnTo>
                    <a:pt x="145" y="9"/>
                  </a:lnTo>
                  <a:lnTo>
                    <a:pt x="147" y="10"/>
                  </a:lnTo>
                  <a:lnTo>
                    <a:pt x="150" y="10"/>
                  </a:lnTo>
                  <a:lnTo>
                    <a:pt x="152" y="11"/>
                  </a:lnTo>
                  <a:lnTo>
                    <a:pt x="154" y="12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60" y="14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68" y="17"/>
                  </a:lnTo>
                  <a:lnTo>
                    <a:pt x="169" y="18"/>
                  </a:lnTo>
                  <a:lnTo>
                    <a:pt x="171" y="18"/>
                  </a:lnTo>
                  <a:lnTo>
                    <a:pt x="172" y="19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7" y="20"/>
                  </a:lnTo>
                  <a:lnTo>
                    <a:pt x="178" y="20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2" y="20"/>
                  </a:lnTo>
                  <a:lnTo>
                    <a:pt x="183" y="20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9" y="19"/>
                  </a:lnTo>
                  <a:lnTo>
                    <a:pt x="190" y="19"/>
                  </a:lnTo>
                  <a:lnTo>
                    <a:pt x="191" y="19"/>
                  </a:lnTo>
                  <a:lnTo>
                    <a:pt x="193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9" y="18"/>
                  </a:lnTo>
                  <a:lnTo>
                    <a:pt x="200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7" y="18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3" y="18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0" y="19"/>
                  </a:lnTo>
                  <a:lnTo>
                    <a:pt x="222" y="19"/>
                  </a:lnTo>
                  <a:lnTo>
                    <a:pt x="224" y="19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29" y="19"/>
                  </a:lnTo>
                  <a:lnTo>
                    <a:pt x="232" y="19"/>
                  </a:lnTo>
                  <a:lnTo>
                    <a:pt x="233" y="19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lnTo>
                    <a:pt x="238" y="20"/>
                  </a:lnTo>
                  <a:lnTo>
                    <a:pt x="240" y="21"/>
                  </a:lnTo>
                  <a:lnTo>
                    <a:pt x="241" y="21"/>
                  </a:lnTo>
                  <a:lnTo>
                    <a:pt x="242" y="21"/>
                  </a:lnTo>
                  <a:lnTo>
                    <a:pt x="243" y="21"/>
                  </a:lnTo>
                  <a:lnTo>
                    <a:pt x="244" y="21"/>
                  </a:lnTo>
                  <a:lnTo>
                    <a:pt x="245" y="21"/>
                  </a:lnTo>
                  <a:lnTo>
                    <a:pt x="246" y="21"/>
                  </a:lnTo>
                  <a:lnTo>
                    <a:pt x="247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0" y="22"/>
                  </a:lnTo>
                  <a:lnTo>
                    <a:pt x="251" y="22"/>
                  </a:lnTo>
                  <a:lnTo>
                    <a:pt x="252" y="22"/>
                  </a:lnTo>
                  <a:lnTo>
                    <a:pt x="253" y="22"/>
                  </a:lnTo>
                  <a:lnTo>
                    <a:pt x="254" y="22"/>
                  </a:lnTo>
                  <a:lnTo>
                    <a:pt x="255" y="21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59" y="21"/>
                  </a:lnTo>
                  <a:lnTo>
                    <a:pt x="260" y="21"/>
                  </a:lnTo>
                  <a:lnTo>
                    <a:pt x="261" y="21"/>
                  </a:lnTo>
                  <a:lnTo>
                    <a:pt x="261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8" y="19"/>
                  </a:lnTo>
                  <a:lnTo>
                    <a:pt x="270" y="18"/>
                  </a:lnTo>
                  <a:lnTo>
                    <a:pt x="271" y="18"/>
                  </a:lnTo>
                  <a:lnTo>
                    <a:pt x="273" y="17"/>
                  </a:lnTo>
                  <a:lnTo>
                    <a:pt x="276" y="17"/>
                  </a:lnTo>
                  <a:lnTo>
                    <a:pt x="278" y="16"/>
                  </a:lnTo>
                  <a:lnTo>
                    <a:pt x="281" y="16"/>
                  </a:lnTo>
                  <a:lnTo>
                    <a:pt x="283" y="15"/>
                  </a:lnTo>
                  <a:lnTo>
                    <a:pt x="286" y="15"/>
                  </a:lnTo>
                  <a:lnTo>
                    <a:pt x="288" y="14"/>
                  </a:lnTo>
                  <a:lnTo>
                    <a:pt x="291" y="13"/>
                  </a:lnTo>
                  <a:lnTo>
                    <a:pt x="295" y="13"/>
                  </a:lnTo>
                  <a:lnTo>
                    <a:pt x="297" y="12"/>
                  </a:lnTo>
                  <a:lnTo>
                    <a:pt x="300" y="12"/>
                  </a:lnTo>
                  <a:lnTo>
                    <a:pt x="304" y="11"/>
                  </a:lnTo>
                  <a:lnTo>
                    <a:pt x="306" y="10"/>
                  </a:lnTo>
                  <a:lnTo>
                    <a:pt x="309" y="10"/>
                  </a:lnTo>
                  <a:lnTo>
                    <a:pt x="313" y="9"/>
                  </a:lnTo>
                  <a:lnTo>
                    <a:pt x="315" y="9"/>
                  </a:lnTo>
                  <a:lnTo>
                    <a:pt x="318" y="8"/>
                  </a:lnTo>
                  <a:lnTo>
                    <a:pt x="322" y="7"/>
                  </a:lnTo>
                  <a:lnTo>
                    <a:pt x="325" y="7"/>
                  </a:lnTo>
                  <a:lnTo>
                    <a:pt x="327" y="6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7" y="4"/>
                  </a:lnTo>
                  <a:lnTo>
                    <a:pt x="340" y="3"/>
                  </a:lnTo>
                  <a:lnTo>
                    <a:pt x="343" y="3"/>
                  </a:lnTo>
                  <a:lnTo>
                    <a:pt x="345" y="2"/>
                  </a:lnTo>
                  <a:lnTo>
                    <a:pt x="349" y="1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8" y="0"/>
                  </a:lnTo>
                  <a:lnTo>
                    <a:pt x="385" y="0"/>
                  </a:lnTo>
                  <a:lnTo>
                    <a:pt x="393" y="1"/>
                  </a:lnTo>
                  <a:lnTo>
                    <a:pt x="400" y="1"/>
                  </a:lnTo>
                  <a:lnTo>
                    <a:pt x="408" y="2"/>
                  </a:lnTo>
                  <a:lnTo>
                    <a:pt x="416" y="3"/>
                  </a:lnTo>
                  <a:lnTo>
                    <a:pt x="425" y="4"/>
                  </a:lnTo>
                  <a:lnTo>
                    <a:pt x="434" y="5"/>
                  </a:lnTo>
                  <a:lnTo>
                    <a:pt x="442" y="5"/>
                  </a:lnTo>
                  <a:lnTo>
                    <a:pt x="451" y="7"/>
                  </a:lnTo>
                  <a:lnTo>
                    <a:pt x="460" y="8"/>
                  </a:lnTo>
                  <a:lnTo>
                    <a:pt x="468" y="9"/>
                  </a:lnTo>
                  <a:lnTo>
                    <a:pt x="477" y="10"/>
                  </a:lnTo>
                  <a:lnTo>
                    <a:pt x="486" y="11"/>
                  </a:lnTo>
                  <a:lnTo>
                    <a:pt x="494" y="12"/>
                  </a:lnTo>
                  <a:lnTo>
                    <a:pt x="502" y="13"/>
                  </a:lnTo>
                  <a:lnTo>
                    <a:pt x="510" y="14"/>
                  </a:lnTo>
                  <a:lnTo>
                    <a:pt x="516" y="15"/>
                  </a:lnTo>
                  <a:lnTo>
                    <a:pt x="523" y="16"/>
                  </a:lnTo>
                  <a:lnTo>
                    <a:pt x="529" y="17"/>
                  </a:lnTo>
                  <a:lnTo>
                    <a:pt x="535" y="17"/>
                  </a:lnTo>
                  <a:lnTo>
                    <a:pt x="540" y="18"/>
                  </a:lnTo>
                  <a:lnTo>
                    <a:pt x="544" y="19"/>
                  </a:lnTo>
                  <a:lnTo>
                    <a:pt x="548" y="19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5" y="20"/>
                  </a:lnTo>
                  <a:lnTo>
                    <a:pt x="557" y="20"/>
                  </a:lnTo>
                  <a:lnTo>
                    <a:pt x="558" y="20"/>
                  </a:lnTo>
                  <a:lnTo>
                    <a:pt x="559" y="20"/>
                  </a:lnTo>
                  <a:lnTo>
                    <a:pt x="560" y="20"/>
                  </a:lnTo>
                  <a:lnTo>
                    <a:pt x="561" y="21"/>
                  </a:lnTo>
                  <a:lnTo>
                    <a:pt x="562" y="21"/>
                  </a:lnTo>
                  <a:lnTo>
                    <a:pt x="565" y="21"/>
                  </a:lnTo>
                  <a:lnTo>
                    <a:pt x="566" y="21"/>
                  </a:lnTo>
                  <a:lnTo>
                    <a:pt x="567" y="21"/>
                  </a:lnTo>
                  <a:lnTo>
                    <a:pt x="569" y="22"/>
                  </a:lnTo>
                  <a:lnTo>
                    <a:pt x="570" y="22"/>
                  </a:lnTo>
                  <a:lnTo>
                    <a:pt x="573" y="22"/>
                  </a:lnTo>
                  <a:lnTo>
                    <a:pt x="574" y="23"/>
                  </a:lnTo>
                  <a:lnTo>
                    <a:pt x="576" y="23"/>
                  </a:lnTo>
                  <a:lnTo>
                    <a:pt x="577" y="23"/>
                  </a:lnTo>
                  <a:lnTo>
                    <a:pt x="578" y="23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4" y="24"/>
                  </a:lnTo>
                  <a:lnTo>
                    <a:pt x="585" y="25"/>
                  </a:lnTo>
                  <a:lnTo>
                    <a:pt x="587" y="25"/>
                  </a:lnTo>
                  <a:lnTo>
                    <a:pt x="588" y="25"/>
                  </a:lnTo>
                  <a:lnTo>
                    <a:pt x="589" y="25"/>
                  </a:lnTo>
                  <a:lnTo>
                    <a:pt x="592" y="25"/>
                  </a:lnTo>
                  <a:lnTo>
                    <a:pt x="593" y="26"/>
                  </a:lnTo>
                  <a:lnTo>
                    <a:pt x="594" y="26"/>
                  </a:lnTo>
                  <a:lnTo>
                    <a:pt x="595" y="26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6"/>
                  </a:lnTo>
                  <a:lnTo>
                    <a:pt x="601" y="26"/>
                  </a:lnTo>
                  <a:lnTo>
                    <a:pt x="603" y="26"/>
                  </a:lnTo>
                  <a:lnTo>
                    <a:pt x="605" y="25"/>
                  </a:lnTo>
                  <a:lnTo>
                    <a:pt x="606" y="25"/>
                  </a:lnTo>
                  <a:lnTo>
                    <a:pt x="607" y="25"/>
                  </a:lnTo>
                  <a:lnTo>
                    <a:pt x="610" y="24"/>
                  </a:lnTo>
                  <a:lnTo>
                    <a:pt x="612" y="23"/>
                  </a:lnTo>
                  <a:lnTo>
                    <a:pt x="613" y="23"/>
                  </a:lnTo>
                  <a:lnTo>
                    <a:pt x="615" y="22"/>
                  </a:lnTo>
                  <a:lnTo>
                    <a:pt x="616" y="21"/>
                  </a:lnTo>
                  <a:lnTo>
                    <a:pt x="619" y="20"/>
                  </a:lnTo>
                  <a:lnTo>
                    <a:pt x="621" y="19"/>
                  </a:lnTo>
                  <a:lnTo>
                    <a:pt x="622" y="19"/>
                  </a:lnTo>
                  <a:lnTo>
                    <a:pt x="624" y="18"/>
                  </a:lnTo>
                  <a:lnTo>
                    <a:pt x="625" y="17"/>
                  </a:lnTo>
                  <a:lnTo>
                    <a:pt x="628" y="16"/>
                  </a:lnTo>
                  <a:lnTo>
                    <a:pt x="630" y="15"/>
                  </a:lnTo>
                  <a:lnTo>
                    <a:pt x="632" y="14"/>
                  </a:lnTo>
                  <a:lnTo>
                    <a:pt x="633" y="13"/>
                  </a:lnTo>
                  <a:lnTo>
                    <a:pt x="636" y="13"/>
                  </a:lnTo>
                  <a:lnTo>
                    <a:pt x="637" y="12"/>
                  </a:lnTo>
                  <a:lnTo>
                    <a:pt x="639" y="11"/>
                  </a:lnTo>
                  <a:lnTo>
                    <a:pt x="641" y="10"/>
                  </a:lnTo>
                  <a:lnTo>
                    <a:pt x="642" y="10"/>
                  </a:lnTo>
                  <a:lnTo>
                    <a:pt x="643" y="9"/>
                  </a:lnTo>
                  <a:lnTo>
                    <a:pt x="646" y="9"/>
                  </a:lnTo>
                  <a:lnTo>
                    <a:pt x="647" y="8"/>
                  </a:lnTo>
                  <a:lnTo>
                    <a:pt x="648" y="8"/>
                  </a:lnTo>
                  <a:lnTo>
                    <a:pt x="650" y="7"/>
                  </a:lnTo>
                  <a:lnTo>
                    <a:pt x="651" y="7"/>
                  </a:lnTo>
                  <a:lnTo>
                    <a:pt x="652" y="7"/>
                  </a:lnTo>
                  <a:lnTo>
                    <a:pt x="654" y="7"/>
                  </a:lnTo>
                  <a:lnTo>
                    <a:pt x="656" y="7"/>
                  </a:lnTo>
                  <a:lnTo>
                    <a:pt x="656" y="8"/>
                  </a:lnTo>
                  <a:lnTo>
                    <a:pt x="657" y="8"/>
                  </a:lnTo>
                  <a:lnTo>
                    <a:pt x="656" y="9"/>
                  </a:lnTo>
                  <a:lnTo>
                    <a:pt x="655" y="9"/>
                  </a:lnTo>
                  <a:lnTo>
                    <a:pt x="654" y="9"/>
                  </a:lnTo>
                  <a:lnTo>
                    <a:pt x="652" y="9"/>
                  </a:lnTo>
                  <a:lnTo>
                    <a:pt x="651" y="9"/>
                  </a:lnTo>
                  <a:lnTo>
                    <a:pt x="650" y="9"/>
                  </a:lnTo>
                  <a:lnTo>
                    <a:pt x="649" y="9"/>
                  </a:lnTo>
                  <a:lnTo>
                    <a:pt x="648" y="9"/>
                  </a:lnTo>
                  <a:lnTo>
                    <a:pt x="648" y="8"/>
                  </a:lnTo>
                  <a:lnTo>
                    <a:pt x="647" y="8"/>
                  </a:lnTo>
                  <a:lnTo>
                    <a:pt x="647" y="7"/>
                  </a:lnTo>
                  <a:lnTo>
                    <a:pt x="648" y="7"/>
                  </a:lnTo>
                  <a:lnTo>
                    <a:pt x="648" y="6"/>
                  </a:lnTo>
                  <a:lnTo>
                    <a:pt x="649" y="5"/>
                  </a:lnTo>
                  <a:lnTo>
                    <a:pt x="650" y="5"/>
                  </a:lnTo>
                  <a:lnTo>
                    <a:pt x="652" y="4"/>
                  </a:lnTo>
                  <a:lnTo>
                    <a:pt x="655" y="3"/>
                  </a:lnTo>
                  <a:lnTo>
                    <a:pt x="657" y="2"/>
                  </a:lnTo>
                  <a:lnTo>
                    <a:pt x="660" y="1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8" y="1"/>
                  </a:lnTo>
                  <a:lnTo>
                    <a:pt x="694" y="1"/>
                  </a:lnTo>
                  <a:lnTo>
                    <a:pt x="700" y="2"/>
                  </a:lnTo>
                  <a:lnTo>
                    <a:pt x="705" y="3"/>
                  </a:lnTo>
                  <a:lnTo>
                    <a:pt x="711" y="4"/>
                  </a:lnTo>
                  <a:lnTo>
                    <a:pt x="718" y="5"/>
                  </a:lnTo>
                  <a:lnTo>
                    <a:pt x="723" y="6"/>
                  </a:lnTo>
                  <a:lnTo>
                    <a:pt x="730" y="7"/>
                  </a:lnTo>
                  <a:lnTo>
                    <a:pt x="736" y="9"/>
                  </a:lnTo>
                  <a:lnTo>
                    <a:pt x="742" y="10"/>
                  </a:lnTo>
                  <a:lnTo>
                    <a:pt x="748" y="11"/>
                  </a:lnTo>
                  <a:lnTo>
                    <a:pt x="754" y="13"/>
                  </a:lnTo>
                  <a:lnTo>
                    <a:pt x="760" y="14"/>
                  </a:lnTo>
                  <a:lnTo>
                    <a:pt x="765" y="16"/>
                  </a:lnTo>
                  <a:lnTo>
                    <a:pt x="771" y="17"/>
                  </a:lnTo>
                  <a:lnTo>
                    <a:pt x="776" y="18"/>
                  </a:lnTo>
                  <a:lnTo>
                    <a:pt x="781" y="20"/>
                  </a:lnTo>
                  <a:lnTo>
                    <a:pt x="785" y="21"/>
                  </a:lnTo>
                  <a:lnTo>
                    <a:pt x="790" y="22"/>
                  </a:lnTo>
                  <a:lnTo>
                    <a:pt x="794" y="23"/>
                  </a:lnTo>
                  <a:lnTo>
                    <a:pt x="796" y="24"/>
                  </a:lnTo>
                  <a:lnTo>
                    <a:pt x="800" y="25"/>
                  </a:lnTo>
                  <a:lnTo>
                    <a:pt x="802" y="25"/>
                  </a:lnTo>
                  <a:lnTo>
                    <a:pt x="804" y="26"/>
                  </a:lnTo>
                  <a:lnTo>
                    <a:pt x="805" y="26"/>
                  </a:lnTo>
                  <a:lnTo>
                    <a:pt x="810" y="30"/>
                  </a:lnTo>
                  <a:lnTo>
                    <a:pt x="813" y="35"/>
                  </a:lnTo>
                  <a:lnTo>
                    <a:pt x="817" y="42"/>
                  </a:lnTo>
                  <a:lnTo>
                    <a:pt x="820" y="50"/>
                  </a:lnTo>
                  <a:lnTo>
                    <a:pt x="823" y="59"/>
                  </a:lnTo>
                  <a:lnTo>
                    <a:pt x="827" y="71"/>
                  </a:lnTo>
                  <a:lnTo>
                    <a:pt x="830" y="83"/>
                  </a:lnTo>
                  <a:lnTo>
                    <a:pt x="835" y="97"/>
                  </a:lnTo>
                  <a:lnTo>
                    <a:pt x="838" y="111"/>
                  </a:lnTo>
                  <a:lnTo>
                    <a:pt x="841" y="127"/>
                  </a:lnTo>
                  <a:lnTo>
                    <a:pt x="846" y="143"/>
                  </a:lnTo>
                  <a:lnTo>
                    <a:pt x="848" y="160"/>
                  </a:lnTo>
                  <a:lnTo>
                    <a:pt x="852" y="178"/>
                  </a:lnTo>
                  <a:lnTo>
                    <a:pt x="855" y="196"/>
                  </a:lnTo>
                  <a:lnTo>
                    <a:pt x="857" y="215"/>
                  </a:lnTo>
                  <a:lnTo>
                    <a:pt x="859" y="233"/>
                  </a:lnTo>
                  <a:lnTo>
                    <a:pt x="861" y="253"/>
                  </a:lnTo>
                  <a:lnTo>
                    <a:pt x="862" y="272"/>
                  </a:lnTo>
                  <a:lnTo>
                    <a:pt x="863" y="291"/>
                  </a:lnTo>
                  <a:lnTo>
                    <a:pt x="863" y="310"/>
                  </a:lnTo>
                  <a:lnTo>
                    <a:pt x="862" y="328"/>
                  </a:lnTo>
                  <a:lnTo>
                    <a:pt x="861" y="347"/>
                  </a:lnTo>
                  <a:lnTo>
                    <a:pt x="858" y="364"/>
                  </a:lnTo>
                  <a:lnTo>
                    <a:pt x="855" y="381"/>
                  </a:lnTo>
                  <a:lnTo>
                    <a:pt x="850" y="398"/>
                  </a:lnTo>
                  <a:lnTo>
                    <a:pt x="846" y="413"/>
                  </a:lnTo>
                  <a:lnTo>
                    <a:pt x="840" y="428"/>
                  </a:lnTo>
                  <a:lnTo>
                    <a:pt x="834" y="441"/>
                  </a:lnTo>
                  <a:lnTo>
                    <a:pt x="826" y="454"/>
                  </a:lnTo>
                  <a:lnTo>
                    <a:pt x="817" y="465"/>
                  </a:lnTo>
                  <a:lnTo>
                    <a:pt x="805" y="475"/>
                  </a:lnTo>
                  <a:lnTo>
                    <a:pt x="803" y="476"/>
                  </a:lnTo>
                  <a:lnTo>
                    <a:pt x="801" y="477"/>
                  </a:lnTo>
                  <a:lnTo>
                    <a:pt x="800" y="477"/>
                  </a:lnTo>
                  <a:lnTo>
                    <a:pt x="798" y="478"/>
                  </a:lnTo>
                  <a:lnTo>
                    <a:pt x="796" y="478"/>
                  </a:lnTo>
                  <a:lnTo>
                    <a:pt x="794" y="478"/>
                  </a:lnTo>
                  <a:lnTo>
                    <a:pt x="792" y="478"/>
                  </a:lnTo>
                  <a:lnTo>
                    <a:pt x="790" y="478"/>
                  </a:lnTo>
                  <a:lnTo>
                    <a:pt x="786" y="478"/>
                  </a:lnTo>
                  <a:lnTo>
                    <a:pt x="784" y="478"/>
                  </a:lnTo>
                  <a:lnTo>
                    <a:pt x="782" y="478"/>
                  </a:lnTo>
                  <a:lnTo>
                    <a:pt x="780" y="477"/>
                  </a:lnTo>
                  <a:lnTo>
                    <a:pt x="776" y="477"/>
                  </a:lnTo>
                  <a:lnTo>
                    <a:pt x="774" y="477"/>
                  </a:lnTo>
                  <a:lnTo>
                    <a:pt x="772" y="477"/>
                  </a:lnTo>
                  <a:lnTo>
                    <a:pt x="769" y="476"/>
                  </a:lnTo>
                  <a:lnTo>
                    <a:pt x="767" y="476"/>
                  </a:lnTo>
                  <a:lnTo>
                    <a:pt x="765" y="476"/>
                  </a:lnTo>
                  <a:lnTo>
                    <a:pt x="763" y="475"/>
                  </a:lnTo>
                  <a:lnTo>
                    <a:pt x="760" y="475"/>
                  </a:lnTo>
                  <a:lnTo>
                    <a:pt x="758" y="475"/>
                  </a:lnTo>
                  <a:lnTo>
                    <a:pt x="756" y="475"/>
                  </a:lnTo>
                  <a:lnTo>
                    <a:pt x="754" y="474"/>
                  </a:lnTo>
                  <a:lnTo>
                    <a:pt x="753" y="474"/>
                  </a:lnTo>
                  <a:lnTo>
                    <a:pt x="751" y="474"/>
                  </a:lnTo>
                  <a:lnTo>
                    <a:pt x="749" y="474"/>
                  </a:lnTo>
                  <a:lnTo>
                    <a:pt x="748" y="474"/>
                  </a:lnTo>
                  <a:lnTo>
                    <a:pt x="747" y="474"/>
                  </a:lnTo>
                  <a:lnTo>
                    <a:pt x="747" y="475"/>
                  </a:lnTo>
                  <a:lnTo>
                    <a:pt x="746" y="476"/>
                  </a:lnTo>
                  <a:lnTo>
                    <a:pt x="746" y="477"/>
                  </a:lnTo>
                  <a:lnTo>
                    <a:pt x="746" y="479"/>
                  </a:lnTo>
                  <a:lnTo>
                    <a:pt x="746" y="481"/>
                  </a:lnTo>
                  <a:lnTo>
                    <a:pt x="746" y="482"/>
                  </a:lnTo>
                  <a:lnTo>
                    <a:pt x="746" y="483"/>
                  </a:lnTo>
                  <a:lnTo>
                    <a:pt x="746" y="484"/>
                  </a:lnTo>
                  <a:lnTo>
                    <a:pt x="746" y="485"/>
                  </a:lnTo>
                  <a:lnTo>
                    <a:pt x="746" y="487"/>
                  </a:lnTo>
                  <a:lnTo>
                    <a:pt x="746" y="488"/>
                  </a:lnTo>
                  <a:lnTo>
                    <a:pt x="746" y="489"/>
                  </a:lnTo>
                  <a:lnTo>
                    <a:pt x="746" y="491"/>
                  </a:lnTo>
                  <a:lnTo>
                    <a:pt x="746" y="492"/>
                  </a:lnTo>
                  <a:lnTo>
                    <a:pt x="746" y="493"/>
                  </a:lnTo>
                  <a:lnTo>
                    <a:pt x="746" y="494"/>
                  </a:lnTo>
                  <a:lnTo>
                    <a:pt x="746" y="496"/>
                  </a:lnTo>
                  <a:lnTo>
                    <a:pt x="746" y="497"/>
                  </a:lnTo>
                  <a:lnTo>
                    <a:pt x="746" y="498"/>
                  </a:lnTo>
                  <a:lnTo>
                    <a:pt x="746" y="499"/>
                  </a:lnTo>
                  <a:lnTo>
                    <a:pt x="746" y="500"/>
                  </a:lnTo>
                  <a:lnTo>
                    <a:pt x="746" y="501"/>
                  </a:lnTo>
                  <a:lnTo>
                    <a:pt x="746" y="502"/>
                  </a:lnTo>
                  <a:lnTo>
                    <a:pt x="746" y="503"/>
                  </a:lnTo>
                  <a:lnTo>
                    <a:pt x="746" y="504"/>
                  </a:lnTo>
                  <a:lnTo>
                    <a:pt x="746" y="505"/>
                  </a:lnTo>
                  <a:lnTo>
                    <a:pt x="747" y="506"/>
                  </a:lnTo>
                  <a:lnTo>
                    <a:pt x="747" y="507"/>
                  </a:lnTo>
                  <a:lnTo>
                    <a:pt x="748" y="507"/>
                  </a:lnTo>
                  <a:lnTo>
                    <a:pt x="748" y="508"/>
                  </a:lnTo>
                  <a:lnTo>
                    <a:pt x="749" y="509"/>
                  </a:lnTo>
                  <a:lnTo>
                    <a:pt x="750" y="510"/>
                  </a:lnTo>
                  <a:lnTo>
                    <a:pt x="751" y="511"/>
                  </a:lnTo>
                  <a:lnTo>
                    <a:pt x="753" y="512"/>
                  </a:lnTo>
                  <a:lnTo>
                    <a:pt x="754" y="513"/>
                  </a:lnTo>
                  <a:lnTo>
                    <a:pt x="754" y="514"/>
                  </a:lnTo>
                  <a:lnTo>
                    <a:pt x="755" y="514"/>
                  </a:lnTo>
                  <a:lnTo>
                    <a:pt x="756" y="515"/>
                  </a:lnTo>
                  <a:lnTo>
                    <a:pt x="756" y="516"/>
                  </a:lnTo>
                  <a:lnTo>
                    <a:pt x="757" y="517"/>
                  </a:lnTo>
                  <a:lnTo>
                    <a:pt x="758" y="517"/>
                  </a:lnTo>
                  <a:lnTo>
                    <a:pt x="758" y="518"/>
                  </a:lnTo>
                  <a:lnTo>
                    <a:pt x="759" y="519"/>
                  </a:lnTo>
                  <a:lnTo>
                    <a:pt x="760" y="519"/>
                  </a:lnTo>
                  <a:lnTo>
                    <a:pt x="760" y="520"/>
                  </a:lnTo>
                  <a:lnTo>
                    <a:pt x="762" y="521"/>
                  </a:lnTo>
                  <a:lnTo>
                    <a:pt x="763" y="521"/>
                  </a:lnTo>
                  <a:lnTo>
                    <a:pt x="763" y="522"/>
                  </a:lnTo>
                  <a:lnTo>
                    <a:pt x="764" y="523"/>
                  </a:lnTo>
                  <a:lnTo>
                    <a:pt x="765" y="523"/>
                  </a:lnTo>
                  <a:lnTo>
                    <a:pt x="766" y="524"/>
                  </a:lnTo>
                  <a:lnTo>
                    <a:pt x="767" y="525"/>
                  </a:lnTo>
                  <a:lnTo>
                    <a:pt x="767" y="526"/>
                  </a:lnTo>
                  <a:lnTo>
                    <a:pt x="768" y="526"/>
                  </a:lnTo>
                  <a:lnTo>
                    <a:pt x="768" y="527"/>
                  </a:lnTo>
                  <a:lnTo>
                    <a:pt x="769" y="527"/>
                  </a:lnTo>
                  <a:lnTo>
                    <a:pt x="769" y="528"/>
                  </a:lnTo>
                  <a:lnTo>
                    <a:pt x="771" y="528"/>
                  </a:lnTo>
                  <a:lnTo>
                    <a:pt x="771" y="529"/>
                  </a:lnTo>
                  <a:lnTo>
                    <a:pt x="772" y="529"/>
                  </a:lnTo>
                  <a:lnTo>
                    <a:pt x="772" y="530"/>
                  </a:lnTo>
                  <a:lnTo>
                    <a:pt x="773" y="531"/>
                  </a:lnTo>
                  <a:lnTo>
                    <a:pt x="774" y="531"/>
                  </a:lnTo>
                  <a:lnTo>
                    <a:pt x="774" y="532"/>
                  </a:lnTo>
                  <a:lnTo>
                    <a:pt x="774" y="533"/>
                  </a:lnTo>
                  <a:lnTo>
                    <a:pt x="775" y="533"/>
                  </a:lnTo>
                  <a:lnTo>
                    <a:pt x="776" y="534"/>
                  </a:lnTo>
                  <a:lnTo>
                    <a:pt x="776" y="535"/>
                  </a:lnTo>
                  <a:lnTo>
                    <a:pt x="777" y="535"/>
                  </a:lnTo>
                  <a:lnTo>
                    <a:pt x="778" y="536"/>
                  </a:lnTo>
                  <a:lnTo>
                    <a:pt x="780" y="537"/>
                  </a:lnTo>
                  <a:lnTo>
                    <a:pt x="781" y="538"/>
                  </a:lnTo>
                  <a:lnTo>
                    <a:pt x="782" y="538"/>
                  </a:lnTo>
                  <a:lnTo>
                    <a:pt x="783" y="538"/>
                  </a:lnTo>
                  <a:lnTo>
                    <a:pt x="784" y="538"/>
                  </a:lnTo>
                  <a:lnTo>
                    <a:pt x="785" y="538"/>
                  </a:lnTo>
                  <a:lnTo>
                    <a:pt x="786" y="537"/>
                  </a:lnTo>
                  <a:lnTo>
                    <a:pt x="787" y="537"/>
                  </a:lnTo>
                  <a:lnTo>
                    <a:pt x="789" y="536"/>
                  </a:lnTo>
                  <a:lnTo>
                    <a:pt x="790" y="535"/>
                  </a:lnTo>
                  <a:lnTo>
                    <a:pt x="792" y="533"/>
                  </a:lnTo>
                  <a:lnTo>
                    <a:pt x="792" y="532"/>
                  </a:lnTo>
                  <a:lnTo>
                    <a:pt x="793" y="531"/>
                  </a:lnTo>
                  <a:lnTo>
                    <a:pt x="794" y="530"/>
                  </a:lnTo>
                  <a:lnTo>
                    <a:pt x="795" y="529"/>
                  </a:lnTo>
                  <a:lnTo>
                    <a:pt x="796" y="528"/>
                  </a:lnTo>
                  <a:lnTo>
                    <a:pt x="798" y="527"/>
                  </a:lnTo>
                  <a:lnTo>
                    <a:pt x="799" y="525"/>
                  </a:lnTo>
                  <a:lnTo>
                    <a:pt x="800" y="524"/>
                  </a:lnTo>
                  <a:lnTo>
                    <a:pt x="801" y="523"/>
                  </a:lnTo>
                  <a:lnTo>
                    <a:pt x="801" y="522"/>
                  </a:lnTo>
                  <a:lnTo>
                    <a:pt x="802" y="521"/>
                  </a:lnTo>
                  <a:lnTo>
                    <a:pt x="803" y="521"/>
                  </a:lnTo>
                  <a:lnTo>
                    <a:pt x="804" y="520"/>
                  </a:lnTo>
                  <a:lnTo>
                    <a:pt x="805" y="519"/>
                  </a:lnTo>
                  <a:lnTo>
                    <a:pt x="807" y="518"/>
                  </a:lnTo>
                  <a:lnTo>
                    <a:pt x="808" y="518"/>
                  </a:lnTo>
                  <a:lnTo>
                    <a:pt x="809" y="518"/>
                  </a:lnTo>
                  <a:lnTo>
                    <a:pt x="810" y="518"/>
                  </a:lnTo>
                  <a:lnTo>
                    <a:pt x="811" y="518"/>
                  </a:lnTo>
                  <a:lnTo>
                    <a:pt x="812" y="518"/>
                  </a:lnTo>
                  <a:lnTo>
                    <a:pt x="813" y="519"/>
                  </a:lnTo>
                  <a:lnTo>
                    <a:pt x="814" y="519"/>
                  </a:lnTo>
                  <a:lnTo>
                    <a:pt x="814" y="520"/>
                  </a:lnTo>
                  <a:lnTo>
                    <a:pt x="814" y="521"/>
                  </a:lnTo>
                  <a:lnTo>
                    <a:pt x="816" y="521"/>
                  </a:lnTo>
                  <a:lnTo>
                    <a:pt x="816" y="522"/>
                  </a:lnTo>
                  <a:lnTo>
                    <a:pt x="816" y="523"/>
                  </a:lnTo>
                  <a:lnTo>
                    <a:pt x="816" y="524"/>
                  </a:lnTo>
                  <a:lnTo>
                    <a:pt x="817" y="525"/>
                  </a:lnTo>
                  <a:lnTo>
                    <a:pt x="817" y="526"/>
                  </a:lnTo>
                  <a:lnTo>
                    <a:pt x="817" y="527"/>
                  </a:lnTo>
                  <a:lnTo>
                    <a:pt x="817" y="528"/>
                  </a:lnTo>
                  <a:lnTo>
                    <a:pt x="817" y="529"/>
                  </a:lnTo>
                  <a:lnTo>
                    <a:pt x="817" y="530"/>
                  </a:lnTo>
                  <a:lnTo>
                    <a:pt x="817" y="531"/>
                  </a:lnTo>
                  <a:lnTo>
                    <a:pt x="817" y="532"/>
                  </a:lnTo>
                  <a:lnTo>
                    <a:pt x="817" y="533"/>
                  </a:lnTo>
                  <a:lnTo>
                    <a:pt x="818" y="533"/>
                  </a:lnTo>
                  <a:lnTo>
                    <a:pt x="818" y="534"/>
                  </a:lnTo>
                  <a:lnTo>
                    <a:pt x="818" y="535"/>
                  </a:lnTo>
                  <a:lnTo>
                    <a:pt x="819" y="536"/>
                  </a:lnTo>
                  <a:lnTo>
                    <a:pt x="819" y="537"/>
                  </a:lnTo>
                  <a:lnTo>
                    <a:pt x="820" y="539"/>
                  </a:lnTo>
                  <a:lnTo>
                    <a:pt x="821" y="541"/>
                  </a:lnTo>
                  <a:lnTo>
                    <a:pt x="821" y="542"/>
                  </a:lnTo>
                  <a:lnTo>
                    <a:pt x="822" y="543"/>
                  </a:lnTo>
                  <a:lnTo>
                    <a:pt x="822" y="545"/>
                  </a:lnTo>
                  <a:lnTo>
                    <a:pt x="823" y="546"/>
                  </a:lnTo>
                  <a:lnTo>
                    <a:pt x="823" y="547"/>
                  </a:lnTo>
                  <a:lnTo>
                    <a:pt x="825" y="549"/>
                  </a:lnTo>
                  <a:lnTo>
                    <a:pt x="825" y="550"/>
                  </a:lnTo>
                  <a:lnTo>
                    <a:pt x="826" y="551"/>
                  </a:lnTo>
                  <a:lnTo>
                    <a:pt x="826" y="553"/>
                  </a:lnTo>
                  <a:lnTo>
                    <a:pt x="827" y="554"/>
                  </a:lnTo>
                  <a:lnTo>
                    <a:pt x="827" y="555"/>
                  </a:lnTo>
                  <a:lnTo>
                    <a:pt x="828" y="556"/>
                  </a:lnTo>
                  <a:lnTo>
                    <a:pt x="828" y="557"/>
                  </a:lnTo>
                  <a:lnTo>
                    <a:pt x="829" y="559"/>
                  </a:lnTo>
                  <a:lnTo>
                    <a:pt x="829" y="560"/>
                  </a:lnTo>
                  <a:lnTo>
                    <a:pt x="830" y="561"/>
                  </a:lnTo>
                  <a:lnTo>
                    <a:pt x="830" y="562"/>
                  </a:lnTo>
                  <a:lnTo>
                    <a:pt x="831" y="563"/>
                  </a:lnTo>
                  <a:lnTo>
                    <a:pt x="831" y="565"/>
                  </a:lnTo>
                  <a:lnTo>
                    <a:pt x="832" y="566"/>
                  </a:lnTo>
                  <a:lnTo>
                    <a:pt x="832" y="567"/>
                  </a:lnTo>
                  <a:lnTo>
                    <a:pt x="834" y="568"/>
                  </a:lnTo>
                  <a:lnTo>
                    <a:pt x="834" y="569"/>
                  </a:lnTo>
                  <a:lnTo>
                    <a:pt x="835" y="571"/>
                  </a:lnTo>
                  <a:lnTo>
                    <a:pt x="835" y="572"/>
                  </a:lnTo>
                  <a:lnTo>
                    <a:pt x="835" y="573"/>
                  </a:lnTo>
                  <a:lnTo>
                    <a:pt x="836" y="574"/>
                  </a:lnTo>
                  <a:lnTo>
                    <a:pt x="836" y="575"/>
                  </a:lnTo>
                  <a:lnTo>
                    <a:pt x="837" y="577"/>
                  </a:lnTo>
                  <a:lnTo>
                    <a:pt x="847" y="605"/>
                  </a:lnTo>
                  <a:lnTo>
                    <a:pt x="852" y="618"/>
                  </a:lnTo>
                  <a:lnTo>
                    <a:pt x="855" y="630"/>
                  </a:lnTo>
                  <a:lnTo>
                    <a:pt x="858" y="643"/>
                  </a:lnTo>
                  <a:lnTo>
                    <a:pt x="861" y="654"/>
                  </a:lnTo>
                  <a:lnTo>
                    <a:pt x="862" y="666"/>
                  </a:lnTo>
                  <a:lnTo>
                    <a:pt x="864" y="677"/>
                  </a:lnTo>
                  <a:lnTo>
                    <a:pt x="864" y="687"/>
                  </a:lnTo>
                  <a:lnTo>
                    <a:pt x="865" y="697"/>
                  </a:lnTo>
                  <a:lnTo>
                    <a:pt x="865" y="707"/>
                  </a:lnTo>
                  <a:lnTo>
                    <a:pt x="864" y="716"/>
                  </a:lnTo>
                  <a:lnTo>
                    <a:pt x="864" y="725"/>
                  </a:lnTo>
                  <a:lnTo>
                    <a:pt x="862" y="733"/>
                  </a:lnTo>
                  <a:lnTo>
                    <a:pt x="861" y="741"/>
                  </a:lnTo>
                  <a:lnTo>
                    <a:pt x="859" y="749"/>
                  </a:lnTo>
                  <a:lnTo>
                    <a:pt x="857" y="757"/>
                  </a:lnTo>
                  <a:lnTo>
                    <a:pt x="855" y="764"/>
                  </a:lnTo>
                  <a:lnTo>
                    <a:pt x="853" y="770"/>
                  </a:lnTo>
                  <a:lnTo>
                    <a:pt x="849" y="777"/>
                  </a:lnTo>
                  <a:lnTo>
                    <a:pt x="847" y="783"/>
                  </a:lnTo>
                  <a:lnTo>
                    <a:pt x="844" y="789"/>
                  </a:lnTo>
                  <a:lnTo>
                    <a:pt x="841" y="794"/>
                  </a:lnTo>
                  <a:lnTo>
                    <a:pt x="839" y="799"/>
                  </a:lnTo>
                  <a:lnTo>
                    <a:pt x="836" y="804"/>
                  </a:lnTo>
                  <a:lnTo>
                    <a:pt x="832" y="808"/>
                  </a:lnTo>
                  <a:lnTo>
                    <a:pt x="830" y="813"/>
                  </a:lnTo>
                  <a:lnTo>
                    <a:pt x="828" y="816"/>
                  </a:lnTo>
                  <a:lnTo>
                    <a:pt x="826" y="820"/>
                  </a:lnTo>
                  <a:lnTo>
                    <a:pt x="823" y="823"/>
                  </a:lnTo>
                  <a:lnTo>
                    <a:pt x="821" y="827"/>
                  </a:lnTo>
                  <a:lnTo>
                    <a:pt x="819" y="830"/>
                  </a:lnTo>
                  <a:lnTo>
                    <a:pt x="818" y="831"/>
                  </a:lnTo>
                  <a:lnTo>
                    <a:pt x="817" y="832"/>
                  </a:lnTo>
                  <a:lnTo>
                    <a:pt x="817" y="833"/>
                  </a:lnTo>
                  <a:lnTo>
                    <a:pt x="816" y="833"/>
                  </a:lnTo>
                  <a:lnTo>
                    <a:pt x="814" y="834"/>
                  </a:lnTo>
                  <a:lnTo>
                    <a:pt x="814" y="835"/>
                  </a:lnTo>
                  <a:lnTo>
                    <a:pt x="813" y="835"/>
                  </a:lnTo>
                  <a:lnTo>
                    <a:pt x="812" y="835"/>
                  </a:lnTo>
                  <a:lnTo>
                    <a:pt x="811" y="835"/>
                  </a:lnTo>
                  <a:lnTo>
                    <a:pt x="811" y="836"/>
                  </a:lnTo>
                  <a:lnTo>
                    <a:pt x="810" y="836"/>
                  </a:lnTo>
                  <a:lnTo>
                    <a:pt x="809" y="836"/>
                  </a:lnTo>
                  <a:lnTo>
                    <a:pt x="808" y="836"/>
                  </a:lnTo>
                  <a:lnTo>
                    <a:pt x="807" y="836"/>
                  </a:lnTo>
                  <a:lnTo>
                    <a:pt x="805" y="836"/>
                  </a:lnTo>
                  <a:lnTo>
                    <a:pt x="803" y="835"/>
                  </a:lnTo>
                  <a:lnTo>
                    <a:pt x="801" y="835"/>
                  </a:lnTo>
                  <a:lnTo>
                    <a:pt x="799" y="835"/>
                  </a:lnTo>
                  <a:lnTo>
                    <a:pt x="798" y="835"/>
                  </a:lnTo>
                  <a:lnTo>
                    <a:pt x="796" y="836"/>
                  </a:lnTo>
                  <a:lnTo>
                    <a:pt x="794" y="836"/>
                  </a:lnTo>
                  <a:lnTo>
                    <a:pt x="792" y="836"/>
                  </a:lnTo>
                  <a:lnTo>
                    <a:pt x="791" y="837"/>
                  </a:lnTo>
                  <a:lnTo>
                    <a:pt x="789" y="837"/>
                  </a:lnTo>
                  <a:lnTo>
                    <a:pt x="787" y="838"/>
                  </a:lnTo>
                  <a:lnTo>
                    <a:pt x="785" y="838"/>
                  </a:lnTo>
                  <a:lnTo>
                    <a:pt x="783" y="839"/>
                  </a:lnTo>
                  <a:lnTo>
                    <a:pt x="782" y="839"/>
                  </a:lnTo>
                  <a:lnTo>
                    <a:pt x="780" y="840"/>
                  </a:lnTo>
                  <a:lnTo>
                    <a:pt x="778" y="841"/>
                  </a:lnTo>
                  <a:lnTo>
                    <a:pt x="776" y="841"/>
                  </a:lnTo>
                  <a:lnTo>
                    <a:pt x="774" y="842"/>
                  </a:lnTo>
                  <a:lnTo>
                    <a:pt x="773" y="843"/>
                  </a:lnTo>
                  <a:lnTo>
                    <a:pt x="771" y="843"/>
                  </a:lnTo>
                  <a:lnTo>
                    <a:pt x="769" y="844"/>
                  </a:lnTo>
                  <a:lnTo>
                    <a:pt x="767" y="845"/>
                  </a:lnTo>
                  <a:lnTo>
                    <a:pt x="766" y="845"/>
                  </a:lnTo>
                  <a:lnTo>
                    <a:pt x="765" y="846"/>
                  </a:lnTo>
                  <a:lnTo>
                    <a:pt x="763" y="846"/>
                  </a:lnTo>
                  <a:lnTo>
                    <a:pt x="760" y="847"/>
                  </a:lnTo>
                  <a:lnTo>
                    <a:pt x="759" y="847"/>
                  </a:lnTo>
                  <a:lnTo>
                    <a:pt x="758" y="847"/>
                  </a:lnTo>
                  <a:lnTo>
                    <a:pt x="756" y="847"/>
                  </a:lnTo>
                  <a:lnTo>
                    <a:pt x="755" y="848"/>
                  </a:lnTo>
                  <a:lnTo>
                    <a:pt x="754" y="848"/>
                  </a:lnTo>
                  <a:lnTo>
                    <a:pt x="753" y="848"/>
                  </a:lnTo>
                  <a:lnTo>
                    <a:pt x="750" y="848"/>
                  </a:lnTo>
                  <a:lnTo>
                    <a:pt x="749" y="848"/>
                  </a:lnTo>
                  <a:lnTo>
                    <a:pt x="748" y="848"/>
                  </a:lnTo>
                  <a:lnTo>
                    <a:pt x="747" y="848"/>
                  </a:lnTo>
                  <a:lnTo>
                    <a:pt x="746" y="848"/>
                  </a:lnTo>
                  <a:lnTo>
                    <a:pt x="745" y="848"/>
                  </a:lnTo>
                  <a:lnTo>
                    <a:pt x="744" y="848"/>
                  </a:lnTo>
                  <a:lnTo>
                    <a:pt x="742" y="848"/>
                  </a:lnTo>
                  <a:lnTo>
                    <a:pt x="741" y="848"/>
                  </a:lnTo>
                  <a:lnTo>
                    <a:pt x="740" y="848"/>
                  </a:lnTo>
                  <a:lnTo>
                    <a:pt x="739" y="848"/>
                  </a:lnTo>
                  <a:lnTo>
                    <a:pt x="738" y="848"/>
                  </a:lnTo>
                  <a:lnTo>
                    <a:pt x="737" y="848"/>
                  </a:lnTo>
                  <a:lnTo>
                    <a:pt x="736" y="848"/>
                  </a:lnTo>
                  <a:lnTo>
                    <a:pt x="735" y="848"/>
                  </a:lnTo>
                  <a:lnTo>
                    <a:pt x="733" y="848"/>
                  </a:lnTo>
                  <a:lnTo>
                    <a:pt x="732" y="848"/>
                  </a:lnTo>
                  <a:lnTo>
                    <a:pt x="731" y="848"/>
                  </a:lnTo>
                  <a:lnTo>
                    <a:pt x="730" y="848"/>
                  </a:lnTo>
                  <a:lnTo>
                    <a:pt x="729" y="848"/>
                  </a:lnTo>
                  <a:lnTo>
                    <a:pt x="728" y="848"/>
                  </a:lnTo>
                  <a:lnTo>
                    <a:pt x="727" y="848"/>
                  </a:lnTo>
                  <a:lnTo>
                    <a:pt x="724" y="848"/>
                  </a:lnTo>
                  <a:lnTo>
                    <a:pt x="723" y="848"/>
                  </a:lnTo>
                  <a:lnTo>
                    <a:pt x="722" y="848"/>
                  </a:lnTo>
                  <a:lnTo>
                    <a:pt x="721" y="848"/>
                  </a:lnTo>
                  <a:lnTo>
                    <a:pt x="719" y="848"/>
                  </a:lnTo>
                  <a:lnTo>
                    <a:pt x="717" y="848"/>
                  </a:lnTo>
                  <a:lnTo>
                    <a:pt x="714" y="848"/>
                  </a:lnTo>
                  <a:lnTo>
                    <a:pt x="712" y="848"/>
                  </a:lnTo>
                  <a:lnTo>
                    <a:pt x="709" y="848"/>
                  </a:lnTo>
                  <a:lnTo>
                    <a:pt x="706" y="848"/>
                  </a:lnTo>
                  <a:lnTo>
                    <a:pt x="703" y="848"/>
                  </a:lnTo>
                  <a:lnTo>
                    <a:pt x="700" y="848"/>
                  </a:lnTo>
                  <a:lnTo>
                    <a:pt x="697" y="848"/>
                  </a:lnTo>
                  <a:lnTo>
                    <a:pt x="694" y="848"/>
                  </a:lnTo>
                  <a:lnTo>
                    <a:pt x="691" y="849"/>
                  </a:lnTo>
                  <a:lnTo>
                    <a:pt x="687" y="849"/>
                  </a:lnTo>
                  <a:lnTo>
                    <a:pt x="684" y="849"/>
                  </a:lnTo>
                  <a:lnTo>
                    <a:pt x="682" y="849"/>
                  </a:lnTo>
                  <a:lnTo>
                    <a:pt x="678" y="849"/>
                  </a:lnTo>
                  <a:lnTo>
                    <a:pt x="675" y="848"/>
                  </a:lnTo>
                  <a:lnTo>
                    <a:pt x="672" y="848"/>
                  </a:lnTo>
                  <a:lnTo>
                    <a:pt x="669" y="848"/>
                  </a:lnTo>
                  <a:lnTo>
                    <a:pt x="666" y="848"/>
                  </a:lnTo>
                  <a:lnTo>
                    <a:pt x="664" y="848"/>
                  </a:lnTo>
                  <a:lnTo>
                    <a:pt x="661" y="848"/>
                  </a:lnTo>
                  <a:lnTo>
                    <a:pt x="659" y="848"/>
                  </a:lnTo>
                  <a:lnTo>
                    <a:pt x="658" y="848"/>
                  </a:lnTo>
                  <a:lnTo>
                    <a:pt x="657" y="848"/>
                  </a:lnTo>
                  <a:lnTo>
                    <a:pt x="655" y="848"/>
                  </a:lnTo>
                  <a:lnTo>
                    <a:pt x="654" y="848"/>
                  </a:lnTo>
                  <a:lnTo>
                    <a:pt x="652" y="848"/>
                  </a:lnTo>
                  <a:lnTo>
                    <a:pt x="651" y="848"/>
                  </a:lnTo>
                  <a:lnTo>
                    <a:pt x="650" y="847"/>
                  </a:lnTo>
                  <a:lnTo>
                    <a:pt x="649" y="847"/>
                  </a:lnTo>
                  <a:lnTo>
                    <a:pt x="647" y="847"/>
                  </a:lnTo>
                  <a:lnTo>
                    <a:pt x="646" y="847"/>
                  </a:lnTo>
                  <a:lnTo>
                    <a:pt x="643" y="847"/>
                  </a:lnTo>
                  <a:lnTo>
                    <a:pt x="641" y="846"/>
                  </a:lnTo>
                  <a:lnTo>
                    <a:pt x="640" y="846"/>
                  </a:lnTo>
                  <a:lnTo>
                    <a:pt x="638" y="846"/>
                  </a:lnTo>
                  <a:lnTo>
                    <a:pt x="636" y="845"/>
                  </a:lnTo>
                  <a:lnTo>
                    <a:pt x="633" y="845"/>
                  </a:lnTo>
                  <a:lnTo>
                    <a:pt x="631" y="845"/>
                  </a:lnTo>
                  <a:lnTo>
                    <a:pt x="629" y="844"/>
                  </a:lnTo>
                  <a:lnTo>
                    <a:pt x="625" y="844"/>
                  </a:lnTo>
                  <a:lnTo>
                    <a:pt x="623" y="843"/>
                  </a:lnTo>
                  <a:lnTo>
                    <a:pt x="621" y="843"/>
                  </a:lnTo>
                  <a:lnTo>
                    <a:pt x="619" y="842"/>
                  </a:lnTo>
                  <a:lnTo>
                    <a:pt x="616" y="842"/>
                  </a:lnTo>
                  <a:lnTo>
                    <a:pt x="614" y="841"/>
                  </a:lnTo>
                  <a:lnTo>
                    <a:pt x="612" y="841"/>
                  </a:lnTo>
                  <a:lnTo>
                    <a:pt x="610" y="840"/>
                  </a:lnTo>
                  <a:lnTo>
                    <a:pt x="607" y="840"/>
                  </a:lnTo>
                  <a:lnTo>
                    <a:pt x="605" y="839"/>
                  </a:lnTo>
                  <a:lnTo>
                    <a:pt x="603" y="839"/>
                  </a:lnTo>
                  <a:lnTo>
                    <a:pt x="601" y="838"/>
                  </a:lnTo>
                  <a:lnTo>
                    <a:pt x="600" y="838"/>
                  </a:lnTo>
                  <a:lnTo>
                    <a:pt x="597" y="837"/>
                  </a:lnTo>
                  <a:lnTo>
                    <a:pt x="596" y="837"/>
                  </a:lnTo>
                  <a:lnTo>
                    <a:pt x="595" y="837"/>
                  </a:lnTo>
                  <a:lnTo>
                    <a:pt x="594" y="836"/>
                  </a:lnTo>
                  <a:lnTo>
                    <a:pt x="592" y="835"/>
                  </a:lnTo>
                  <a:lnTo>
                    <a:pt x="591" y="835"/>
                  </a:lnTo>
                  <a:lnTo>
                    <a:pt x="589" y="835"/>
                  </a:lnTo>
                  <a:lnTo>
                    <a:pt x="588" y="835"/>
                  </a:lnTo>
                  <a:lnTo>
                    <a:pt x="587" y="836"/>
                  </a:lnTo>
                  <a:lnTo>
                    <a:pt x="586" y="837"/>
                  </a:lnTo>
                  <a:lnTo>
                    <a:pt x="585" y="837"/>
                  </a:lnTo>
                  <a:lnTo>
                    <a:pt x="584" y="838"/>
                  </a:lnTo>
                  <a:lnTo>
                    <a:pt x="583" y="839"/>
                  </a:lnTo>
                  <a:lnTo>
                    <a:pt x="582" y="839"/>
                  </a:lnTo>
                  <a:lnTo>
                    <a:pt x="580" y="840"/>
                  </a:lnTo>
                  <a:lnTo>
                    <a:pt x="580" y="841"/>
                  </a:lnTo>
                  <a:lnTo>
                    <a:pt x="579" y="841"/>
                  </a:lnTo>
                  <a:lnTo>
                    <a:pt x="578" y="842"/>
                  </a:lnTo>
                  <a:lnTo>
                    <a:pt x="577" y="843"/>
                  </a:lnTo>
                  <a:lnTo>
                    <a:pt x="576" y="843"/>
                  </a:lnTo>
                  <a:lnTo>
                    <a:pt x="575" y="844"/>
                  </a:lnTo>
                  <a:lnTo>
                    <a:pt x="574" y="844"/>
                  </a:lnTo>
                  <a:lnTo>
                    <a:pt x="573" y="845"/>
                  </a:lnTo>
                  <a:lnTo>
                    <a:pt x="571" y="845"/>
                  </a:lnTo>
                  <a:lnTo>
                    <a:pt x="570" y="846"/>
                  </a:lnTo>
                  <a:lnTo>
                    <a:pt x="569" y="847"/>
                  </a:lnTo>
                  <a:lnTo>
                    <a:pt x="567" y="847"/>
                  </a:lnTo>
                  <a:lnTo>
                    <a:pt x="566" y="847"/>
                  </a:lnTo>
                  <a:lnTo>
                    <a:pt x="565" y="847"/>
                  </a:lnTo>
                  <a:lnTo>
                    <a:pt x="564" y="848"/>
                  </a:lnTo>
                  <a:lnTo>
                    <a:pt x="562" y="848"/>
                  </a:lnTo>
                  <a:lnTo>
                    <a:pt x="560" y="848"/>
                  </a:lnTo>
                  <a:lnTo>
                    <a:pt x="558" y="848"/>
                  </a:lnTo>
                  <a:lnTo>
                    <a:pt x="556" y="848"/>
                  </a:lnTo>
                  <a:lnTo>
                    <a:pt x="555" y="848"/>
                  </a:lnTo>
                  <a:lnTo>
                    <a:pt x="552" y="847"/>
                  </a:lnTo>
                  <a:lnTo>
                    <a:pt x="551" y="847"/>
                  </a:lnTo>
                  <a:lnTo>
                    <a:pt x="550" y="847"/>
                  </a:lnTo>
                  <a:lnTo>
                    <a:pt x="548" y="847"/>
                  </a:lnTo>
                  <a:lnTo>
                    <a:pt x="547" y="847"/>
                  </a:lnTo>
                  <a:lnTo>
                    <a:pt x="546" y="847"/>
                  </a:lnTo>
                  <a:lnTo>
                    <a:pt x="543" y="846"/>
                  </a:lnTo>
                  <a:lnTo>
                    <a:pt x="542" y="846"/>
                  </a:lnTo>
                  <a:lnTo>
                    <a:pt x="540" y="846"/>
                  </a:lnTo>
                  <a:lnTo>
                    <a:pt x="539" y="845"/>
                  </a:lnTo>
                  <a:lnTo>
                    <a:pt x="538" y="845"/>
                  </a:lnTo>
                  <a:lnTo>
                    <a:pt x="535" y="845"/>
                  </a:lnTo>
                  <a:lnTo>
                    <a:pt x="534" y="845"/>
                  </a:lnTo>
                  <a:lnTo>
                    <a:pt x="533" y="844"/>
                  </a:lnTo>
                  <a:lnTo>
                    <a:pt x="531" y="844"/>
                  </a:lnTo>
                  <a:lnTo>
                    <a:pt x="530" y="844"/>
                  </a:lnTo>
                  <a:lnTo>
                    <a:pt x="528" y="843"/>
                  </a:lnTo>
                  <a:lnTo>
                    <a:pt x="526" y="843"/>
                  </a:lnTo>
                  <a:lnTo>
                    <a:pt x="524" y="843"/>
                  </a:lnTo>
                  <a:lnTo>
                    <a:pt x="522" y="843"/>
                  </a:lnTo>
                  <a:lnTo>
                    <a:pt x="521" y="843"/>
                  </a:lnTo>
                  <a:lnTo>
                    <a:pt x="519" y="842"/>
                  </a:lnTo>
                  <a:lnTo>
                    <a:pt x="517" y="842"/>
                  </a:lnTo>
                  <a:lnTo>
                    <a:pt x="515" y="842"/>
                  </a:lnTo>
                  <a:lnTo>
                    <a:pt x="513" y="842"/>
                  </a:lnTo>
                  <a:lnTo>
                    <a:pt x="511" y="842"/>
                  </a:lnTo>
                  <a:lnTo>
                    <a:pt x="510" y="842"/>
                  </a:lnTo>
                  <a:lnTo>
                    <a:pt x="507" y="842"/>
                  </a:lnTo>
                  <a:lnTo>
                    <a:pt x="503" y="842"/>
                  </a:lnTo>
                  <a:lnTo>
                    <a:pt x="499" y="842"/>
                  </a:lnTo>
                  <a:lnTo>
                    <a:pt x="498" y="842"/>
                  </a:lnTo>
                  <a:lnTo>
                    <a:pt x="496" y="842"/>
                  </a:lnTo>
                  <a:lnTo>
                    <a:pt x="494" y="843"/>
                  </a:lnTo>
                  <a:lnTo>
                    <a:pt x="492" y="843"/>
                  </a:lnTo>
                  <a:lnTo>
                    <a:pt x="490" y="843"/>
                  </a:lnTo>
                  <a:lnTo>
                    <a:pt x="488" y="843"/>
                  </a:lnTo>
                  <a:lnTo>
                    <a:pt x="486" y="843"/>
                  </a:lnTo>
                  <a:lnTo>
                    <a:pt x="485" y="843"/>
                  </a:lnTo>
                  <a:lnTo>
                    <a:pt x="484" y="843"/>
                  </a:lnTo>
                  <a:lnTo>
                    <a:pt x="481" y="844"/>
                  </a:lnTo>
                  <a:lnTo>
                    <a:pt x="480" y="844"/>
                  </a:lnTo>
                  <a:lnTo>
                    <a:pt x="479" y="844"/>
                  </a:lnTo>
                  <a:lnTo>
                    <a:pt x="477" y="845"/>
                  </a:lnTo>
                  <a:lnTo>
                    <a:pt x="476" y="845"/>
                  </a:lnTo>
                  <a:lnTo>
                    <a:pt x="475" y="845"/>
                  </a:lnTo>
                  <a:lnTo>
                    <a:pt x="472" y="845"/>
                  </a:lnTo>
                  <a:lnTo>
                    <a:pt x="471" y="845"/>
                  </a:lnTo>
                  <a:lnTo>
                    <a:pt x="470" y="845"/>
                  </a:lnTo>
                  <a:lnTo>
                    <a:pt x="469" y="846"/>
                  </a:lnTo>
                  <a:lnTo>
                    <a:pt x="468" y="846"/>
                  </a:lnTo>
                  <a:lnTo>
                    <a:pt x="466" y="846"/>
                  </a:lnTo>
                  <a:lnTo>
                    <a:pt x="465" y="847"/>
                  </a:lnTo>
                  <a:lnTo>
                    <a:pt x="463" y="847"/>
                  </a:lnTo>
                  <a:lnTo>
                    <a:pt x="462" y="847"/>
                  </a:lnTo>
                  <a:lnTo>
                    <a:pt x="461" y="847"/>
                  </a:lnTo>
                  <a:lnTo>
                    <a:pt x="459" y="847"/>
                  </a:lnTo>
                  <a:lnTo>
                    <a:pt x="458" y="847"/>
                  </a:lnTo>
                  <a:lnTo>
                    <a:pt x="456" y="848"/>
                  </a:lnTo>
                  <a:lnTo>
                    <a:pt x="454" y="848"/>
                  </a:lnTo>
                  <a:lnTo>
                    <a:pt x="452" y="848"/>
                  </a:lnTo>
                  <a:lnTo>
                    <a:pt x="450" y="849"/>
                  </a:lnTo>
                  <a:lnTo>
                    <a:pt x="449" y="849"/>
                  </a:lnTo>
                  <a:lnTo>
                    <a:pt x="447" y="849"/>
                  </a:lnTo>
                  <a:lnTo>
                    <a:pt x="445" y="849"/>
                  </a:lnTo>
                  <a:lnTo>
                    <a:pt x="443" y="849"/>
                  </a:lnTo>
                  <a:lnTo>
                    <a:pt x="442" y="849"/>
                  </a:lnTo>
                  <a:lnTo>
                    <a:pt x="440" y="849"/>
                  </a:lnTo>
                  <a:lnTo>
                    <a:pt x="438" y="849"/>
                  </a:lnTo>
                  <a:lnTo>
                    <a:pt x="436" y="849"/>
                  </a:lnTo>
                  <a:lnTo>
                    <a:pt x="434" y="849"/>
                  </a:lnTo>
                  <a:lnTo>
                    <a:pt x="432" y="849"/>
                  </a:lnTo>
                  <a:lnTo>
                    <a:pt x="430" y="849"/>
                  </a:lnTo>
                  <a:lnTo>
                    <a:pt x="429" y="849"/>
                  </a:lnTo>
                  <a:lnTo>
                    <a:pt x="426" y="849"/>
                  </a:lnTo>
                  <a:lnTo>
                    <a:pt x="424" y="849"/>
                  </a:lnTo>
                  <a:lnTo>
                    <a:pt x="423" y="849"/>
                  </a:lnTo>
                  <a:lnTo>
                    <a:pt x="421" y="849"/>
                  </a:lnTo>
                  <a:lnTo>
                    <a:pt x="418" y="849"/>
                  </a:lnTo>
                  <a:lnTo>
                    <a:pt x="416" y="849"/>
                  </a:lnTo>
                  <a:lnTo>
                    <a:pt x="415" y="849"/>
                  </a:lnTo>
                  <a:lnTo>
                    <a:pt x="413" y="849"/>
                  </a:lnTo>
                  <a:lnTo>
                    <a:pt x="412" y="849"/>
                  </a:lnTo>
                  <a:lnTo>
                    <a:pt x="409" y="849"/>
                  </a:lnTo>
                  <a:lnTo>
                    <a:pt x="408" y="849"/>
                  </a:lnTo>
                  <a:lnTo>
                    <a:pt x="407" y="849"/>
                  </a:lnTo>
                  <a:lnTo>
                    <a:pt x="405" y="849"/>
                  </a:lnTo>
                  <a:lnTo>
                    <a:pt x="404" y="849"/>
                  </a:lnTo>
                  <a:lnTo>
                    <a:pt x="403" y="848"/>
                  </a:lnTo>
                  <a:lnTo>
                    <a:pt x="402" y="848"/>
                  </a:lnTo>
                  <a:lnTo>
                    <a:pt x="398" y="848"/>
                  </a:lnTo>
                  <a:lnTo>
                    <a:pt x="397" y="848"/>
                  </a:lnTo>
                  <a:lnTo>
                    <a:pt x="396" y="847"/>
                  </a:lnTo>
                  <a:lnTo>
                    <a:pt x="395" y="847"/>
                  </a:lnTo>
                  <a:lnTo>
                    <a:pt x="394" y="847"/>
                  </a:lnTo>
                  <a:lnTo>
                    <a:pt x="391" y="848"/>
                  </a:lnTo>
                  <a:lnTo>
                    <a:pt x="390" y="848"/>
                  </a:lnTo>
                  <a:lnTo>
                    <a:pt x="389" y="848"/>
                  </a:lnTo>
                  <a:lnTo>
                    <a:pt x="387" y="848"/>
                  </a:lnTo>
                  <a:lnTo>
                    <a:pt x="386" y="848"/>
                  </a:lnTo>
                  <a:lnTo>
                    <a:pt x="385" y="848"/>
                  </a:lnTo>
                  <a:lnTo>
                    <a:pt x="382" y="848"/>
                  </a:lnTo>
                  <a:lnTo>
                    <a:pt x="380" y="849"/>
                  </a:lnTo>
                  <a:lnTo>
                    <a:pt x="379" y="849"/>
                  </a:lnTo>
                  <a:lnTo>
                    <a:pt x="377" y="849"/>
                  </a:lnTo>
                  <a:lnTo>
                    <a:pt x="376" y="849"/>
                  </a:lnTo>
                  <a:lnTo>
                    <a:pt x="373" y="849"/>
                  </a:lnTo>
                  <a:lnTo>
                    <a:pt x="371" y="849"/>
                  </a:lnTo>
                  <a:lnTo>
                    <a:pt x="370" y="849"/>
                  </a:lnTo>
                  <a:lnTo>
                    <a:pt x="368" y="849"/>
                  </a:lnTo>
                  <a:lnTo>
                    <a:pt x="367" y="849"/>
                  </a:lnTo>
                  <a:lnTo>
                    <a:pt x="364" y="849"/>
                  </a:lnTo>
                  <a:lnTo>
                    <a:pt x="362" y="849"/>
                  </a:lnTo>
                  <a:lnTo>
                    <a:pt x="361" y="849"/>
                  </a:lnTo>
                  <a:lnTo>
                    <a:pt x="359" y="849"/>
                  </a:lnTo>
                  <a:lnTo>
                    <a:pt x="358" y="849"/>
                  </a:lnTo>
                  <a:lnTo>
                    <a:pt x="355" y="849"/>
                  </a:lnTo>
                  <a:lnTo>
                    <a:pt x="353" y="849"/>
                  </a:lnTo>
                  <a:lnTo>
                    <a:pt x="352" y="849"/>
                  </a:lnTo>
                  <a:lnTo>
                    <a:pt x="350" y="848"/>
                  </a:lnTo>
                  <a:lnTo>
                    <a:pt x="349" y="848"/>
                  </a:lnTo>
                  <a:lnTo>
                    <a:pt x="346" y="847"/>
                  </a:lnTo>
                  <a:lnTo>
                    <a:pt x="345" y="847"/>
                  </a:lnTo>
                  <a:lnTo>
                    <a:pt x="344" y="847"/>
                  </a:lnTo>
                  <a:lnTo>
                    <a:pt x="343" y="847"/>
                  </a:lnTo>
                  <a:lnTo>
                    <a:pt x="342" y="847"/>
                  </a:lnTo>
                  <a:lnTo>
                    <a:pt x="341" y="846"/>
                  </a:lnTo>
                  <a:lnTo>
                    <a:pt x="340" y="846"/>
                  </a:lnTo>
                  <a:lnTo>
                    <a:pt x="339" y="845"/>
                  </a:lnTo>
                  <a:lnTo>
                    <a:pt x="337" y="845"/>
                  </a:lnTo>
                  <a:lnTo>
                    <a:pt x="336" y="845"/>
                  </a:lnTo>
                  <a:lnTo>
                    <a:pt x="335" y="845"/>
                  </a:lnTo>
                  <a:lnTo>
                    <a:pt x="334" y="845"/>
                  </a:lnTo>
                  <a:lnTo>
                    <a:pt x="334" y="844"/>
                  </a:lnTo>
                  <a:lnTo>
                    <a:pt x="333" y="844"/>
                  </a:lnTo>
                  <a:lnTo>
                    <a:pt x="332" y="844"/>
                  </a:lnTo>
                  <a:lnTo>
                    <a:pt x="332" y="843"/>
                  </a:lnTo>
                  <a:lnTo>
                    <a:pt x="331" y="843"/>
                  </a:lnTo>
                  <a:lnTo>
                    <a:pt x="330" y="843"/>
                  </a:lnTo>
                  <a:lnTo>
                    <a:pt x="328" y="843"/>
                  </a:lnTo>
                  <a:lnTo>
                    <a:pt x="327" y="843"/>
                  </a:lnTo>
                  <a:lnTo>
                    <a:pt x="326" y="843"/>
                  </a:lnTo>
                  <a:lnTo>
                    <a:pt x="326" y="842"/>
                  </a:lnTo>
                  <a:lnTo>
                    <a:pt x="325" y="842"/>
                  </a:lnTo>
                  <a:lnTo>
                    <a:pt x="324" y="842"/>
                  </a:lnTo>
                  <a:lnTo>
                    <a:pt x="323" y="842"/>
                  </a:lnTo>
                  <a:lnTo>
                    <a:pt x="322" y="842"/>
                  </a:lnTo>
                  <a:lnTo>
                    <a:pt x="319" y="842"/>
                  </a:lnTo>
                  <a:lnTo>
                    <a:pt x="318" y="842"/>
                  </a:lnTo>
                  <a:lnTo>
                    <a:pt x="317" y="842"/>
                  </a:lnTo>
                  <a:lnTo>
                    <a:pt x="316" y="841"/>
                  </a:lnTo>
                  <a:lnTo>
                    <a:pt x="314" y="841"/>
                  </a:lnTo>
                  <a:lnTo>
                    <a:pt x="313" y="841"/>
                  </a:lnTo>
                  <a:lnTo>
                    <a:pt x="310" y="841"/>
                  </a:lnTo>
                  <a:lnTo>
                    <a:pt x="309" y="841"/>
                  </a:lnTo>
                  <a:lnTo>
                    <a:pt x="307" y="841"/>
                  </a:lnTo>
                  <a:lnTo>
                    <a:pt x="306" y="841"/>
                  </a:lnTo>
                  <a:lnTo>
                    <a:pt x="304" y="841"/>
                  </a:lnTo>
                  <a:lnTo>
                    <a:pt x="301" y="840"/>
                  </a:lnTo>
                  <a:lnTo>
                    <a:pt x="299" y="840"/>
                  </a:lnTo>
                  <a:lnTo>
                    <a:pt x="298" y="840"/>
                  </a:lnTo>
                  <a:lnTo>
                    <a:pt x="296" y="840"/>
                  </a:lnTo>
                  <a:lnTo>
                    <a:pt x="294" y="839"/>
                  </a:lnTo>
                  <a:lnTo>
                    <a:pt x="291" y="839"/>
                  </a:lnTo>
                  <a:lnTo>
                    <a:pt x="289" y="839"/>
                  </a:lnTo>
                  <a:lnTo>
                    <a:pt x="288" y="839"/>
                  </a:lnTo>
                  <a:lnTo>
                    <a:pt x="286" y="839"/>
                  </a:lnTo>
                  <a:lnTo>
                    <a:pt x="283" y="839"/>
                  </a:lnTo>
                  <a:lnTo>
                    <a:pt x="281" y="838"/>
                  </a:lnTo>
                  <a:lnTo>
                    <a:pt x="279" y="838"/>
                  </a:lnTo>
                  <a:lnTo>
                    <a:pt x="277" y="838"/>
                  </a:lnTo>
                  <a:lnTo>
                    <a:pt x="274" y="837"/>
                  </a:lnTo>
                  <a:lnTo>
                    <a:pt x="272" y="837"/>
                  </a:lnTo>
                  <a:lnTo>
                    <a:pt x="270" y="837"/>
                  </a:lnTo>
                  <a:lnTo>
                    <a:pt x="269" y="837"/>
                  </a:lnTo>
                  <a:lnTo>
                    <a:pt x="267" y="837"/>
                  </a:lnTo>
                  <a:lnTo>
                    <a:pt x="264" y="836"/>
                  </a:lnTo>
                  <a:lnTo>
                    <a:pt x="263" y="836"/>
                  </a:lnTo>
                  <a:lnTo>
                    <a:pt x="259" y="835"/>
                  </a:lnTo>
                  <a:lnTo>
                    <a:pt x="258" y="835"/>
                  </a:lnTo>
                  <a:lnTo>
                    <a:pt x="255" y="835"/>
                  </a:lnTo>
                  <a:lnTo>
                    <a:pt x="254" y="834"/>
                  </a:lnTo>
                  <a:lnTo>
                    <a:pt x="252" y="834"/>
                  </a:lnTo>
                  <a:lnTo>
                    <a:pt x="250" y="833"/>
                  </a:lnTo>
                  <a:lnTo>
                    <a:pt x="249" y="833"/>
                  </a:lnTo>
                  <a:lnTo>
                    <a:pt x="247" y="833"/>
                  </a:lnTo>
                  <a:lnTo>
                    <a:pt x="245" y="832"/>
                  </a:lnTo>
                  <a:lnTo>
                    <a:pt x="243" y="832"/>
                  </a:lnTo>
                  <a:lnTo>
                    <a:pt x="242" y="831"/>
                  </a:lnTo>
                  <a:lnTo>
                    <a:pt x="241" y="831"/>
                  </a:lnTo>
                  <a:lnTo>
                    <a:pt x="238" y="830"/>
                  </a:lnTo>
                  <a:lnTo>
                    <a:pt x="236" y="830"/>
                  </a:lnTo>
                  <a:lnTo>
                    <a:pt x="235" y="829"/>
                  </a:lnTo>
                  <a:lnTo>
                    <a:pt x="234" y="829"/>
                  </a:lnTo>
                  <a:lnTo>
                    <a:pt x="232" y="829"/>
                  </a:lnTo>
                  <a:lnTo>
                    <a:pt x="231" y="828"/>
                  </a:lnTo>
                  <a:lnTo>
                    <a:pt x="228" y="827"/>
                  </a:lnTo>
                  <a:lnTo>
                    <a:pt x="227" y="827"/>
                  </a:lnTo>
                  <a:lnTo>
                    <a:pt x="225" y="827"/>
                  </a:lnTo>
                  <a:lnTo>
                    <a:pt x="224" y="826"/>
                  </a:lnTo>
                  <a:lnTo>
                    <a:pt x="223" y="826"/>
                  </a:lnTo>
                  <a:lnTo>
                    <a:pt x="220" y="825"/>
                  </a:lnTo>
                  <a:lnTo>
                    <a:pt x="219" y="825"/>
                  </a:lnTo>
                  <a:lnTo>
                    <a:pt x="217" y="825"/>
                  </a:lnTo>
                  <a:lnTo>
                    <a:pt x="216" y="825"/>
                  </a:lnTo>
                  <a:lnTo>
                    <a:pt x="214" y="824"/>
                  </a:lnTo>
                  <a:lnTo>
                    <a:pt x="213" y="824"/>
                  </a:lnTo>
                  <a:lnTo>
                    <a:pt x="211" y="824"/>
                  </a:lnTo>
                  <a:lnTo>
                    <a:pt x="209" y="824"/>
                  </a:lnTo>
                  <a:lnTo>
                    <a:pt x="207" y="823"/>
                  </a:lnTo>
                  <a:lnTo>
                    <a:pt x="206" y="823"/>
                  </a:lnTo>
                  <a:lnTo>
                    <a:pt x="205" y="823"/>
                  </a:lnTo>
                  <a:lnTo>
                    <a:pt x="202" y="823"/>
                  </a:lnTo>
                  <a:lnTo>
                    <a:pt x="200" y="823"/>
                  </a:lnTo>
                  <a:lnTo>
                    <a:pt x="198" y="822"/>
                  </a:lnTo>
                  <a:lnTo>
                    <a:pt x="196" y="822"/>
                  </a:lnTo>
                  <a:lnTo>
                    <a:pt x="195" y="822"/>
                  </a:lnTo>
                  <a:lnTo>
                    <a:pt x="193" y="822"/>
                  </a:lnTo>
                  <a:lnTo>
                    <a:pt x="192" y="822"/>
                  </a:lnTo>
                  <a:lnTo>
                    <a:pt x="191" y="822"/>
                  </a:lnTo>
                  <a:lnTo>
                    <a:pt x="190" y="822"/>
                  </a:lnTo>
                  <a:lnTo>
                    <a:pt x="189" y="822"/>
                  </a:lnTo>
                  <a:lnTo>
                    <a:pt x="188" y="822"/>
                  </a:lnTo>
                  <a:lnTo>
                    <a:pt x="187" y="823"/>
                  </a:lnTo>
                  <a:lnTo>
                    <a:pt x="186" y="823"/>
                  </a:lnTo>
                  <a:lnTo>
                    <a:pt x="184" y="823"/>
                  </a:lnTo>
                  <a:lnTo>
                    <a:pt x="183" y="823"/>
                  </a:lnTo>
                  <a:lnTo>
                    <a:pt x="182" y="823"/>
                  </a:lnTo>
                  <a:lnTo>
                    <a:pt x="180" y="823"/>
                  </a:lnTo>
                  <a:lnTo>
                    <a:pt x="179" y="823"/>
                  </a:lnTo>
                  <a:lnTo>
                    <a:pt x="178" y="823"/>
                  </a:lnTo>
                  <a:lnTo>
                    <a:pt x="177" y="823"/>
                  </a:lnTo>
                  <a:lnTo>
                    <a:pt x="174" y="823"/>
                  </a:lnTo>
                  <a:lnTo>
                    <a:pt x="173" y="823"/>
                  </a:lnTo>
                  <a:lnTo>
                    <a:pt x="171" y="823"/>
                  </a:lnTo>
                  <a:lnTo>
                    <a:pt x="170" y="824"/>
                  </a:lnTo>
                  <a:lnTo>
                    <a:pt x="166" y="824"/>
                  </a:lnTo>
                  <a:lnTo>
                    <a:pt x="164" y="825"/>
                  </a:lnTo>
                  <a:lnTo>
                    <a:pt x="162" y="825"/>
                  </a:lnTo>
                  <a:lnTo>
                    <a:pt x="160" y="826"/>
                  </a:lnTo>
                  <a:lnTo>
                    <a:pt x="159" y="827"/>
                  </a:lnTo>
                  <a:lnTo>
                    <a:pt x="156" y="827"/>
                  </a:lnTo>
                  <a:lnTo>
                    <a:pt x="154" y="829"/>
                  </a:lnTo>
                  <a:lnTo>
                    <a:pt x="152" y="829"/>
                  </a:lnTo>
                  <a:lnTo>
                    <a:pt x="150" y="831"/>
                  </a:lnTo>
                  <a:lnTo>
                    <a:pt x="146" y="832"/>
                  </a:lnTo>
                  <a:lnTo>
                    <a:pt x="144" y="833"/>
                  </a:lnTo>
                  <a:lnTo>
                    <a:pt x="142" y="834"/>
                  </a:lnTo>
                  <a:lnTo>
                    <a:pt x="139" y="835"/>
                  </a:lnTo>
                  <a:lnTo>
                    <a:pt x="137" y="837"/>
                  </a:lnTo>
                  <a:lnTo>
                    <a:pt x="134" y="838"/>
                  </a:lnTo>
                  <a:lnTo>
                    <a:pt x="132" y="839"/>
                  </a:lnTo>
                  <a:lnTo>
                    <a:pt x="128" y="840"/>
                  </a:lnTo>
                  <a:lnTo>
                    <a:pt x="126" y="841"/>
                  </a:lnTo>
                  <a:lnTo>
                    <a:pt x="124" y="842"/>
                  </a:lnTo>
                  <a:lnTo>
                    <a:pt x="120" y="843"/>
                  </a:lnTo>
                  <a:lnTo>
                    <a:pt x="118" y="844"/>
                  </a:lnTo>
                  <a:lnTo>
                    <a:pt x="115" y="845"/>
                  </a:lnTo>
                  <a:lnTo>
                    <a:pt x="112" y="846"/>
                  </a:lnTo>
                  <a:lnTo>
                    <a:pt x="109" y="847"/>
                  </a:lnTo>
                  <a:lnTo>
                    <a:pt x="107" y="847"/>
                  </a:lnTo>
                  <a:lnTo>
                    <a:pt x="103" y="848"/>
                  </a:lnTo>
                  <a:lnTo>
                    <a:pt x="101" y="848"/>
                  </a:lnTo>
                  <a:lnTo>
                    <a:pt x="99" y="848"/>
                  </a:lnTo>
                  <a:lnTo>
                    <a:pt x="96" y="848"/>
                  </a:lnTo>
                  <a:lnTo>
                    <a:pt x="93" y="848"/>
                  </a:lnTo>
                  <a:lnTo>
                    <a:pt x="90" y="848"/>
                  </a:lnTo>
                  <a:lnTo>
                    <a:pt x="85" y="847"/>
                  </a:lnTo>
                  <a:lnTo>
                    <a:pt x="83" y="847"/>
                  </a:lnTo>
                  <a:lnTo>
                    <a:pt x="81" y="847"/>
                  </a:lnTo>
                  <a:lnTo>
                    <a:pt x="78" y="847"/>
                  </a:lnTo>
                  <a:lnTo>
                    <a:pt x="75" y="847"/>
                  </a:lnTo>
                  <a:lnTo>
                    <a:pt x="72" y="847"/>
                  </a:lnTo>
                  <a:lnTo>
                    <a:pt x="70" y="847"/>
                  </a:lnTo>
                  <a:lnTo>
                    <a:pt x="67" y="846"/>
                  </a:lnTo>
                  <a:lnTo>
                    <a:pt x="64" y="846"/>
                  </a:lnTo>
                  <a:lnTo>
                    <a:pt x="62" y="846"/>
                  </a:lnTo>
                  <a:lnTo>
                    <a:pt x="58" y="846"/>
                  </a:lnTo>
                  <a:lnTo>
                    <a:pt x="56" y="846"/>
                  </a:lnTo>
                  <a:lnTo>
                    <a:pt x="54" y="846"/>
                  </a:lnTo>
                  <a:lnTo>
                    <a:pt x="51" y="846"/>
                  </a:lnTo>
                  <a:lnTo>
                    <a:pt x="48" y="846"/>
                  </a:lnTo>
                  <a:lnTo>
                    <a:pt x="45" y="846"/>
                  </a:lnTo>
                  <a:lnTo>
                    <a:pt x="43" y="846"/>
                  </a:lnTo>
                  <a:lnTo>
                    <a:pt x="40" y="845"/>
                  </a:lnTo>
                  <a:lnTo>
                    <a:pt x="38" y="845"/>
                  </a:lnTo>
                  <a:lnTo>
                    <a:pt x="36" y="845"/>
                  </a:lnTo>
                  <a:lnTo>
                    <a:pt x="34" y="845"/>
                  </a:lnTo>
                  <a:lnTo>
                    <a:pt x="31" y="845"/>
                  </a:lnTo>
                  <a:lnTo>
                    <a:pt x="29" y="845"/>
                  </a:lnTo>
                  <a:lnTo>
                    <a:pt x="27" y="845"/>
                  </a:lnTo>
                  <a:lnTo>
                    <a:pt x="25" y="844"/>
                  </a:lnTo>
                  <a:lnTo>
                    <a:pt x="24" y="844"/>
                  </a:lnTo>
                  <a:lnTo>
                    <a:pt x="22" y="844"/>
                  </a:lnTo>
                  <a:lnTo>
                    <a:pt x="20" y="843"/>
                  </a:lnTo>
                  <a:lnTo>
                    <a:pt x="19" y="843"/>
                  </a:lnTo>
                  <a:lnTo>
                    <a:pt x="18" y="843"/>
                  </a:lnTo>
                  <a:lnTo>
                    <a:pt x="18" y="842"/>
                  </a:lnTo>
                  <a:lnTo>
                    <a:pt x="17" y="841"/>
                  </a:lnTo>
                  <a:lnTo>
                    <a:pt x="16" y="841"/>
                  </a:lnTo>
                  <a:lnTo>
                    <a:pt x="17" y="840"/>
                  </a:lnTo>
                  <a:lnTo>
                    <a:pt x="17" y="839"/>
                  </a:lnTo>
                  <a:lnTo>
                    <a:pt x="17" y="838"/>
                  </a:lnTo>
                  <a:lnTo>
                    <a:pt x="18" y="837"/>
                  </a:lnTo>
                  <a:lnTo>
                    <a:pt x="18" y="836"/>
                  </a:lnTo>
                  <a:lnTo>
                    <a:pt x="18" y="835"/>
                  </a:lnTo>
                  <a:lnTo>
                    <a:pt x="19" y="834"/>
                  </a:lnTo>
                  <a:lnTo>
                    <a:pt x="20" y="833"/>
                  </a:lnTo>
                  <a:lnTo>
                    <a:pt x="21" y="831"/>
                  </a:lnTo>
                  <a:lnTo>
                    <a:pt x="22" y="830"/>
                  </a:lnTo>
                  <a:lnTo>
                    <a:pt x="24" y="829"/>
                  </a:lnTo>
                  <a:lnTo>
                    <a:pt x="25" y="827"/>
                  </a:lnTo>
                  <a:lnTo>
                    <a:pt x="26" y="825"/>
                  </a:lnTo>
                  <a:lnTo>
                    <a:pt x="27" y="824"/>
                  </a:lnTo>
                  <a:lnTo>
                    <a:pt x="28" y="822"/>
                  </a:lnTo>
                  <a:lnTo>
                    <a:pt x="29" y="820"/>
                  </a:lnTo>
                  <a:lnTo>
                    <a:pt x="30" y="819"/>
                  </a:lnTo>
                  <a:lnTo>
                    <a:pt x="31" y="817"/>
                  </a:lnTo>
                  <a:lnTo>
                    <a:pt x="34" y="815"/>
                  </a:lnTo>
                  <a:lnTo>
                    <a:pt x="35" y="813"/>
                  </a:lnTo>
                  <a:lnTo>
                    <a:pt x="36" y="811"/>
                  </a:lnTo>
                  <a:lnTo>
                    <a:pt x="37" y="808"/>
                  </a:lnTo>
                  <a:lnTo>
                    <a:pt x="38" y="806"/>
                  </a:lnTo>
                  <a:lnTo>
                    <a:pt x="39" y="804"/>
                  </a:lnTo>
                  <a:lnTo>
                    <a:pt x="40" y="801"/>
                  </a:lnTo>
                  <a:lnTo>
                    <a:pt x="42" y="799"/>
                  </a:lnTo>
                  <a:lnTo>
                    <a:pt x="43" y="797"/>
                  </a:lnTo>
                  <a:lnTo>
                    <a:pt x="43" y="795"/>
                  </a:lnTo>
                  <a:lnTo>
                    <a:pt x="44" y="792"/>
                  </a:lnTo>
                  <a:lnTo>
                    <a:pt x="49" y="766"/>
                  </a:lnTo>
                  <a:lnTo>
                    <a:pt x="51" y="753"/>
                  </a:lnTo>
                  <a:lnTo>
                    <a:pt x="52" y="741"/>
                  </a:lnTo>
                  <a:lnTo>
                    <a:pt x="52" y="728"/>
                  </a:lnTo>
                  <a:lnTo>
                    <a:pt x="52" y="716"/>
                  </a:lnTo>
                  <a:lnTo>
                    <a:pt x="51" y="704"/>
                  </a:lnTo>
                  <a:lnTo>
                    <a:pt x="49" y="693"/>
                  </a:lnTo>
                  <a:lnTo>
                    <a:pt x="48" y="681"/>
                  </a:lnTo>
                  <a:lnTo>
                    <a:pt x="46" y="670"/>
                  </a:lnTo>
                  <a:lnTo>
                    <a:pt x="45" y="659"/>
                  </a:lnTo>
                  <a:lnTo>
                    <a:pt x="43" y="649"/>
                  </a:lnTo>
                  <a:lnTo>
                    <a:pt x="39" y="638"/>
                  </a:lnTo>
                  <a:lnTo>
                    <a:pt x="37" y="628"/>
                  </a:lnTo>
                  <a:lnTo>
                    <a:pt x="35" y="618"/>
                  </a:lnTo>
                  <a:lnTo>
                    <a:pt x="33" y="609"/>
                  </a:lnTo>
                  <a:lnTo>
                    <a:pt x="30" y="599"/>
                  </a:lnTo>
                  <a:lnTo>
                    <a:pt x="28" y="590"/>
                  </a:lnTo>
                  <a:lnTo>
                    <a:pt x="26" y="581"/>
                  </a:lnTo>
                  <a:lnTo>
                    <a:pt x="25" y="573"/>
                  </a:lnTo>
                  <a:lnTo>
                    <a:pt x="24" y="565"/>
                  </a:lnTo>
                  <a:lnTo>
                    <a:pt x="22" y="557"/>
                  </a:lnTo>
                  <a:lnTo>
                    <a:pt x="22" y="549"/>
                  </a:lnTo>
                  <a:lnTo>
                    <a:pt x="22" y="541"/>
                  </a:lnTo>
                  <a:lnTo>
                    <a:pt x="22" y="534"/>
                  </a:lnTo>
                  <a:lnTo>
                    <a:pt x="25" y="527"/>
                  </a:lnTo>
                  <a:lnTo>
                    <a:pt x="27" y="521"/>
                  </a:lnTo>
                  <a:lnTo>
                    <a:pt x="29" y="515"/>
                  </a:lnTo>
                  <a:lnTo>
                    <a:pt x="34" y="509"/>
                  </a:lnTo>
                  <a:lnTo>
                    <a:pt x="38" y="503"/>
                  </a:lnTo>
                  <a:lnTo>
                    <a:pt x="44" y="498"/>
                  </a:lnTo>
                  <a:lnTo>
                    <a:pt x="51" y="493"/>
                  </a:lnTo>
                  <a:lnTo>
                    <a:pt x="52" y="493"/>
                  </a:lnTo>
                  <a:lnTo>
                    <a:pt x="53" y="492"/>
                  </a:lnTo>
                  <a:lnTo>
                    <a:pt x="54" y="492"/>
                  </a:lnTo>
                  <a:lnTo>
                    <a:pt x="55" y="492"/>
                  </a:lnTo>
                  <a:lnTo>
                    <a:pt x="56" y="492"/>
                  </a:lnTo>
                  <a:lnTo>
                    <a:pt x="57" y="493"/>
                  </a:lnTo>
                  <a:lnTo>
                    <a:pt x="58" y="493"/>
                  </a:lnTo>
                  <a:lnTo>
                    <a:pt x="60" y="493"/>
                  </a:lnTo>
                  <a:lnTo>
                    <a:pt x="61" y="494"/>
                  </a:lnTo>
                  <a:lnTo>
                    <a:pt x="62" y="494"/>
                  </a:lnTo>
                  <a:lnTo>
                    <a:pt x="63" y="495"/>
                  </a:lnTo>
                  <a:lnTo>
                    <a:pt x="64" y="495"/>
                  </a:lnTo>
                  <a:lnTo>
                    <a:pt x="65" y="496"/>
                  </a:lnTo>
                  <a:lnTo>
                    <a:pt x="66" y="497"/>
                  </a:lnTo>
                  <a:lnTo>
                    <a:pt x="67" y="497"/>
                  </a:lnTo>
                  <a:lnTo>
                    <a:pt x="67" y="498"/>
                  </a:lnTo>
                  <a:lnTo>
                    <a:pt x="69" y="499"/>
                  </a:lnTo>
                  <a:lnTo>
                    <a:pt x="70" y="499"/>
                  </a:lnTo>
                  <a:lnTo>
                    <a:pt x="71" y="500"/>
                  </a:lnTo>
                  <a:lnTo>
                    <a:pt x="72" y="501"/>
                  </a:lnTo>
                  <a:lnTo>
                    <a:pt x="74" y="502"/>
                  </a:lnTo>
                  <a:lnTo>
                    <a:pt x="74" y="503"/>
                  </a:lnTo>
                  <a:lnTo>
                    <a:pt x="75" y="503"/>
                  </a:lnTo>
                  <a:lnTo>
                    <a:pt x="76" y="504"/>
                  </a:lnTo>
                  <a:lnTo>
                    <a:pt x="78" y="505"/>
                  </a:lnTo>
                  <a:lnTo>
                    <a:pt x="79" y="505"/>
                  </a:lnTo>
                  <a:lnTo>
                    <a:pt x="79" y="506"/>
                  </a:lnTo>
                  <a:lnTo>
                    <a:pt x="80" y="507"/>
                  </a:lnTo>
                  <a:lnTo>
                    <a:pt x="81" y="507"/>
                  </a:lnTo>
                  <a:lnTo>
                    <a:pt x="82" y="508"/>
                  </a:lnTo>
                  <a:lnTo>
                    <a:pt x="83" y="509"/>
                  </a:lnTo>
                  <a:lnTo>
                    <a:pt x="84" y="509"/>
                  </a:lnTo>
                  <a:lnTo>
                    <a:pt x="85" y="509"/>
                  </a:lnTo>
                  <a:lnTo>
                    <a:pt x="87" y="509"/>
                  </a:lnTo>
                  <a:lnTo>
                    <a:pt x="88" y="509"/>
                  </a:lnTo>
                  <a:lnTo>
                    <a:pt x="89" y="508"/>
                  </a:lnTo>
                  <a:lnTo>
                    <a:pt x="89" y="507"/>
                  </a:lnTo>
                  <a:lnTo>
                    <a:pt x="90" y="507"/>
                  </a:lnTo>
                  <a:lnTo>
                    <a:pt x="90" y="506"/>
                  </a:lnTo>
                  <a:lnTo>
                    <a:pt x="91" y="503"/>
                  </a:lnTo>
                  <a:lnTo>
                    <a:pt x="92" y="501"/>
                  </a:lnTo>
                  <a:lnTo>
                    <a:pt x="93" y="499"/>
                  </a:lnTo>
                  <a:lnTo>
                    <a:pt x="93" y="497"/>
                  </a:lnTo>
                  <a:lnTo>
                    <a:pt x="94" y="495"/>
                  </a:lnTo>
                  <a:lnTo>
                    <a:pt x="96" y="493"/>
                  </a:lnTo>
                  <a:lnTo>
                    <a:pt x="97" y="491"/>
                  </a:lnTo>
                  <a:lnTo>
                    <a:pt x="97" y="489"/>
                  </a:lnTo>
                  <a:lnTo>
                    <a:pt x="98" y="487"/>
                  </a:lnTo>
                  <a:lnTo>
                    <a:pt x="99" y="485"/>
                  </a:lnTo>
                  <a:lnTo>
                    <a:pt x="100" y="483"/>
                  </a:lnTo>
                  <a:lnTo>
                    <a:pt x="101" y="481"/>
                  </a:lnTo>
                  <a:lnTo>
                    <a:pt x="101" y="478"/>
                  </a:lnTo>
                  <a:lnTo>
                    <a:pt x="102" y="476"/>
                  </a:lnTo>
                  <a:lnTo>
                    <a:pt x="103" y="474"/>
                  </a:lnTo>
                  <a:lnTo>
                    <a:pt x="103" y="471"/>
                  </a:lnTo>
                  <a:lnTo>
                    <a:pt x="105" y="469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7" y="463"/>
                  </a:lnTo>
                  <a:lnTo>
                    <a:pt x="108" y="461"/>
                  </a:lnTo>
                  <a:lnTo>
                    <a:pt x="108" y="459"/>
                  </a:lnTo>
                  <a:lnTo>
                    <a:pt x="109" y="457"/>
                  </a:lnTo>
                  <a:lnTo>
                    <a:pt x="109" y="455"/>
                  </a:lnTo>
                  <a:lnTo>
                    <a:pt x="109" y="453"/>
                  </a:lnTo>
                  <a:lnTo>
                    <a:pt x="110" y="451"/>
                  </a:lnTo>
                  <a:lnTo>
                    <a:pt x="110" y="449"/>
                  </a:lnTo>
                  <a:lnTo>
                    <a:pt x="110" y="448"/>
                  </a:lnTo>
                  <a:lnTo>
                    <a:pt x="110" y="446"/>
                  </a:lnTo>
                  <a:lnTo>
                    <a:pt x="110" y="445"/>
                  </a:lnTo>
                  <a:lnTo>
                    <a:pt x="110" y="444"/>
                  </a:lnTo>
                  <a:lnTo>
                    <a:pt x="109" y="442"/>
                  </a:lnTo>
                  <a:lnTo>
                    <a:pt x="108" y="441"/>
                  </a:lnTo>
                  <a:lnTo>
                    <a:pt x="107" y="441"/>
                  </a:lnTo>
                  <a:lnTo>
                    <a:pt x="106" y="441"/>
                  </a:lnTo>
                  <a:lnTo>
                    <a:pt x="103" y="441"/>
                  </a:lnTo>
                  <a:lnTo>
                    <a:pt x="102" y="440"/>
                  </a:lnTo>
                  <a:lnTo>
                    <a:pt x="100" y="440"/>
                  </a:lnTo>
                  <a:lnTo>
                    <a:pt x="98" y="440"/>
                  </a:lnTo>
                  <a:lnTo>
                    <a:pt x="96" y="440"/>
                  </a:lnTo>
                  <a:lnTo>
                    <a:pt x="93" y="440"/>
                  </a:lnTo>
                  <a:lnTo>
                    <a:pt x="91" y="440"/>
                  </a:lnTo>
                  <a:lnTo>
                    <a:pt x="88" y="441"/>
                  </a:lnTo>
                  <a:lnTo>
                    <a:pt x="85" y="441"/>
                  </a:lnTo>
                  <a:lnTo>
                    <a:pt x="82" y="441"/>
                  </a:lnTo>
                  <a:lnTo>
                    <a:pt x="80" y="441"/>
                  </a:lnTo>
                  <a:lnTo>
                    <a:pt x="76" y="442"/>
                  </a:lnTo>
                  <a:lnTo>
                    <a:pt x="74" y="442"/>
                  </a:lnTo>
                  <a:lnTo>
                    <a:pt x="71" y="443"/>
                  </a:lnTo>
                  <a:lnTo>
                    <a:pt x="69" y="443"/>
                  </a:lnTo>
                  <a:lnTo>
                    <a:pt x="65" y="444"/>
                  </a:lnTo>
                  <a:lnTo>
                    <a:pt x="63" y="444"/>
                  </a:lnTo>
                  <a:lnTo>
                    <a:pt x="61" y="445"/>
                  </a:lnTo>
                  <a:lnTo>
                    <a:pt x="57" y="445"/>
                  </a:lnTo>
                  <a:lnTo>
                    <a:pt x="55" y="446"/>
                  </a:lnTo>
                  <a:lnTo>
                    <a:pt x="53" y="447"/>
                  </a:lnTo>
                  <a:lnTo>
                    <a:pt x="51" y="447"/>
                  </a:lnTo>
                  <a:lnTo>
                    <a:pt x="49" y="447"/>
                  </a:lnTo>
                  <a:lnTo>
                    <a:pt x="47" y="448"/>
                  </a:lnTo>
                  <a:lnTo>
                    <a:pt x="46" y="449"/>
                  </a:lnTo>
                  <a:lnTo>
                    <a:pt x="45" y="449"/>
                  </a:lnTo>
                  <a:lnTo>
                    <a:pt x="44" y="450"/>
                  </a:lnTo>
                  <a:lnTo>
                    <a:pt x="44" y="451"/>
                  </a:lnTo>
                  <a:lnTo>
                    <a:pt x="44" y="452"/>
                  </a:lnTo>
                  <a:lnTo>
                    <a:pt x="44" y="453"/>
                  </a:lnTo>
                  <a:lnTo>
                    <a:pt x="44" y="454"/>
                  </a:lnTo>
                  <a:lnTo>
                    <a:pt x="44" y="455"/>
                  </a:lnTo>
                  <a:lnTo>
                    <a:pt x="44" y="456"/>
                  </a:lnTo>
                  <a:lnTo>
                    <a:pt x="43" y="453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8" y="438"/>
                  </a:lnTo>
                  <a:lnTo>
                    <a:pt x="36" y="431"/>
                  </a:lnTo>
                  <a:lnTo>
                    <a:pt x="33" y="422"/>
                  </a:lnTo>
                  <a:lnTo>
                    <a:pt x="30" y="412"/>
                  </a:lnTo>
                  <a:lnTo>
                    <a:pt x="27" y="401"/>
                  </a:lnTo>
                  <a:lnTo>
                    <a:pt x="24" y="389"/>
                  </a:lnTo>
                  <a:lnTo>
                    <a:pt x="20" y="377"/>
                  </a:lnTo>
                  <a:lnTo>
                    <a:pt x="18" y="364"/>
                  </a:lnTo>
                  <a:lnTo>
                    <a:pt x="15" y="350"/>
                  </a:lnTo>
                  <a:lnTo>
                    <a:pt x="11" y="335"/>
                  </a:lnTo>
                  <a:lnTo>
                    <a:pt x="9" y="320"/>
                  </a:lnTo>
                  <a:lnTo>
                    <a:pt x="7" y="304"/>
                  </a:lnTo>
                  <a:lnTo>
                    <a:pt x="4" y="288"/>
                  </a:lnTo>
                  <a:lnTo>
                    <a:pt x="2" y="271"/>
                  </a:lnTo>
                  <a:lnTo>
                    <a:pt x="1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0" y="202"/>
                  </a:lnTo>
                  <a:lnTo>
                    <a:pt x="1" y="185"/>
                  </a:lnTo>
                  <a:lnTo>
                    <a:pt x="2" y="167"/>
                  </a:lnTo>
                  <a:lnTo>
                    <a:pt x="4" y="150"/>
                  </a:lnTo>
                  <a:lnTo>
                    <a:pt x="7" y="133"/>
                  </a:lnTo>
                  <a:lnTo>
                    <a:pt x="11" y="116"/>
                  </a:lnTo>
                  <a:lnTo>
                    <a:pt x="16" y="100"/>
                  </a:lnTo>
                  <a:lnTo>
                    <a:pt x="21" y="84"/>
                  </a:lnTo>
                  <a:lnTo>
                    <a:pt x="27" y="68"/>
                  </a:lnTo>
                  <a:lnTo>
                    <a:pt x="35" y="53"/>
                  </a:lnTo>
                  <a:lnTo>
                    <a:pt x="44" y="39"/>
                  </a:lnTo>
                </a:path>
              </a:pathLst>
            </a:custGeom>
            <a:solidFill>
              <a:srgbClr val="DFA659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4" name="Freeform 118"/>
            <p:cNvSpPr>
              <a:spLocks/>
            </p:cNvSpPr>
            <p:nvPr/>
          </p:nvSpPr>
          <p:spPr bwMode="auto">
            <a:xfrm>
              <a:off x="3848" y="1152"/>
              <a:ext cx="768" cy="851"/>
            </a:xfrm>
            <a:custGeom>
              <a:avLst/>
              <a:gdLst>
                <a:gd name="T0" fmla="*/ 31 w 864"/>
                <a:gd name="T1" fmla="*/ 26 h 851"/>
                <a:gd name="T2" fmla="*/ 47 w 864"/>
                <a:gd name="T3" fmla="*/ 20 h 851"/>
                <a:gd name="T4" fmla="*/ 68 w 864"/>
                <a:gd name="T5" fmla="*/ 8 h 851"/>
                <a:gd name="T6" fmla="*/ 87 w 864"/>
                <a:gd name="T7" fmla="*/ 20 h 851"/>
                <a:gd name="T8" fmla="*/ 105 w 864"/>
                <a:gd name="T9" fmla="*/ 19 h 851"/>
                <a:gd name="T10" fmla="*/ 123 w 864"/>
                <a:gd name="T11" fmla="*/ 22 h 851"/>
                <a:gd name="T12" fmla="*/ 138 w 864"/>
                <a:gd name="T13" fmla="*/ 17 h 851"/>
                <a:gd name="T14" fmla="*/ 167 w 864"/>
                <a:gd name="T15" fmla="*/ 4 h 851"/>
                <a:gd name="T16" fmla="*/ 239 w 864"/>
                <a:gd name="T17" fmla="*/ 12 h 851"/>
                <a:gd name="T18" fmla="*/ 279 w 864"/>
                <a:gd name="T19" fmla="*/ 22 h 851"/>
                <a:gd name="T20" fmla="*/ 295 w 864"/>
                <a:gd name="T21" fmla="*/ 27 h 851"/>
                <a:gd name="T22" fmla="*/ 313 w 864"/>
                <a:gd name="T23" fmla="*/ 13 h 851"/>
                <a:gd name="T24" fmla="*/ 319 w 864"/>
                <a:gd name="T25" fmla="*/ 9 h 851"/>
                <a:gd name="T26" fmla="*/ 354 w 864"/>
                <a:gd name="T27" fmla="*/ 6 h 851"/>
                <a:gd name="T28" fmla="*/ 400 w 864"/>
                <a:gd name="T29" fmla="*/ 31 h 851"/>
                <a:gd name="T30" fmla="*/ 424 w 864"/>
                <a:gd name="T31" fmla="*/ 347 h 851"/>
                <a:gd name="T32" fmla="*/ 385 w 864"/>
                <a:gd name="T33" fmla="*/ 478 h 851"/>
                <a:gd name="T34" fmla="*/ 368 w 864"/>
                <a:gd name="T35" fmla="*/ 479 h 851"/>
                <a:gd name="T36" fmla="*/ 368 w 864"/>
                <a:gd name="T37" fmla="*/ 505 h 851"/>
                <a:gd name="T38" fmla="*/ 376 w 864"/>
                <a:gd name="T39" fmla="*/ 522 h 851"/>
                <a:gd name="T40" fmla="*/ 384 w 864"/>
                <a:gd name="T41" fmla="*/ 537 h 851"/>
                <a:gd name="T42" fmla="*/ 395 w 864"/>
                <a:gd name="T43" fmla="*/ 524 h 851"/>
                <a:gd name="T44" fmla="*/ 403 w 864"/>
                <a:gd name="T45" fmla="*/ 526 h 851"/>
                <a:gd name="T46" fmla="*/ 402 w 864"/>
                <a:gd name="T47" fmla="*/ 560 h 851"/>
                <a:gd name="T48" fmla="*/ 409 w 864"/>
                <a:gd name="T49" fmla="*/ 596 h 851"/>
                <a:gd name="T50" fmla="*/ 417 w 864"/>
                <a:gd name="T51" fmla="*/ 636 h 851"/>
                <a:gd name="T52" fmla="*/ 422 w 864"/>
                <a:gd name="T53" fmla="*/ 720 h 851"/>
                <a:gd name="T54" fmla="*/ 403 w 864"/>
                <a:gd name="T55" fmla="*/ 831 h 851"/>
                <a:gd name="T56" fmla="*/ 393 w 864"/>
                <a:gd name="T57" fmla="*/ 836 h 851"/>
                <a:gd name="T58" fmla="*/ 374 w 864"/>
                <a:gd name="T59" fmla="*/ 848 h 851"/>
                <a:gd name="T60" fmla="*/ 360 w 864"/>
                <a:gd name="T61" fmla="*/ 849 h 851"/>
                <a:gd name="T62" fmla="*/ 336 w 864"/>
                <a:gd name="T63" fmla="*/ 849 h 851"/>
                <a:gd name="T64" fmla="*/ 315 w 864"/>
                <a:gd name="T65" fmla="*/ 846 h 851"/>
                <a:gd name="T66" fmla="*/ 293 w 864"/>
                <a:gd name="T67" fmla="*/ 837 h 851"/>
                <a:gd name="T68" fmla="*/ 281 w 864"/>
                <a:gd name="T69" fmla="*/ 847 h 851"/>
                <a:gd name="T70" fmla="*/ 266 w 864"/>
                <a:gd name="T71" fmla="*/ 846 h 851"/>
                <a:gd name="T72" fmla="*/ 244 w 864"/>
                <a:gd name="T73" fmla="*/ 843 h 851"/>
                <a:gd name="T74" fmla="*/ 228 w 864"/>
                <a:gd name="T75" fmla="*/ 848 h 851"/>
                <a:gd name="T76" fmla="*/ 211 w 864"/>
                <a:gd name="T77" fmla="*/ 850 h 851"/>
                <a:gd name="T78" fmla="*/ 193 w 864"/>
                <a:gd name="T79" fmla="*/ 848 h 851"/>
                <a:gd name="T80" fmla="*/ 175 w 864"/>
                <a:gd name="T81" fmla="*/ 850 h 851"/>
                <a:gd name="T82" fmla="*/ 161 w 864"/>
                <a:gd name="T83" fmla="*/ 843 h 851"/>
                <a:gd name="T84" fmla="*/ 145 w 864"/>
                <a:gd name="T85" fmla="*/ 840 h 851"/>
                <a:gd name="T86" fmla="*/ 124 w 864"/>
                <a:gd name="T87" fmla="*/ 834 h 851"/>
                <a:gd name="T88" fmla="*/ 107 w 864"/>
                <a:gd name="T89" fmla="*/ 825 h 851"/>
                <a:gd name="T90" fmla="*/ 92 w 864"/>
                <a:gd name="T91" fmla="*/ 823 h 851"/>
                <a:gd name="T92" fmla="*/ 71 w 864"/>
                <a:gd name="T93" fmla="*/ 834 h 851"/>
                <a:gd name="T94" fmla="*/ 43 w 864"/>
                <a:gd name="T95" fmla="*/ 849 h 851"/>
                <a:gd name="T96" fmla="*/ 30 w 864"/>
                <a:gd name="T97" fmla="*/ 847 h 851"/>
                <a:gd name="T98" fmla="*/ 14 w 864"/>
                <a:gd name="T99" fmla="*/ 832 h 851"/>
                <a:gd name="T100" fmla="*/ 4 w 864"/>
                <a:gd name="T101" fmla="*/ 792 h 851"/>
                <a:gd name="T102" fmla="*/ 6 w 864"/>
                <a:gd name="T103" fmla="*/ 721 h 851"/>
                <a:gd name="T104" fmla="*/ 5 w 864"/>
                <a:gd name="T105" fmla="*/ 654 h 851"/>
                <a:gd name="T106" fmla="*/ 14 w 864"/>
                <a:gd name="T107" fmla="*/ 601 h 851"/>
                <a:gd name="T108" fmla="*/ 12 w 864"/>
                <a:gd name="T109" fmla="*/ 548 h 851"/>
                <a:gd name="T110" fmla="*/ 15 w 864"/>
                <a:gd name="T111" fmla="*/ 514 h 851"/>
                <a:gd name="T112" fmla="*/ 28 w 864"/>
                <a:gd name="T113" fmla="*/ 493 h 851"/>
                <a:gd name="T114" fmla="*/ 39 w 864"/>
                <a:gd name="T115" fmla="*/ 507 h 851"/>
                <a:gd name="T116" fmla="*/ 47 w 864"/>
                <a:gd name="T117" fmla="*/ 494 h 851"/>
                <a:gd name="T118" fmla="*/ 53 w 864"/>
                <a:gd name="T119" fmla="*/ 450 h 851"/>
                <a:gd name="T120" fmla="*/ 36 w 864"/>
                <a:gd name="T121" fmla="*/ 443 h 851"/>
                <a:gd name="T122" fmla="*/ 22 w 864"/>
                <a:gd name="T123" fmla="*/ 457 h 851"/>
                <a:gd name="T124" fmla="*/ 0 w 864"/>
                <a:gd name="T125" fmla="*/ 203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64" h="851">
                  <a:moveTo>
                    <a:pt x="44" y="39"/>
                  </a:moveTo>
                  <a:lnTo>
                    <a:pt x="45" y="37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8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6" y="28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60" y="26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7"/>
                  </a:lnTo>
                  <a:lnTo>
                    <a:pt x="73" y="27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3" y="26"/>
                  </a:lnTo>
                  <a:lnTo>
                    <a:pt x="84" y="25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5" y="21"/>
                  </a:lnTo>
                  <a:lnTo>
                    <a:pt x="96" y="20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2" y="16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10" y="13"/>
                  </a:lnTo>
                  <a:lnTo>
                    <a:pt x="111" y="12"/>
                  </a:lnTo>
                  <a:lnTo>
                    <a:pt x="113" y="11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8" y="9"/>
                  </a:lnTo>
                  <a:lnTo>
                    <a:pt x="119" y="9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0" y="11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5" y="13"/>
                  </a:lnTo>
                  <a:lnTo>
                    <a:pt x="158" y="14"/>
                  </a:lnTo>
                  <a:lnTo>
                    <a:pt x="160" y="15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5" y="17"/>
                  </a:lnTo>
                  <a:lnTo>
                    <a:pt x="167" y="18"/>
                  </a:lnTo>
                  <a:lnTo>
                    <a:pt x="169" y="18"/>
                  </a:lnTo>
                  <a:lnTo>
                    <a:pt x="171" y="19"/>
                  </a:lnTo>
                  <a:lnTo>
                    <a:pt x="172" y="19"/>
                  </a:lnTo>
                  <a:lnTo>
                    <a:pt x="173" y="20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8" y="21"/>
                  </a:lnTo>
                  <a:lnTo>
                    <a:pt x="180" y="21"/>
                  </a:lnTo>
                  <a:lnTo>
                    <a:pt x="182" y="21"/>
                  </a:lnTo>
                  <a:lnTo>
                    <a:pt x="183" y="21"/>
                  </a:lnTo>
                  <a:lnTo>
                    <a:pt x="186" y="20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90" y="19"/>
                  </a:lnTo>
                  <a:lnTo>
                    <a:pt x="191" y="19"/>
                  </a:lnTo>
                  <a:lnTo>
                    <a:pt x="194" y="19"/>
                  </a:lnTo>
                  <a:lnTo>
                    <a:pt x="196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200" y="19"/>
                  </a:lnTo>
                  <a:lnTo>
                    <a:pt x="203" y="19"/>
                  </a:lnTo>
                  <a:lnTo>
                    <a:pt x="205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19" y="19"/>
                  </a:lnTo>
                  <a:lnTo>
                    <a:pt x="222" y="19"/>
                  </a:lnTo>
                  <a:lnTo>
                    <a:pt x="223" y="20"/>
                  </a:lnTo>
                  <a:lnTo>
                    <a:pt x="225" y="20"/>
                  </a:lnTo>
                  <a:lnTo>
                    <a:pt x="226" y="20"/>
                  </a:lnTo>
                  <a:lnTo>
                    <a:pt x="228" y="20"/>
                  </a:lnTo>
                  <a:lnTo>
                    <a:pt x="230" y="20"/>
                  </a:lnTo>
                  <a:lnTo>
                    <a:pt x="231" y="20"/>
                  </a:lnTo>
                  <a:lnTo>
                    <a:pt x="232" y="20"/>
                  </a:lnTo>
                  <a:lnTo>
                    <a:pt x="234" y="20"/>
                  </a:lnTo>
                  <a:lnTo>
                    <a:pt x="236" y="21"/>
                  </a:lnTo>
                  <a:lnTo>
                    <a:pt x="239" y="21"/>
                  </a:lnTo>
                  <a:lnTo>
                    <a:pt x="241" y="21"/>
                  </a:lnTo>
                  <a:lnTo>
                    <a:pt x="242" y="22"/>
                  </a:lnTo>
                  <a:lnTo>
                    <a:pt x="243" y="22"/>
                  </a:lnTo>
                  <a:lnTo>
                    <a:pt x="244" y="22"/>
                  </a:lnTo>
                  <a:lnTo>
                    <a:pt x="245" y="22"/>
                  </a:lnTo>
                  <a:lnTo>
                    <a:pt x="246" y="22"/>
                  </a:lnTo>
                  <a:lnTo>
                    <a:pt x="248" y="22"/>
                  </a:lnTo>
                  <a:lnTo>
                    <a:pt x="249" y="22"/>
                  </a:lnTo>
                  <a:lnTo>
                    <a:pt x="250" y="22"/>
                  </a:lnTo>
                  <a:lnTo>
                    <a:pt x="251" y="22"/>
                  </a:lnTo>
                  <a:lnTo>
                    <a:pt x="252" y="22"/>
                  </a:lnTo>
                  <a:lnTo>
                    <a:pt x="253" y="22"/>
                  </a:lnTo>
                  <a:lnTo>
                    <a:pt x="254" y="22"/>
                  </a:lnTo>
                  <a:lnTo>
                    <a:pt x="255" y="22"/>
                  </a:lnTo>
                  <a:lnTo>
                    <a:pt x="257" y="22"/>
                  </a:lnTo>
                  <a:lnTo>
                    <a:pt x="258" y="22"/>
                  </a:lnTo>
                  <a:lnTo>
                    <a:pt x="259" y="22"/>
                  </a:lnTo>
                  <a:lnTo>
                    <a:pt x="259" y="21"/>
                  </a:lnTo>
                  <a:lnTo>
                    <a:pt x="260" y="21"/>
                  </a:lnTo>
                  <a:lnTo>
                    <a:pt x="261" y="21"/>
                  </a:lnTo>
                  <a:lnTo>
                    <a:pt x="262" y="21"/>
                  </a:lnTo>
                  <a:lnTo>
                    <a:pt x="266" y="20"/>
                  </a:lnTo>
                  <a:lnTo>
                    <a:pt x="268" y="19"/>
                  </a:lnTo>
                  <a:lnTo>
                    <a:pt x="269" y="19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6" y="17"/>
                  </a:lnTo>
                  <a:lnTo>
                    <a:pt x="278" y="17"/>
                  </a:lnTo>
                  <a:lnTo>
                    <a:pt x="280" y="16"/>
                  </a:lnTo>
                  <a:lnTo>
                    <a:pt x="284" y="16"/>
                  </a:lnTo>
                  <a:lnTo>
                    <a:pt x="286" y="15"/>
                  </a:lnTo>
                  <a:lnTo>
                    <a:pt x="288" y="14"/>
                  </a:lnTo>
                  <a:lnTo>
                    <a:pt x="291" y="14"/>
                  </a:lnTo>
                  <a:lnTo>
                    <a:pt x="294" y="14"/>
                  </a:lnTo>
                  <a:lnTo>
                    <a:pt x="297" y="13"/>
                  </a:lnTo>
                  <a:lnTo>
                    <a:pt x="299" y="12"/>
                  </a:lnTo>
                  <a:lnTo>
                    <a:pt x="303" y="12"/>
                  </a:lnTo>
                  <a:lnTo>
                    <a:pt x="306" y="11"/>
                  </a:lnTo>
                  <a:lnTo>
                    <a:pt x="308" y="10"/>
                  </a:lnTo>
                  <a:lnTo>
                    <a:pt x="312" y="10"/>
                  </a:lnTo>
                  <a:lnTo>
                    <a:pt x="315" y="9"/>
                  </a:lnTo>
                  <a:lnTo>
                    <a:pt x="318" y="8"/>
                  </a:lnTo>
                  <a:lnTo>
                    <a:pt x="322" y="8"/>
                  </a:lnTo>
                  <a:lnTo>
                    <a:pt x="324" y="7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5"/>
                  </a:lnTo>
                  <a:lnTo>
                    <a:pt x="336" y="4"/>
                  </a:lnTo>
                  <a:lnTo>
                    <a:pt x="340" y="4"/>
                  </a:lnTo>
                  <a:lnTo>
                    <a:pt x="342" y="3"/>
                  </a:lnTo>
                  <a:lnTo>
                    <a:pt x="345" y="2"/>
                  </a:lnTo>
                  <a:lnTo>
                    <a:pt x="349" y="2"/>
                  </a:lnTo>
                  <a:lnTo>
                    <a:pt x="356" y="1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8" y="0"/>
                  </a:lnTo>
                  <a:lnTo>
                    <a:pt x="385" y="1"/>
                  </a:lnTo>
                  <a:lnTo>
                    <a:pt x="393" y="1"/>
                  </a:lnTo>
                  <a:lnTo>
                    <a:pt x="401" y="2"/>
                  </a:lnTo>
                  <a:lnTo>
                    <a:pt x="408" y="3"/>
                  </a:lnTo>
                  <a:lnTo>
                    <a:pt x="416" y="3"/>
                  </a:lnTo>
                  <a:lnTo>
                    <a:pt x="425" y="4"/>
                  </a:lnTo>
                  <a:lnTo>
                    <a:pt x="433" y="5"/>
                  </a:lnTo>
                  <a:lnTo>
                    <a:pt x="442" y="6"/>
                  </a:lnTo>
                  <a:lnTo>
                    <a:pt x="451" y="7"/>
                  </a:lnTo>
                  <a:lnTo>
                    <a:pt x="460" y="8"/>
                  </a:lnTo>
                  <a:lnTo>
                    <a:pt x="468" y="9"/>
                  </a:lnTo>
                  <a:lnTo>
                    <a:pt x="477" y="10"/>
                  </a:lnTo>
                  <a:lnTo>
                    <a:pt x="486" y="12"/>
                  </a:lnTo>
                  <a:lnTo>
                    <a:pt x="494" y="12"/>
                  </a:lnTo>
                  <a:lnTo>
                    <a:pt x="502" y="14"/>
                  </a:lnTo>
                  <a:lnTo>
                    <a:pt x="509" y="15"/>
                  </a:lnTo>
                  <a:lnTo>
                    <a:pt x="516" y="16"/>
                  </a:lnTo>
                  <a:lnTo>
                    <a:pt x="523" y="16"/>
                  </a:lnTo>
                  <a:lnTo>
                    <a:pt x="529" y="17"/>
                  </a:lnTo>
                  <a:lnTo>
                    <a:pt x="534" y="18"/>
                  </a:lnTo>
                  <a:lnTo>
                    <a:pt x="540" y="19"/>
                  </a:lnTo>
                  <a:lnTo>
                    <a:pt x="545" y="20"/>
                  </a:lnTo>
                  <a:lnTo>
                    <a:pt x="548" y="20"/>
                  </a:lnTo>
                  <a:lnTo>
                    <a:pt x="550" y="20"/>
                  </a:lnTo>
                  <a:lnTo>
                    <a:pt x="552" y="20"/>
                  </a:lnTo>
                  <a:lnTo>
                    <a:pt x="554" y="21"/>
                  </a:lnTo>
                  <a:lnTo>
                    <a:pt x="556" y="21"/>
                  </a:lnTo>
                  <a:lnTo>
                    <a:pt x="558" y="21"/>
                  </a:lnTo>
                  <a:lnTo>
                    <a:pt x="559" y="21"/>
                  </a:lnTo>
                  <a:lnTo>
                    <a:pt x="560" y="21"/>
                  </a:lnTo>
                  <a:lnTo>
                    <a:pt x="561" y="21"/>
                  </a:lnTo>
                  <a:lnTo>
                    <a:pt x="563" y="21"/>
                  </a:lnTo>
                  <a:lnTo>
                    <a:pt x="565" y="22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69" y="22"/>
                  </a:lnTo>
                  <a:lnTo>
                    <a:pt x="570" y="22"/>
                  </a:lnTo>
                  <a:lnTo>
                    <a:pt x="573" y="23"/>
                  </a:lnTo>
                  <a:lnTo>
                    <a:pt x="574" y="23"/>
                  </a:lnTo>
                  <a:lnTo>
                    <a:pt x="576" y="24"/>
                  </a:lnTo>
                  <a:lnTo>
                    <a:pt x="577" y="24"/>
                  </a:lnTo>
                  <a:lnTo>
                    <a:pt x="578" y="24"/>
                  </a:lnTo>
                  <a:lnTo>
                    <a:pt x="581" y="24"/>
                  </a:lnTo>
                  <a:lnTo>
                    <a:pt x="582" y="25"/>
                  </a:lnTo>
                  <a:lnTo>
                    <a:pt x="584" y="25"/>
                  </a:lnTo>
                  <a:lnTo>
                    <a:pt x="585" y="25"/>
                  </a:lnTo>
                  <a:lnTo>
                    <a:pt x="587" y="26"/>
                  </a:lnTo>
                  <a:lnTo>
                    <a:pt x="588" y="26"/>
                  </a:lnTo>
                  <a:lnTo>
                    <a:pt x="590" y="26"/>
                  </a:lnTo>
                  <a:lnTo>
                    <a:pt x="592" y="26"/>
                  </a:lnTo>
                  <a:lnTo>
                    <a:pt x="593" y="26"/>
                  </a:lnTo>
                  <a:lnTo>
                    <a:pt x="594" y="26"/>
                  </a:lnTo>
                  <a:lnTo>
                    <a:pt x="595" y="26"/>
                  </a:lnTo>
                  <a:lnTo>
                    <a:pt x="596" y="26"/>
                  </a:lnTo>
                  <a:lnTo>
                    <a:pt x="599" y="27"/>
                  </a:lnTo>
                  <a:lnTo>
                    <a:pt x="600" y="27"/>
                  </a:lnTo>
                  <a:lnTo>
                    <a:pt x="601" y="27"/>
                  </a:lnTo>
                  <a:lnTo>
                    <a:pt x="603" y="26"/>
                  </a:lnTo>
                  <a:lnTo>
                    <a:pt x="605" y="26"/>
                  </a:lnTo>
                  <a:lnTo>
                    <a:pt x="606" y="26"/>
                  </a:lnTo>
                  <a:lnTo>
                    <a:pt x="608" y="25"/>
                  </a:lnTo>
                  <a:lnTo>
                    <a:pt x="610" y="24"/>
                  </a:lnTo>
                  <a:lnTo>
                    <a:pt x="612" y="24"/>
                  </a:lnTo>
                  <a:lnTo>
                    <a:pt x="613" y="23"/>
                  </a:lnTo>
                  <a:lnTo>
                    <a:pt x="615" y="22"/>
                  </a:lnTo>
                  <a:lnTo>
                    <a:pt x="617" y="22"/>
                  </a:lnTo>
                  <a:lnTo>
                    <a:pt x="619" y="21"/>
                  </a:lnTo>
                  <a:lnTo>
                    <a:pt x="621" y="20"/>
                  </a:lnTo>
                  <a:lnTo>
                    <a:pt x="622" y="19"/>
                  </a:lnTo>
                  <a:lnTo>
                    <a:pt x="624" y="18"/>
                  </a:lnTo>
                  <a:lnTo>
                    <a:pt x="626" y="18"/>
                  </a:lnTo>
                  <a:lnTo>
                    <a:pt x="628" y="17"/>
                  </a:lnTo>
                  <a:lnTo>
                    <a:pt x="630" y="16"/>
                  </a:lnTo>
                  <a:lnTo>
                    <a:pt x="632" y="15"/>
                  </a:lnTo>
                  <a:lnTo>
                    <a:pt x="633" y="14"/>
                  </a:lnTo>
                  <a:lnTo>
                    <a:pt x="636" y="13"/>
                  </a:lnTo>
                  <a:lnTo>
                    <a:pt x="637" y="12"/>
                  </a:lnTo>
                  <a:lnTo>
                    <a:pt x="639" y="12"/>
                  </a:lnTo>
                  <a:lnTo>
                    <a:pt x="640" y="11"/>
                  </a:lnTo>
                  <a:lnTo>
                    <a:pt x="642" y="10"/>
                  </a:lnTo>
                  <a:lnTo>
                    <a:pt x="644" y="10"/>
                  </a:lnTo>
                  <a:lnTo>
                    <a:pt x="646" y="9"/>
                  </a:lnTo>
                  <a:lnTo>
                    <a:pt x="647" y="9"/>
                  </a:lnTo>
                  <a:lnTo>
                    <a:pt x="648" y="8"/>
                  </a:lnTo>
                  <a:lnTo>
                    <a:pt x="650" y="8"/>
                  </a:lnTo>
                  <a:lnTo>
                    <a:pt x="653" y="8"/>
                  </a:lnTo>
                  <a:lnTo>
                    <a:pt x="654" y="8"/>
                  </a:lnTo>
                  <a:lnTo>
                    <a:pt x="655" y="8"/>
                  </a:lnTo>
                  <a:lnTo>
                    <a:pt x="656" y="8"/>
                  </a:lnTo>
                  <a:lnTo>
                    <a:pt x="656" y="9"/>
                  </a:lnTo>
                  <a:lnTo>
                    <a:pt x="655" y="9"/>
                  </a:lnTo>
                  <a:lnTo>
                    <a:pt x="654" y="9"/>
                  </a:lnTo>
                  <a:lnTo>
                    <a:pt x="653" y="10"/>
                  </a:lnTo>
                  <a:lnTo>
                    <a:pt x="651" y="10"/>
                  </a:lnTo>
                  <a:lnTo>
                    <a:pt x="650" y="10"/>
                  </a:lnTo>
                  <a:lnTo>
                    <a:pt x="649" y="9"/>
                  </a:lnTo>
                  <a:lnTo>
                    <a:pt x="648" y="9"/>
                  </a:lnTo>
                  <a:lnTo>
                    <a:pt x="647" y="9"/>
                  </a:lnTo>
                  <a:lnTo>
                    <a:pt x="647" y="8"/>
                  </a:lnTo>
                  <a:lnTo>
                    <a:pt x="648" y="7"/>
                  </a:lnTo>
                  <a:lnTo>
                    <a:pt x="648" y="6"/>
                  </a:lnTo>
                  <a:lnTo>
                    <a:pt x="649" y="6"/>
                  </a:lnTo>
                  <a:lnTo>
                    <a:pt x="650" y="5"/>
                  </a:lnTo>
                  <a:lnTo>
                    <a:pt x="653" y="4"/>
                  </a:lnTo>
                  <a:lnTo>
                    <a:pt x="655" y="4"/>
                  </a:lnTo>
                  <a:lnTo>
                    <a:pt x="657" y="3"/>
                  </a:lnTo>
                  <a:lnTo>
                    <a:pt x="660" y="2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4" y="0"/>
                  </a:lnTo>
                  <a:lnTo>
                    <a:pt x="678" y="0"/>
                  </a:lnTo>
                  <a:lnTo>
                    <a:pt x="684" y="1"/>
                  </a:lnTo>
                  <a:lnTo>
                    <a:pt x="689" y="1"/>
                  </a:lnTo>
                  <a:lnTo>
                    <a:pt x="694" y="2"/>
                  </a:lnTo>
                  <a:lnTo>
                    <a:pt x="700" y="2"/>
                  </a:lnTo>
                  <a:lnTo>
                    <a:pt x="705" y="4"/>
                  </a:lnTo>
                  <a:lnTo>
                    <a:pt x="711" y="4"/>
                  </a:lnTo>
                  <a:lnTo>
                    <a:pt x="718" y="6"/>
                  </a:lnTo>
                  <a:lnTo>
                    <a:pt x="723" y="7"/>
                  </a:lnTo>
                  <a:lnTo>
                    <a:pt x="730" y="8"/>
                  </a:lnTo>
                  <a:lnTo>
                    <a:pt x="736" y="9"/>
                  </a:lnTo>
                  <a:lnTo>
                    <a:pt x="743" y="11"/>
                  </a:lnTo>
                  <a:lnTo>
                    <a:pt x="748" y="12"/>
                  </a:lnTo>
                  <a:lnTo>
                    <a:pt x="754" y="14"/>
                  </a:lnTo>
                  <a:lnTo>
                    <a:pt x="761" y="15"/>
                  </a:lnTo>
                  <a:lnTo>
                    <a:pt x="765" y="16"/>
                  </a:lnTo>
                  <a:lnTo>
                    <a:pt x="771" y="18"/>
                  </a:lnTo>
                  <a:lnTo>
                    <a:pt x="776" y="19"/>
                  </a:lnTo>
                  <a:lnTo>
                    <a:pt x="781" y="20"/>
                  </a:lnTo>
                  <a:lnTo>
                    <a:pt x="785" y="22"/>
                  </a:lnTo>
                  <a:lnTo>
                    <a:pt x="790" y="22"/>
                  </a:lnTo>
                  <a:lnTo>
                    <a:pt x="794" y="24"/>
                  </a:lnTo>
                  <a:lnTo>
                    <a:pt x="797" y="24"/>
                  </a:lnTo>
                  <a:lnTo>
                    <a:pt x="800" y="25"/>
                  </a:lnTo>
                  <a:lnTo>
                    <a:pt x="802" y="26"/>
                  </a:lnTo>
                  <a:lnTo>
                    <a:pt x="804" y="26"/>
                  </a:lnTo>
                  <a:lnTo>
                    <a:pt x="806" y="26"/>
                  </a:lnTo>
                  <a:lnTo>
                    <a:pt x="806" y="27"/>
                  </a:lnTo>
                  <a:lnTo>
                    <a:pt x="810" y="31"/>
                  </a:lnTo>
                  <a:lnTo>
                    <a:pt x="813" y="36"/>
                  </a:lnTo>
                  <a:lnTo>
                    <a:pt x="817" y="42"/>
                  </a:lnTo>
                  <a:lnTo>
                    <a:pt x="820" y="50"/>
                  </a:lnTo>
                  <a:lnTo>
                    <a:pt x="824" y="60"/>
                  </a:lnTo>
                  <a:lnTo>
                    <a:pt x="827" y="71"/>
                  </a:lnTo>
                  <a:lnTo>
                    <a:pt x="830" y="84"/>
                  </a:lnTo>
                  <a:lnTo>
                    <a:pt x="835" y="97"/>
                  </a:lnTo>
                  <a:lnTo>
                    <a:pt x="838" y="112"/>
                  </a:lnTo>
                  <a:lnTo>
                    <a:pt x="842" y="127"/>
                  </a:lnTo>
                  <a:lnTo>
                    <a:pt x="846" y="144"/>
                  </a:lnTo>
                  <a:lnTo>
                    <a:pt x="848" y="161"/>
                  </a:lnTo>
                  <a:lnTo>
                    <a:pt x="852" y="178"/>
                  </a:lnTo>
                  <a:lnTo>
                    <a:pt x="855" y="197"/>
                  </a:lnTo>
                  <a:lnTo>
                    <a:pt x="857" y="215"/>
                  </a:lnTo>
                  <a:lnTo>
                    <a:pt x="860" y="234"/>
                  </a:lnTo>
                  <a:lnTo>
                    <a:pt x="861" y="253"/>
                  </a:lnTo>
                  <a:lnTo>
                    <a:pt x="862" y="272"/>
                  </a:lnTo>
                  <a:lnTo>
                    <a:pt x="863" y="291"/>
                  </a:lnTo>
                  <a:lnTo>
                    <a:pt x="863" y="310"/>
                  </a:lnTo>
                  <a:lnTo>
                    <a:pt x="862" y="329"/>
                  </a:lnTo>
                  <a:lnTo>
                    <a:pt x="861" y="347"/>
                  </a:lnTo>
                  <a:lnTo>
                    <a:pt x="858" y="365"/>
                  </a:lnTo>
                  <a:lnTo>
                    <a:pt x="855" y="382"/>
                  </a:lnTo>
                  <a:lnTo>
                    <a:pt x="851" y="398"/>
                  </a:lnTo>
                  <a:lnTo>
                    <a:pt x="846" y="414"/>
                  </a:lnTo>
                  <a:lnTo>
                    <a:pt x="840" y="428"/>
                  </a:lnTo>
                  <a:lnTo>
                    <a:pt x="834" y="442"/>
                  </a:lnTo>
                  <a:lnTo>
                    <a:pt x="826" y="454"/>
                  </a:lnTo>
                  <a:lnTo>
                    <a:pt x="817" y="466"/>
                  </a:lnTo>
                  <a:lnTo>
                    <a:pt x="806" y="476"/>
                  </a:lnTo>
                  <a:lnTo>
                    <a:pt x="803" y="477"/>
                  </a:lnTo>
                  <a:lnTo>
                    <a:pt x="801" y="478"/>
                  </a:lnTo>
                  <a:lnTo>
                    <a:pt x="800" y="478"/>
                  </a:lnTo>
                  <a:lnTo>
                    <a:pt x="798" y="478"/>
                  </a:lnTo>
                  <a:lnTo>
                    <a:pt x="797" y="478"/>
                  </a:lnTo>
                  <a:lnTo>
                    <a:pt x="794" y="479"/>
                  </a:lnTo>
                  <a:lnTo>
                    <a:pt x="792" y="479"/>
                  </a:lnTo>
                  <a:lnTo>
                    <a:pt x="790" y="479"/>
                  </a:lnTo>
                  <a:lnTo>
                    <a:pt x="786" y="479"/>
                  </a:lnTo>
                  <a:lnTo>
                    <a:pt x="784" y="479"/>
                  </a:lnTo>
                  <a:lnTo>
                    <a:pt x="782" y="478"/>
                  </a:lnTo>
                  <a:lnTo>
                    <a:pt x="780" y="478"/>
                  </a:lnTo>
                  <a:lnTo>
                    <a:pt x="776" y="478"/>
                  </a:lnTo>
                  <a:lnTo>
                    <a:pt x="774" y="478"/>
                  </a:lnTo>
                  <a:lnTo>
                    <a:pt x="772" y="478"/>
                  </a:lnTo>
                  <a:lnTo>
                    <a:pt x="770" y="477"/>
                  </a:lnTo>
                  <a:lnTo>
                    <a:pt x="767" y="477"/>
                  </a:lnTo>
                  <a:lnTo>
                    <a:pt x="765" y="476"/>
                  </a:lnTo>
                  <a:lnTo>
                    <a:pt x="763" y="476"/>
                  </a:lnTo>
                  <a:lnTo>
                    <a:pt x="761" y="476"/>
                  </a:lnTo>
                  <a:lnTo>
                    <a:pt x="758" y="476"/>
                  </a:lnTo>
                  <a:lnTo>
                    <a:pt x="756" y="475"/>
                  </a:lnTo>
                  <a:lnTo>
                    <a:pt x="754" y="475"/>
                  </a:lnTo>
                  <a:lnTo>
                    <a:pt x="753" y="475"/>
                  </a:lnTo>
                  <a:lnTo>
                    <a:pt x="750" y="475"/>
                  </a:lnTo>
                  <a:lnTo>
                    <a:pt x="749" y="475"/>
                  </a:lnTo>
                  <a:lnTo>
                    <a:pt x="748" y="475"/>
                  </a:lnTo>
                  <a:lnTo>
                    <a:pt x="747" y="475"/>
                  </a:lnTo>
                  <a:lnTo>
                    <a:pt x="746" y="475"/>
                  </a:lnTo>
                  <a:lnTo>
                    <a:pt x="746" y="476"/>
                  </a:lnTo>
                  <a:lnTo>
                    <a:pt x="746" y="477"/>
                  </a:lnTo>
                  <a:lnTo>
                    <a:pt x="746" y="478"/>
                  </a:lnTo>
                  <a:lnTo>
                    <a:pt x="746" y="479"/>
                  </a:lnTo>
                  <a:lnTo>
                    <a:pt x="746" y="480"/>
                  </a:lnTo>
                  <a:lnTo>
                    <a:pt x="746" y="481"/>
                  </a:lnTo>
                  <a:lnTo>
                    <a:pt x="746" y="482"/>
                  </a:lnTo>
                  <a:lnTo>
                    <a:pt x="745" y="484"/>
                  </a:lnTo>
                  <a:lnTo>
                    <a:pt x="745" y="485"/>
                  </a:lnTo>
                  <a:lnTo>
                    <a:pt x="745" y="486"/>
                  </a:lnTo>
                  <a:lnTo>
                    <a:pt x="745" y="487"/>
                  </a:lnTo>
                  <a:lnTo>
                    <a:pt x="745" y="488"/>
                  </a:lnTo>
                  <a:lnTo>
                    <a:pt x="745" y="490"/>
                  </a:lnTo>
                  <a:lnTo>
                    <a:pt x="745" y="491"/>
                  </a:lnTo>
                  <a:lnTo>
                    <a:pt x="745" y="492"/>
                  </a:lnTo>
                  <a:lnTo>
                    <a:pt x="745" y="494"/>
                  </a:lnTo>
                  <a:lnTo>
                    <a:pt x="745" y="495"/>
                  </a:lnTo>
                  <a:lnTo>
                    <a:pt x="745" y="496"/>
                  </a:lnTo>
                  <a:lnTo>
                    <a:pt x="746" y="498"/>
                  </a:lnTo>
                  <a:lnTo>
                    <a:pt x="746" y="500"/>
                  </a:lnTo>
                  <a:lnTo>
                    <a:pt x="746" y="501"/>
                  </a:lnTo>
                  <a:lnTo>
                    <a:pt x="746" y="502"/>
                  </a:lnTo>
                  <a:lnTo>
                    <a:pt x="746" y="503"/>
                  </a:lnTo>
                  <a:lnTo>
                    <a:pt x="746" y="504"/>
                  </a:lnTo>
                  <a:lnTo>
                    <a:pt x="746" y="505"/>
                  </a:lnTo>
                  <a:lnTo>
                    <a:pt x="746" y="506"/>
                  </a:lnTo>
                  <a:lnTo>
                    <a:pt x="746" y="507"/>
                  </a:lnTo>
                  <a:lnTo>
                    <a:pt x="747" y="507"/>
                  </a:lnTo>
                  <a:lnTo>
                    <a:pt x="747" y="508"/>
                  </a:lnTo>
                  <a:lnTo>
                    <a:pt x="748" y="508"/>
                  </a:lnTo>
                  <a:lnTo>
                    <a:pt x="748" y="509"/>
                  </a:lnTo>
                  <a:lnTo>
                    <a:pt x="749" y="510"/>
                  </a:lnTo>
                  <a:lnTo>
                    <a:pt x="750" y="511"/>
                  </a:lnTo>
                  <a:lnTo>
                    <a:pt x="752" y="512"/>
                  </a:lnTo>
                  <a:lnTo>
                    <a:pt x="753" y="513"/>
                  </a:lnTo>
                  <a:lnTo>
                    <a:pt x="753" y="514"/>
                  </a:lnTo>
                  <a:lnTo>
                    <a:pt x="754" y="514"/>
                  </a:lnTo>
                  <a:lnTo>
                    <a:pt x="755" y="515"/>
                  </a:lnTo>
                  <a:lnTo>
                    <a:pt x="755" y="516"/>
                  </a:lnTo>
                  <a:lnTo>
                    <a:pt x="756" y="516"/>
                  </a:lnTo>
                  <a:lnTo>
                    <a:pt x="757" y="517"/>
                  </a:lnTo>
                  <a:lnTo>
                    <a:pt x="758" y="518"/>
                  </a:lnTo>
                  <a:lnTo>
                    <a:pt x="759" y="519"/>
                  </a:lnTo>
                  <a:lnTo>
                    <a:pt x="761" y="520"/>
                  </a:lnTo>
                  <a:lnTo>
                    <a:pt x="762" y="521"/>
                  </a:lnTo>
                  <a:lnTo>
                    <a:pt x="763" y="522"/>
                  </a:lnTo>
                  <a:lnTo>
                    <a:pt x="764" y="523"/>
                  </a:lnTo>
                  <a:lnTo>
                    <a:pt x="765" y="524"/>
                  </a:lnTo>
                  <a:lnTo>
                    <a:pt x="766" y="525"/>
                  </a:lnTo>
                  <a:lnTo>
                    <a:pt x="767" y="526"/>
                  </a:lnTo>
                  <a:lnTo>
                    <a:pt x="767" y="527"/>
                  </a:lnTo>
                  <a:lnTo>
                    <a:pt x="768" y="527"/>
                  </a:lnTo>
                  <a:lnTo>
                    <a:pt x="768" y="528"/>
                  </a:lnTo>
                  <a:lnTo>
                    <a:pt x="770" y="528"/>
                  </a:lnTo>
                  <a:lnTo>
                    <a:pt x="770" y="529"/>
                  </a:lnTo>
                  <a:lnTo>
                    <a:pt x="771" y="530"/>
                  </a:lnTo>
                  <a:lnTo>
                    <a:pt x="772" y="530"/>
                  </a:lnTo>
                  <a:lnTo>
                    <a:pt x="772" y="531"/>
                  </a:lnTo>
                  <a:lnTo>
                    <a:pt x="772" y="532"/>
                  </a:lnTo>
                  <a:lnTo>
                    <a:pt x="773" y="532"/>
                  </a:lnTo>
                  <a:lnTo>
                    <a:pt x="774" y="533"/>
                  </a:lnTo>
                  <a:lnTo>
                    <a:pt x="774" y="534"/>
                  </a:lnTo>
                  <a:lnTo>
                    <a:pt x="775" y="534"/>
                  </a:lnTo>
                  <a:lnTo>
                    <a:pt x="776" y="535"/>
                  </a:lnTo>
                  <a:lnTo>
                    <a:pt x="777" y="536"/>
                  </a:lnTo>
                  <a:lnTo>
                    <a:pt x="779" y="536"/>
                  </a:lnTo>
                  <a:lnTo>
                    <a:pt x="779" y="537"/>
                  </a:lnTo>
                  <a:lnTo>
                    <a:pt x="780" y="538"/>
                  </a:lnTo>
                  <a:lnTo>
                    <a:pt x="781" y="538"/>
                  </a:lnTo>
                  <a:lnTo>
                    <a:pt x="782" y="539"/>
                  </a:lnTo>
                  <a:lnTo>
                    <a:pt x="783" y="539"/>
                  </a:lnTo>
                  <a:lnTo>
                    <a:pt x="784" y="539"/>
                  </a:lnTo>
                  <a:lnTo>
                    <a:pt x="785" y="538"/>
                  </a:lnTo>
                  <a:lnTo>
                    <a:pt x="786" y="538"/>
                  </a:lnTo>
                  <a:lnTo>
                    <a:pt x="788" y="538"/>
                  </a:lnTo>
                  <a:lnTo>
                    <a:pt x="789" y="537"/>
                  </a:lnTo>
                  <a:lnTo>
                    <a:pt x="790" y="536"/>
                  </a:lnTo>
                  <a:lnTo>
                    <a:pt x="790" y="535"/>
                  </a:lnTo>
                  <a:lnTo>
                    <a:pt x="792" y="534"/>
                  </a:lnTo>
                  <a:lnTo>
                    <a:pt x="792" y="533"/>
                  </a:lnTo>
                  <a:lnTo>
                    <a:pt x="793" y="532"/>
                  </a:lnTo>
                  <a:lnTo>
                    <a:pt x="794" y="531"/>
                  </a:lnTo>
                  <a:lnTo>
                    <a:pt x="795" y="530"/>
                  </a:lnTo>
                  <a:lnTo>
                    <a:pt x="797" y="528"/>
                  </a:lnTo>
                  <a:lnTo>
                    <a:pt x="798" y="527"/>
                  </a:lnTo>
                  <a:lnTo>
                    <a:pt x="799" y="526"/>
                  </a:lnTo>
                  <a:lnTo>
                    <a:pt x="800" y="525"/>
                  </a:lnTo>
                  <a:lnTo>
                    <a:pt x="801" y="524"/>
                  </a:lnTo>
                  <a:lnTo>
                    <a:pt x="801" y="523"/>
                  </a:lnTo>
                  <a:lnTo>
                    <a:pt x="802" y="522"/>
                  </a:lnTo>
                  <a:lnTo>
                    <a:pt x="803" y="521"/>
                  </a:lnTo>
                  <a:lnTo>
                    <a:pt x="804" y="520"/>
                  </a:lnTo>
                  <a:lnTo>
                    <a:pt x="806" y="520"/>
                  </a:lnTo>
                  <a:lnTo>
                    <a:pt x="807" y="519"/>
                  </a:lnTo>
                  <a:lnTo>
                    <a:pt x="808" y="519"/>
                  </a:lnTo>
                  <a:lnTo>
                    <a:pt x="809" y="519"/>
                  </a:lnTo>
                  <a:lnTo>
                    <a:pt x="810" y="518"/>
                  </a:lnTo>
                  <a:lnTo>
                    <a:pt x="811" y="519"/>
                  </a:lnTo>
                  <a:lnTo>
                    <a:pt x="812" y="519"/>
                  </a:lnTo>
                  <a:lnTo>
                    <a:pt x="813" y="520"/>
                  </a:lnTo>
                  <a:lnTo>
                    <a:pt x="815" y="520"/>
                  </a:lnTo>
                  <a:lnTo>
                    <a:pt x="816" y="521"/>
                  </a:lnTo>
                  <a:lnTo>
                    <a:pt x="816" y="522"/>
                  </a:lnTo>
                  <a:lnTo>
                    <a:pt x="817" y="522"/>
                  </a:lnTo>
                  <a:lnTo>
                    <a:pt x="817" y="523"/>
                  </a:lnTo>
                  <a:lnTo>
                    <a:pt x="817" y="524"/>
                  </a:lnTo>
                  <a:lnTo>
                    <a:pt x="817" y="525"/>
                  </a:lnTo>
                  <a:lnTo>
                    <a:pt x="817" y="526"/>
                  </a:lnTo>
                  <a:lnTo>
                    <a:pt x="818" y="526"/>
                  </a:lnTo>
                  <a:lnTo>
                    <a:pt x="818" y="527"/>
                  </a:lnTo>
                  <a:lnTo>
                    <a:pt x="818" y="528"/>
                  </a:lnTo>
                  <a:lnTo>
                    <a:pt x="818" y="529"/>
                  </a:lnTo>
                  <a:lnTo>
                    <a:pt x="818" y="530"/>
                  </a:lnTo>
                  <a:lnTo>
                    <a:pt x="818" y="531"/>
                  </a:lnTo>
                  <a:lnTo>
                    <a:pt x="818" y="532"/>
                  </a:lnTo>
                  <a:lnTo>
                    <a:pt x="818" y="533"/>
                  </a:lnTo>
                  <a:lnTo>
                    <a:pt x="819" y="534"/>
                  </a:lnTo>
                  <a:lnTo>
                    <a:pt x="819" y="535"/>
                  </a:lnTo>
                  <a:lnTo>
                    <a:pt x="819" y="536"/>
                  </a:lnTo>
                  <a:lnTo>
                    <a:pt x="819" y="538"/>
                  </a:lnTo>
                  <a:lnTo>
                    <a:pt x="819" y="542"/>
                  </a:lnTo>
                  <a:lnTo>
                    <a:pt x="819" y="544"/>
                  </a:lnTo>
                  <a:lnTo>
                    <a:pt x="819" y="546"/>
                  </a:lnTo>
                  <a:lnTo>
                    <a:pt x="819" y="548"/>
                  </a:lnTo>
                  <a:lnTo>
                    <a:pt x="818" y="550"/>
                  </a:lnTo>
                  <a:lnTo>
                    <a:pt x="817" y="552"/>
                  </a:lnTo>
                  <a:lnTo>
                    <a:pt x="817" y="554"/>
                  </a:lnTo>
                  <a:lnTo>
                    <a:pt x="817" y="556"/>
                  </a:lnTo>
                  <a:lnTo>
                    <a:pt x="816" y="558"/>
                  </a:lnTo>
                  <a:lnTo>
                    <a:pt x="815" y="560"/>
                  </a:lnTo>
                  <a:lnTo>
                    <a:pt x="815" y="562"/>
                  </a:lnTo>
                  <a:lnTo>
                    <a:pt x="813" y="564"/>
                  </a:lnTo>
                  <a:lnTo>
                    <a:pt x="812" y="566"/>
                  </a:lnTo>
                  <a:lnTo>
                    <a:pt x="812" y="568"/>
                  </a:lnTo>
                  <a:lnTo>
                    <a:pt x="812" y="570"/>
                  </a:lnTo>
                  <a:lnTo>
                    <a:pt x="811" y="572"/>
                  </a:lnTo>
                  <a:lnTo>
                    <a:pt x="811" y="574"/>
                  </a:lnTo>
                  <a:lnTo>
                    <a:pt x="811" y="576"/>
                  </a:lnTo>
                  <a:lnTo>
                    <a:pt x="811" y="578"/>
                  </a:lnTo>
                  <a:lnTo>
                    <a:pt x="811" y="579"/>
                  </a:lnTo>
                  <a:lnTo>
                    <a:pt x="812" y="581"/>
                  </a:lnTo>
                  <a:lnTo>
                    <a:pt x="812" y="583"/>
                  </a:lnTo>
                  <a:lnTo>
                    <a:pt x="813" y="584"/>
                  </a:lnTo>
                  <a:lnTo>
                    <a:pt x="815" y="586"/>
                  </a:lnTo>
                  <a:lnTo>
                    <a:pt x="816" y="588"/>
                  </a:lnTo>
                  <a:lnTo>
                    <a:pt x="817" y="589"/>
                  </a:lnTo>
                  <a:lnTo>
                    <a:pt x="819" y="591"/>
                  </a:lnTo>
                  <a:lnTo>
                    <a:pt x="821" y="592"/>
                  </a:lnTo>
                  <a:lnTo>
                    <a:pt x="824" y="594"/>
                  </a:lnTo>
                  <a:lnTo>
                    <a:pt x="827" y="595"/>
                  </a:lnTo>
                  <a:lnTo>
                    <a:pt x="830" y="596"/>
                  </a:lnTo>
                  <a:lnTo>
                    <a:pt x="835" y="598"/>
                  </a:lnTo>
                  <a:lnTo>
                    <a:pt x="837" y="599"/>
                  </a:lnTo>
                  <a:lnTo>
                    <a:pt x="838" y="600"/>
                  </a:lnTo>
                  <a:lnTo>
                    <a:pt x="839" y="602"/>
                  </a:lnTo>
                  <a:lnTo>
                    <a:pt x="840" y="603"/>
                  </a:lnTo>
                  <a:lnTo>
                    <a:pt x="842" y="605"/>
                  </a:lnTo>
                  <a:lnTo>
                    <a:pt x="843" y="607"/>
                  </a:lnTo>
                  <a:lnTo>
                    <a:pt x="844" y="608"/>
                  </a:lnTo>
                  <a:lnTo>
                    <a:pt x="844" y="610"/>
                  </a:lnTo>
                  <a:lnTo>
                    <a:pt x="845" y="612"/>
                  </a:lnTo>
                  <a:lnTo>
                    <a:pt x="845" y="614"/>
                  </a:lnTo>
                  <a:lnTo>
                    <a:pt x="846" y="616"/>
                  </a:lnTo>
                  <a:lnTo>
                    <a:pt x="846" y="618"/>
                  </a:lnTo>
                  <a:lnTo>
                    <a:pt x="846" y="621"/>
                  </a:lnTo>
                  <a:lnTo>
                    <a:pt x="846" y="623"/>
                  </a:lnTo>
                  <a:lnTo>
                    <a:pt x="846" y="625"/>
                  </a:lnTo>
                  <a:lnTo>
                    <a:pt x="846" y="628"/>
                  </a:lnTo>
                  <a:lnTo>
                    <a:pt x="846" y="630"/>
                  </a:lnTo>
                  <a:lnTo>
                    <a:pt x="846" y="632"/>
                  </a:lnTo>
                  <a:lnTo>
                    <a:pt x="846" y="634"/>
                  </a:lnTo>
                  <a:lnTo>
                    <a:pt x="846" y="636"/>
                  </a:lnTo>
                  <a:lnTo>
                    <a:pt x="846" y="639"/>
                  </a:lnTo>
                  <a:lnTo>
                    <a:pt x="846" y="641"/>
                  </a:lnTo>
                  <a:lnTo>
                    <a:pt x="845" y="643"/>
                  </a:lnTo>
                  <a:lnTo>
                    <a:pt x="845" y="646"/>
                  </a:lnTo>
                  <a:lnTo>
                    <a:pt x="845" y="648"/>
                  </a:lnTo>
                  <a:lnTo>
                    <a:pt x="845" y="650"/>
                  </a:lnTo>
                  <a:lnTo>
                    <a:pt x="846" y="652"/>
                  </a:lnTo>
                  <a:lnTo>
                    <a:pt x="846" y="654"/>
                  </a:lnTo>
                  <a:lnTo>
                    <a:pt x="846" y="655"/>
                  </a:lnTo>
                  <a:lnTo>
                    <a:pt x="846" y="657"/>
                  </a:lnTo>
                  <a:lnTo>
                    <a:pt x="848" y="668"/>
                  </a:lnTo>
                  <a:lnTo>
                    <a:pt x="851" y="674"/>
                  </a:lnTo>
                  <a:lnTo>
                    <a:pt x="851" y="679"/>
                  </a:lnTo>
                  <a:lnTo>
                    <a:pt x="852" y="684"/>
                  </a:lnTo>
                  <a:lnTo>
                    <a:pt x="853" y="690"/>
                  </a:lnTo>
                  <a:lnTo>
                    <a:pt x="854" y="695"/>
                  </a:lnTo>
                  <a:lnTo>
                    <a:pt x="855" y="700"/>
                  </a:lnTo>
                  <a:lnTo>
                    <a:pt x="855" y="705"/>
                  </a:lnTo>
                  <a:lnTo>
                    <a:pt x="855" y="710"/>
                  </a:lnTo>
                  <a:lnTo>
                    <a:pt x="855" y="715"/>
                  </a:lnTo>
                  <a:lnTo>
                    <a:pt x="856" y="720"/>
                  </a:lnTo>
                  <a:lnTo>
                    <a:pt x="856" y="726"/>
                  </a:lnTo>
                  <a:lnTo>
                    <a:pt x="855" y="730"/>
                  </a:lnTo>
                  <a:lnTo>
                    <a:pt x="855" y="736"/>
                  </a:lnTo>
                  <a:lnTo>
                    <a:pt x="855" y="741"/>
                  </a:lnTo>
                  <a:lnTo>
                    <a:pt x="854" y="746"/>
                  </a:lnTo>
                  <a:lnTo>
                    <a:pt x="853" y="751"/>
                  </a:lnTo>
                  <a:lnTo>
                    <a:pt x="853" y="756"/>
                  </a:lnTo>
                  <a:lnTo>
                    <a:pt x="851" y="761"/>
                  </a:lnTo>
                  <a:lnTo>
                    <a:pt x="849" y="766"/>
                  </a:lnTo>
                  <a:lnTo>
                    <a:pt x="848" y="772"/>
                  </a:lnTo>
                  <a:lnTo>
                    <a:pt x="846" y="777"/>
                  </a:lnTo>
                  <a:lnTo>
                    <a:pt x="844" y="782"/>
                  </a:lnTo>
                  <a:lnTo>
                    <a:pt x="842" y="788"/>
                  </a:lnTo>
                  <a:lnTo>
                    <a:pt x="839" y="794"/>
                  </a:lnTo>
                  <a:lnTo>
                    <a:pt x="837" y="800"/>
                  </a:lnTo>
                  <a:lnTo>
                    <a:pt x="834" y="805"/>
                  </a:lnTo>
                  <a:lnTo>
                    <a:pt x="830" y="811"/>
                  </a:lnTo>
                  <a:lnTo>
                    <a:pt x="827" y="818"/>
                  </a:lnTo>
                  <a:lnTo>
                    <a:pt x="824" y="824"/>
                  </a:lnTo>
                  <a:lnTo>
                    <a:pt x="819" y="830"/>
                  </a:lnTo>
                  <a:lnTo>
                    <a:pt x="818" y="831"/>
                  </a:lnTo>
                  <a:lnTo>
                    <a:pt x="818" y="832"/>
                  </a:lnTo>
                  <a:lnTo>
                    <a:pt x="817" y="832"/>
                  </a:lnTo>
                  <a:lnTo>
                    <a:pt x="817" y="833"/>
                  </a:lnTo>
                  <a:lnTo>
                    <a:pt x="816" y="834"/>
                  </a:lnTo>
                  <a:lnTo>
                    <a:pt x="815" y="834"/>
                  </a:lnTo>
                  <a:lnTo>
                    <a:pt x="815" y="835"/>
                  </a:lnTo>
                  <a:lnTo>
                    <a:pt x="813" y="835"/>
                  </a:lnTo>
                  <a:lnTo>
                    <a:pt x="813" y="836"/>
                  </a:lnTo>
                  <a:lnTo>
                    <a:pt x="812" y="836"/>
                  </a:lnTo>
                  <a:lnTo>
                    <a:pt x="811" y="836"/>
                  </a:lnTo>
                  <a:lnTo>
                    <a:pt x="810" y="836"/>
                  </a:lnTo>
                  <a:lnTo>
                    <a:pt x="810" y="837"/>
                  </a:lnTo>
                  <a:lnTo>
                    <a:pt x="809" y="837"/>
                  </a:lnTo>
                  <a:lnTo>
                    <a:pt x="808" y="837"/>
                  </a:lnTo>
                  <a:lnTo>
                    <a:pt x="807" y="837"/>
                  </a:lnTo>
                  <a:lnTo>
                    <a:pt x="806" y="837"/>
                  </a:lnTo>
                  <a:lnTo>
                    <a:pt x="803" y="836"/>
                  </a:lnTo>
                  <a:lnTo>
                    <a:pt x="801" y="836"/>
                  </a:lnTo>
                  <a:lnTo>
                    <a:pt x="799" y="836"/>
                  </a:lnTo>
                  <a:lnTo>
                    <a:pt x="798" y="836"/>
                  </a:lnTo>
                  <a:lnTo>
                    <a:pt x="797" y="836"/>
                  </a:lnTo>
                  <a:lnTo>
                    <a:pt x="794" y="837"/>
                  </a:lnTo>
                  <a:lnTo>
                    <a:pt x="792" y="837"/>
                  </a:lnTo>
                  <a:lnTo>
                    <a:pt x="791" y="837"/>
                  </a:lnTo>
                  <a:lnTo>
                    <a:pt x="789" y="838"/>
                  </a:lnTo>
                  <a:lnTo>
                    <a:pt x="788" y="838"/>
                  </a:lnTo>
                  <a:lnTo>
                    <a:pt x="785" y="839"/>
                  </a:lnTo>
                  <a:lnTo>
                    <a:pt x="783" y="840"/>
                  </a:lnTo>
                  <a:lnTo>
                    <a:pt x="782" y="840"/>
                  </a:lnTo>
                  <a:lnTo>
                    <a:pt x="780" y="841"/>
                  </a:lnTo>
                  <a:lnTo>
                    <a:pt x="779" y="842"/>
                  </a:lnTo>
                  <a:lnTo>
                    <a:pt x="776" y="842"/>
                  </a:lnTo>
                  <a:lnTo>
                    <a:pt x="774" y="843"/>
                  </a:lnTo>
                  <a:lnTo>
                    <a:pt x="773" y="844"/>
                  </a:lnTo>
                  <a:lnTo>
                    <a:pt x="771" y="844"/>
                  </a:lnTo>
                  <a:lnTo>
                    <a:pt x="770" y="845"/>
                  </a:lnTo>
                  <a:lnTo>
                    <a:pt x="767" y="845"/>
                  </a:lnTo>
                  <a:lnTo>
                    <a:pt x="766" y="846"/>
                  </a:lnTo>
                  <a:lnTo>
                    <a:pt x="765" y="846"/>
                  </a:lnTo>
                  <a:lnTo>
                    <a:pt x="763" y="847"/>
                  </a:lnTo>
                  <a:lnTo>
                    <a:pt x="761" y="848"/>
                  </a:lnTo>
                  <a:lnTo>
                    <a:pt x="759" y="848"/>
                  </a:lnTo>
                  <a:lnTo>
                    <a:pt x="758" y="848"/>
                  </a:lnTo>
                  <a:lnTo>
                    <a:pt x="756" y="848"/>
                  </a:lnTo>
                  <a:lnTo>
                    <a:pt x="755" y="849"/>
                  </a:lnTo>
                  <a:lnTo>
                    <a:pt x="754" y="849"/>
                  </a:lnTo>
                  <a:lnTo>
                    <a:pt x="753" y="849"/>
                  </a:lnTo>
                  <a:lnTo>
                    <a:pt x="750" y="849"/>
                  </a:lnTo>
                  <a:lnTo>
                    <a:pt x="749" y="849"/>
                  </a:lnTo>
                  <a:lnTo>
                    <a:pt x="748" y="849"/>
                  </a:lnTo>
                  <a:lnTo>
                    <a:pt x="747" y="849"/>
                  </a:lnTo>
                  <a:lnTo>
                    <a:pt x="745" y="849"/>
                  </a:lnTo>
                  <a:lnTo>
                    <a:pt x="743" y="849"/>
                  </a:lnTo>
                  <a:lnTo>
                    <a:pt x="740" y="849"/>
                  </a:lnTo>
                  <a:lnTo>
                    <a:pt x="739" y="849"/>
                  </a:lnTo>
                  <a:lnTo>
                    <a:pt x="738" y="849"/>
                  </a:lnTo>
                  <a:lnTo>
                    <a:pt x="737" y="849"/>
                  </a:lnTo>
                  <a:lnTo>
                    <a:pt x="736" y="849"/>
                  </a:lnTo>
                  <a:lnTo>
                    <a:pt x="735" y="849"/>
                  </a:lnTo>
                  <a:lnTo>
                    <a:pt x="734" y="849"/>
                  </a:lnTo>
                  <a:lnTo>
                    <a:pt x="732" y="849"/>
                  </a:lnTo>
                  <a:lnTo>
                    <a:pt x="731" y="849"/>
                  </a:lnTo>
                  <a:lnTo>
                    <a:pt x="730" y="849"/>
                  </a:lnTo>
                  <a:lnTo>
                    <a:pt x="729" y="849"/>
                  </a:lnTo>
                  <a:lnTo>
                    <a:pt x="728" y="849"/>
                  </a:lnTo>
                  <a:lnTo>
                    <a:pt x="727" y="849"/>
                  </a:lnTo>
                  <a:lnTo>
                    <a:pt x="725" y="849"/>
                  </a:lnTo>
                  <a:lnTo>
                    <a:pt x="723" y="849"/>
                  </a:lnTo>
                  <a:lnTo>
                    <a:pt x="722" y="849"/>
                  </a:lnTo>
                  <a:lnTo>
                    <a:pt x="721" y="849"/>
                  </a:lnTo>
                  <a:lnTo>
                    <a:pt x="719" y="849"/>
                  </a:lnTo>
                  <a:lnTo>
                    <a:pt x="717" y="849"/>
                  </a:lnTo>
                  <a:lnTo>
                    <a:pt x="714" y="849"/>
                  </a:lnTo>
                  <a:lnTo>
                    <a:pt x="712" y="849"/>
                  </a:lnTo>
                  <a:lnTo>
                    <a:pt x="709" y="849"/>
                  </a:lnTo>
                  <a:lnTo>
                    <a:pt x="707" y="849"/>
                  </a:lnTo>
                  <a:lnTo>
                    <a:pt x="703" y="849"/>
                  </a:lnTo>
                  <a:lnTo>
                    <a:pt x="700" y="849"/>
                  </a:lnTo>
                  <a:lnTo>
                    <a:pt x="698" y="849"/>
                  </a:lnTo>
                  <a:lnTo>
                    <a:pt x="694" y="849"/>
                  </a:lnTo>
                  <a:lnTo>
                    <a:pt x="691" y="849"/>
                  </a:lnTo>
                  <a:lnTo>
                    <a:pt x="687" y="849"/>
                  </a:lnTo>
                  <a:lnTo>
                    <a:pt x="684" y="849"/>
                  </a:lnTo>
                  <a:lnTo>
                    <a:pt x="681" y="849"/>
                  </a:lnTo>
                  <a:lnTo>
                    <a:pt x="677" y="849"/>
                  </a:lnTo>
                  <a:lnTo>
                    <a:pt x="675" y="849"/>
                  </a:lnTo>
                  <a:lnTo>
                    <a:pt x="672" y="849"/>
                  </a:lnTo>
                  <a:lnTo>
                    <a:pt x="669" y="849"/>
                  </a:lnTo>
                  <a:lnTo>
                    <a:pt x="666" y="849"/>
                  </a:lnTo>
                  <a:lnTo>
                    <a:pt x="664" y="849"/>
                  </a:lnTo>
                  <a:lnTo>
                    <a:pt x="662" y="849"/>
                  </a:lnTo>
                  <a:lnTo>
                    <a:pt x="659" y="849"/>
                  </a:lnTo>
                  <a:lnTo>
                    <a:pt x="658" y="849"/>
                  </a:lnTo>
                  <a:lnTo>
                    <a:pt x="656" y="849"/>
                  </a:lnTo>
                  <a:lnTo>
                    <a:pt x="655" y="849"/>
                  </a:lnTo>
                  <a:lnTo>
                    <a:pt x="654" y="849"/>
                  </a:lnTo>
                  <a:lnTo>
                    <a:pt x="653" y="849"/>
                  </a:lnTo>
                  <a:lnTo>
                    <a:pt x="650" y="848"/>
                  </a:lnTo>
                  <a:lnTo>
                    <a:pt x="648" y="848"/>
                  </a:lnTo>
                  <a:lnTo>
                    <a:pt x="647" y="848"/>
                  </a:lnTo>
                  <a:lnTo>
                    <a:pt x="646" y="848"/>
                  </a:lnTo>
                  <a:lnTo>
                    <a:pt x="644" y="848"/>
                  </a:lnTo>
                  <a:lnTo>
                    <a:pt x="641" y="847"/>
                  </a:lnTo>
                  <a:lnTo>
                    <a:pt x="639" y="847"/>
                  </a:lnTo>
                  <a:lnTo>
                    <a:pt x="638" y="846"/>
                  </a:lnTo>
                  <a:lnTo>
                    <a:pt x="636" y="846"/>
                  </a:lnTo>
                  <a:lnTo>
                    <a:pt x="633" y="846"/>
                  </a:lnTo>
                  <a:lnTo>
                    <a:pt x="631" y="845"/>
                  </a:lnTo>
                  <a:lnTo>
                    <a:pt x="628" y="845"/>
                  </a:lnTo>
                  <a:lnTo>
                    <a:pt x="626" y="844"/>
                  </a:lnTo>
                  <a:lnTo>
                    <a:pt x="623" y="844"/>
                  </a:lnTo>
                  <a:lnTo>
                    <a:pt x="621" y="843"/>
                  </a:lnTo>
                  <a:lnTo>
                    <a:pt x="619" y="843"/>
                  </a:lnTo>
                  <a:lnTo>
                    <a:pt x="617" y="842"/>
                  </a:lnTo>
                  <a:lnTo>
                    <a:pt x="614" y="842"/>
                  </a:lnTo>
                  <a:lnTo>
                    <a:pt x="612" y="842"/>
                  </a:lnTo>
                  <a:lnTo>
                    <a:pt x="610" y="841"/>
                  </a:lnTo>
                  <a:lnTo>
                    <a:pt x="608" y="840"/>
                  </a:lnTo>
                  <a:lnTo>
                    <a:pt x="605" y="840"/>
                  </a:lnTo>
                  <a:lnTo>
                    <a:pt x="603" y="840"/>
                  </a:lnTo>
                  <a:lnTo>
                    <a:pt x="601" y="839"/>
                  </a:lnTo>
                  <a:lnTo>
                    <a:pt x="600" y="838"/>
                  </a:lnTo>
                  <a:lnTo>
                    <a:pt x="597" y="838"/>
                  </a:lnTo>
                  <a:lnTo>
                    <a:pt x="596" y="838"/>
                  </a:lnTo>
                  <a:lnTo>
                    <a:pt x="595" y="837"/>
                  </a:lnTo>
                  <a:lnTo>
                    <a:pt x="594" y="837"/>
                  </a:lnTo>
                  <a:lnTo>
                    <a:pt x="592" y="836"/>
                  </a:lnTo>
                  <a:lnTo>
                    <a:pt x="591" y="836"/>
                  </a:lnTo>
                  <a:lnTo>
                    <a:pt x="590" y="836"/>
                  </a:lnTo>
                  <a:lnTo>
                    <a:pt x="588" y="836"/>
                  </a:lnTo>
                  <a:lnTo>
                    <a:pt x="587" y="836"/>
                  </a:lnTo>
                  <a:lnTo>
                    <a:pt x="587" y="837"/>
                  </a:lnTo>
                  <a:lnTo>
                    <a:pt x="586" y="837"/>
                  </a:lnTo>
                  <a:lnTo>
                    <a:pt x="585" y="838"/>
                  </a:lnTo>
                  <a:lnTo>
                    <a:pt x="584" y="839"/>
                  </a:lnTo>
                  <a:lnTo>
                    <a:pt x="583" y="839"/>
                  </a:lnTo>
                  <a:lnTo>
                    <a:pt x="582" y="840"/>
                  </a:lnTo>
                  <a:lnTo>
                    <a:pt x="581" y="841"/>
                  </a:lnTo>
                  <a:lnTo>
                    <a:pt x="579" y="842"/>
                  </a:lnTo>
                  <a:lnTo>
                    <a:pt x="578" y="843"/>
                  </a:lnTo>
                  <a:lnTo>
                    <a:pt x="577" y="843"/>
                  </a:lnTo>
                  <a:lnTo>
                    <a:pt x="576" y="844"/>
                  </a:lnTo>
                  <a:lnTo>
                    <a:pt x="575" y="845"/>
                  </a:lnTo>
                  <a:lnTo>
                    <a:pt x="574" y="845"/>
                  </a:lnTo>
                  <a:lnTo>
                    <a:pt x="573" y="846"/>
                  </a:lnTo>
                  <a:lnTo>
                    <a:pt x="572" y="846"/>
                  </a:lnTo>
                  <a:lnTo>
                    <a:pt x="570" y="847"/>
                  </a:lnTo>
                  <a:lnTo>
                    <a:pt x="569" y="848"/>
                  </a:lnTo>
                  <a:lnTo>
                    <a:pt x="567" y="848"/>
                  </a:lnTo>
                  <a:lnTo>
                    <a:pt x="566" y="848"/>
                  </a:lnTo>
                  <a:lnTo>
                    <a:pt x="565" y="848"/>
                  </a:lnTo>
                  <a:lnTo>
                    <a:pt x="564" y="849"/>
                  </a:lnTo>
                  <a:lnTo>
                    <a:pt x="563" y="849"/>
                  </a:lnTo>
                  <a:lnTo>
                    <a:pt x="560" y="849"/>
                  </a:lnTo>
                  <a:lnTo>
                    <a:pt x="558" y="849"/>
                  </a:lnTo>
                  <a:lnTo>
                    <a:pt x="556" y="849"/>
                  </a:lnTo>
                  <a:lnTo>
                    <a:pt x="555" y="849"/>
                  </a:lnTo>
                  <a:lnTo>
                    <a:pt x="552" y="848"/>
                  </a:lnTo>
                  <a:lnTo>
                    <a:pt x="551" y="848"/>
                  </a:lnTo>
                  <a:lnTo>
                    <a:pt x="550" y="848"/>
                  </a:lnTo>
                  <a:lnTo>
                    <a:pt x="548" y="848"/>
                  </a:lnTo>
                  <a:lnTo>
                    <a:pt x="547" y="848"/>
                  </a:lnTo>
                  <a:lnTo>
                    <a:pt x="546" y="847"/>
                  </a:lnTo>
                  <a:lnTo>
                    <a:pt x="543" y="847"/>
                  </a:lnTo>
                  <a:lnTo>
                    <a:pt x="542" y="847"/>
                  </a:lnTo>
                  <a:lnTo>
                    <a:pt x="540" y="846"/>
                  </a:lnTo>
                  <a:lnTo>
                    <a:pt x="539" y="846"/>
                  </a:lnTo>
                  <a:lnTo>
                    <a:pt x="538" y="846"/>
                  </a:lnTo>
                  <a:lnTo>
                    <a:pt x="536" y="846"/>
                  </a:lnTo>
                  <a:lnTo>
                    <a:pt x="534" y="845"/>
                  </a:lnTo>
                  <a:lnTo>
                    <a:pt x="533" y="845"/>
                  </a:lnTo>
                  <a:lnTo>
                    <a:pt x="531" y="845"/>
                  </a:lnTo>
                  <a:lnTo>
                    <a:pt x="530" y="844"/>
                  </a:lnTo>
                  <a:lnTo>
                    <a:pt x="528" y="844"/>
                  </a:lnTo>
                  <a:lnTo>
                    <a:pt x="527" y="844"/>
                  </a:lnTo>
                  <a:lnTo>
                    <a:pt x="524" y="844"/>
                  </a:lnTo>
                  <a:lnTo>
                    <a:pt x="522" y="844"/>
                  </a:lnTo>
                  <a:lnTo>
                    <a:pt x="521" y="843"/>
                  </a:lnTo>
                  <a:lnTo>
                    <a:pt x="519" y="843"/>
                  </a:lnTo>
                  <a:lnTo>
                    <a:pt x="518" y="843"/>
                  </a:lnTo>
                  <a:lnTo>
                    <a:pt x="515" y="843"/>
                  </a:lnTo>
                  <a:lnTo>
                    <a:pt x="513" y="843"/>
                  </a:lnTo>
                  <a:lnTo>
                    <a:pt x="511" y="843"/>
                  </a:lnTo>
                  <a:lnTo>
                    <a:pt x="510" y="842"/>
                  </a:lnTo>
                  <a:lnTo>
                    <a:pt x="507" y="843"/>
                  </a:lnTo>
                  <a:lnTo>
                    <a:pt x="503" y="843"/>
                  </a:lnTo>
                  <a:lnTo>
                    <a:pt x="500" y="843"/>
                  </a:lnTo>
                  <a:lnTo>
                    <a:pt x="498" y="843"/>
                  </a:lnTo>
                  <a:lnTo>
                    <a:pt x="496" y="843"/>
                  </a:lnTo>
                  <a:lnTo>
                    <a:pt x="494" y="843"/>
                  </a:lnTo>
                  <a:lnTo>
                    <a:pt x="492" y="843"/>
                  </a:lnTo>
                  <a:lnTo>
                    <a:pt x="491" y="844"/>
                  </a:lnTo>
                  <a:lnTo>
                    <a:pt x="488" y="844"/>
                  </a:lnTo>
                  <a:lnTo>
                    <a:pt x="486" y="844"/>
                  </a:lnTo>
                  <a:lnTo>
                    <a:pt x="485" y="844"/>
                  </a:lnTo>
                  <a:lnTo>
                    <a:pt x="484" y="844"/>
                  </a:lnTo>
                  <a:lnTo>
                    <a:pt x="482" y="844"/>
                  </a:lnTo>
                  <a:lnTo>
                    <a:pt x="480" y="844"/>
                  </a:lnTo>
                  <a:lnTo>
                    <a:pt x="479" y="845"/>
                  </a:lnTo>
                  <a:lnTo>
                    <a:pt x="477" y="845"/>
                  </a:lnTo>
                  <a:lnTo>
                    <a:pt x="476" y="845"/>
                  </a:lnTo>
                  <a:lnTo>
                    <a:pt x="475" y="846"/>
                  </a:lnTo>
                  <a:lnTo>
                    <a:pt x="473" y="846"/>
                  </a:lnTo>
                  <a:lnTo>
                    <a:pt x="471" y="846"/>
                  </a:lnTo>
                  <a:lnTo>
                    <a:pt x="470" y="846"/>
                  </a:lnTo>
                  <a:lnTo>
                    <a:pt x="469" y="846"/>
                  </a:lnTo>
                  <a:lnTo>
                    <a:pt x="468" y="847"/>
                  </a:lnTo>
                  <a:lnTo>
                    <a:pt x="466" y="847"/>
                  </a:lnTo>
                  <a:lnTo>
                    <a:pt x="465" y="847"/>
                  </a:lnTo>
                  <a:lnTo>
                    <a:pt x="464" y="848"/>
                  </a:lnTo>
                  <a:lnTo>
                    <a:pt x="462" y="848"/>
                  </a:lnTo>
                  <a:lnTo>
                    <a:pt x="461" y="848"/>
                  </a:lnTo>
                  <a:lnTo>
                    <a:pt x="459" y="848"/>
                  </a:lnTo>
                  <a:lnTo>
                    <a:pt x="458" y="848"/>
                  </a:lnTo>
                  <a:lnTo>
                    <a:pt x="456" y="849"/>
                  </a:lnTo>
                  <a:lnTo>
                    <a:pt x="455" y="849"/>
                  </a:lnTo>
                  <a:lnTo>
                    <a:pt x="452" y="849"/>
                  </a:lnTo>
                  <a:lnTo>
                    <a:pt x="450" y="849"/>
                  </a:lnTo>
                  <a:lnTo>
                    <a:pt x="449" y="850"/>
                  </a:lnTo>
                  <a:lnTo>
                    <a:pt x="447" y="850"/>
                  </a:lnTo>
                  <a:lnTo>
                    <a:pt x="446" y="850"/>
                  </a:lnTo>
                  <a:lnTo>
                    <a:pt x="443" y="850"/>
                  </a:lnTo>
                  <a:lnTo>
                    <a:pt x="442" y="850"/>
                  </a:lnTo>
                  <a:lnTo>
                    <a:pt x="440" y="850"/>
                  </a:lnTo>
                  <a:lnTo>
                    <a:pt x="438" y="850"/>
                  </a:lnTo>
                  <a:lnTo>
                    <a:pt x="437" y="850"/>
                  </a:lnTo>
                  <a:lnTo>
                    <a:pt x="434" y="850"/>
                  </a:lnTo>
                  <a:lnTo>
                    <a:pt x="432" y="850"/>
                  </a:lnTo>
                  <a:lnTo>
                    <a:pt x="430" y="850"/>
                  </a:lnTo>
                  <a:lnTo>
                    <a:pt x="429" y="850"/>
                  </a:lnTo>
                  <a:lnTo>
                    <a:pt x="426" y="850"/>
                  </a:lnTo>
                  <a:lnTo>
                    <a:pt x="424" y="850"/>
                  </a:lnTo>
                  <a:lnTo>
                    <a:pt x="423" y="850"/>
                  </a:lnTo>
                  <a:lnTo>
                    <a:pt x="421" y="850"/>
                  </a:lnTo>
                  <a:lnTo>
                    <a:pt x="419" y="850"/>
                  </a:lnTo>
                  <a:lnTo>
                    <a:pt x="416" y="850"/>
                  </a:lnTo>
                  <a:lnTo>
                    <a:pt x="415" y="850"/>
                  </a:lnTo>
                  <a:lnTo>
                    <a:pt x="413" y="850"/>
                  </a:lnTo>
                  <a:lnTo>
                    <a:pt x="412" y="850"/>
                  </a:lnTo>
                  <a:lnTo>
                    <a:pt x="410" y="850"/>
                  </a:lnTo>
                  <a:lnTo>
                    <a:pt x="408" y="850"/>
                  </a:lnTo>
                  <a:lnTo>
                    <a:pt x="407" y="850"/>
                  </a:lnTo>
                  <a:lnTo>
                    <a:pt x="405" y="850"/>
                  </a:lnTo>
                  <a:lnTo>
                    <a:pt x="404" y="849"/>
                  </a:lnTo>
                  <a:lnTo>
                    <a:pt x="403" y="849"/>
                  </a:lnTo>
                  <a:lnTo>
                    <a:pt x="402" y="849"/>
                  </a:lnTo>
                  <a:lnTo>
                    <a:pt x="398" y="849"/>
                  </a:lnTo>
                  <a:lnTo>
                    <a:pt x="397" y="848"/>
                  </a:lnTo>
                  <a:lnTo>
                    <a:pt x="396" y="848"/>
                  </a:lnTo>
                  <a:lnTo>
                    <a:pt x="395" y="848"/>
                  </a:lnTo>
                  <a:lnTo>
                    <a:pt x="394" y="848"/>
                  </a:lnTo>
                  <a:lnTo>
                    <a:pt x="392" y="848"/>
                  </a:lnTo>
                  <a:lnTo>
                    <a:pt x="390" y="848"/>
                  </a:lnTo>
                  <a:lnTo>
                    <a:pt x="389" y="848"/>
                  </a:lnTo>
                  <a:lnTo>
                    <a:pt x="387" y="849"/>
                  </a:lnTo>
                  <a:lnTo>
                    <a:pt x="386" y="849"/>
                  </a:lnTo>
                  <a:lnTo>
                    <a:pt x="384" y="849"/>
                  </a:lnTo>
                  <a:lnTo>
                    <a:pt x="383" y="849"/>
                  </a:lnTo>
                  <a:lnTo>
                    <a:pt x="380" y="849"/>
                  </a:lnTo>
                  <a:lnTo>
                    <a:pt x="379" y="849"/>
                  </a:lnTo>
                  <a:lnTo>
                    <a:pt x="377" y="850"/>
                  </a:lnTo>
                  <a:lnTo>
                    <a:pt x="376" y="850"/>
                  </a:lnTo>
                  <a:lnTo>
                    <a:pt x="374" y="850"/>
                  </a:lnTo>
                  <a:lnTo>
                    <a:pt x="371" y="850"/>
                  </a:lnTo>
                  <a:lnTo>
                    <a:pt x="370" y="850"/>
                  </a:lnTo>
                  <a:lnTo>
                    <a:pt x="368" y="850"/>
                  </a:lnTo>
                  <a:lnTo>
                    <a:pt x="367" y="850"/>
                  </a:lnTo>
                  <a:lnTo>
                    <a:pt x="365" y="850"/>
                  </a:lnTo>
                  <a:lnTo>
                    <a:pt x="362" y="850"/>
                  </a:lnTo>
                  <a:lnTo>
                    <a:pt x="360" y="850"/>
                  </a:lnTo>
                  <a:lnTo>
                    <a:pt x="359" y="850"/>
                  </a:lnTo>
                  <a:lnTo>
                    <a:pt x="357" y="850"/>
                  </a:lnTo>
                  <a:lnTo>
                    <a:pt x="356" y="850"/>
                  </a:lnTo>
                  <a:lnTo>
                    <a:pt x="353" y="850"/>
                  </a:lnTo>
                  <a:lnTo>
                    <a:pt x="351" y="850"/>
                  </a:lnTo>
                  <a:lnTo>
                    <a:pt x="350" y="849"/>
                  </a:lnTo>
                  <a:lnTo>
                    <a:pt x="349" y="849"/>
                  </a:lnTo>
                  <a:lnTo>
                    <a:pt x="345" y="848"/>
                  </a:lnTo>
                  <a:lnTo>
                    <a:pt x="344" y="848"/>
                  </a:lnTo>
                  <a:lnTo>
                    <a:pt x="342" y="848"/>
                  </a:lnTo>
                  <a:lnTo>
                    <a:pt x="341" y="847"/>
                  </a:lnTo>
                  <a:lnTo>
                    <a:pt x="340" y="847"/>
                  </a:lnTo>
                  <a:lnTo>
                    <a:pt x="339" y="846"/>
                  </a:lnTo>
                  <a:lnTo>
                    <a:pt x="338" y="846"/>
                  </a:lnTo>
                  <a:lnTo>
                    <a:pt x="336" y="846"/>
                  </a:lnTo>
                  <a:lnTo>
                    <a:pt x="335" y="846"/>
                  </a:lnTo>
                  <a:lnTo>
                    <a:pt x="335" y="845"/>
                  </a:lnTo>
                  <a:lnTo>
                    <a:pt x="334" y="845"/>
                  </a:lnTo>
                  <a:lnTo>
                    <a:pt x="333" y="845"/>
                  </a:lnTo>
                  <a:lnTo>
                    <a:pt x="332" y="844"/>
                  </a:lnTo>
                  <a:lnTo>
                    <a:pt x="331" y="844"/>
                  </a:lnTo>
                  <a:lnTo>
                    <a:pt x="330" y="844"/>
                  </a:lnTo>
                  <a:lnTo>
                    <a:pt x="329" y="844"/>
                  </a:lnTo>
                  <a:lnTo>
                    <a:pt x="327" y="843"/>
                  </a:lnTo>
                  <a:lnTo>
                    <a:pt x="326" y="843"/>
                  </a:lnTo>
                  <a:lnTo>
                    <a:pt x="325" y="843"/>
                  </a:lnTo>
                  <a:lnTo>
                    <a:pt x="324" y="843"/>
                  </a:lnTo>
                  <a:lnTo>
                    <a:pt x="323" y="843"/>
                  </a:lnTo>
                  <a:lnTo>
                    <a:pt x="322" y="843"/>
                  </a:lnTo>
                  <a:lnTo>
                    <a:pt x="320" y="842"/>
                  </a:lnTo>
                  <a:lnTo>
                    <a:pt x="318" y="842"/>
                  </a:lnTo>
                  <a:lnTo>
                    <a:pt x="317" y="842"/>
                  </a:lnTo>
                  <a:lnTo>
                    <a:pt x="316" y="842"/>
                  </a:lnTo>
                  <a:lnTo>
                    <a:pt x="314" y="842"/>
                  </a:lnTo>
                  <a:lnTo>
                    <a:pt x="313" y="842"/>
                  </a:lnTo>
                  <a:lnTo>
                    <a:pt x="311" y="842"/>
                  </a:lnTo>
                  <a:lnTo>
                    <a:pt x="309" y="842"/>
                  </a:lnTo>
                  <a:lnTo>
                    <a:pt x="307" y="841"/>
                  </a:lnTo>
                  <a:lnTo>
                    <a:pt x="306" y="841"/>
                  </a:lnTo>
                  <a:lnTo>
                    <a:pt x="304" y="841"/>
                  </a:lnTo>
                  <a:lnTo>
                    <a:pt x="302" y="841"/>
                  </a:lnTo>
                  <a:lnTo>
                    <a:pt x="299" y="841"/>
                  </a:lnTo>
                  <a:lnTo>
                    <a:pt x="298" y="840"/>
                  </a:lnTo>
                  <a:lnTo>
                    <a:pt x="296" y="840"/>
                  </a:lnTo>
                  <a:lnTo>
                    <a:pt x="294" y="840"/>
                  </a:lnTo>
                  <a:lnTo>
                    <a:pt x="291" y="840"/>
                  </a:lnTo>
                  <a:lnTo>
                    <a:pt x="289" y="840"/>
                  </a:lnTo>
                  <a:lnTo>
                    <a:pt x="287" y="840"/>
                  </a:lnTo>
                  <a:lnTo>
                    <a:pt x="286" y="839"/>
                  </a:lnTo>
                  <a:lnTo>
                    <a:pt x="284" y="839"/>
                  </a:lnTo>
                  <a:lnTo>
                    <a:pt x="281" y="839"/>
                  </a:lnTo>
                  <a:lnTo>
                    <a:pt x="279" y="839"/>
                  </a:lnTo>
                  <a:lnTo>
                    <a:pt x="277" y="838"/>
                  </a:lnTo>
                  <a:lnTo>
                    <a:pt x="275" y="838"/>
                  </a:lnTo>
                  <a:lnTo>
                    <a:pt x="272" y="838"/>
                  </a:lnTo>
                  <a:lnTo>
                    <a:pt x="270" y="838"/>
                  </a:lnTo>
                  <a:lnTo>
                    <a:pt x="268" y="837"/>
                  </a:lnTo>
                  <a:lnTo>
                    <a:pt x="266" y="837"/>
                  </a:lnTo>
                  <a:lnTo>
                    <a:pt x="264" y="837"/>
                  </a:lnTo>
                  <a:lnTo>
                    <a:pt x="262" y="837"/>
                  </a:lnTo>
                  <a:lnTo>
                    <a:pt x="259" y="836"/>
                  </a:lnTo>
                  <a:lnTo>
                    <a:pt x="257" y="836"/>
                  </a:lnTo>
                  <a:lnTo>
                    <a:pt x="255" y="835"/>
                  </a:lnTo>
                  <a:lnTo>
                    <a:pt x="253" y="835"/>
                  </a:lnTo>
                  <a:lnTo>
                    <a:pt x="252" y="834"/>
                  </a:lnTo>
                  <a:lnTo>
                    <a:pt x="250" y="834"/>
                  </a:lnTo>
                  <a:lnTo>
                    <a:pt x="249" y="834"/>
                  </a:lnTo>
                  <a:lnTo>
                    <a:pt x="246" y="833"/>
                  </a:lnTo>
                  <a:lnTo>
                    <a:pt x="245" y="833"/>
                  </a:lnTo>
                  <a:lnTo>
                    <a:pt x="243" y="832"/>
                  </a:lnTo>
                  <a:lnTo>
                    <a:pt x="242" y="832"/>
                  </a:lnTo>
                  <a:lnTo>
                    <a:pt x="240" y="831"/>
                  </a:lnTo>
                  <a:lnTo>
                    <a:pt x="239" y="831"/>
                  </a:lnTo>
                  <a:lnTo>
                    <a:pt x="236" y="830"/>
                  </a:lnTo>
                  <a:lnTo>
                    <a:pt x="235" y="830"/>
                  </a:lnTo>
                  <a:lnTo>
                    <a:pt x="233" y="830"/>
                  </a:lnTo>
                  <a:lnTo>
                    <a:pt x="232" y="829"/>
                  </a:lnTo>
                  <a:lnTo>
                    <a:pt x="230" y="828"/>
                  </a:lnTo>
                  <a:lnTo>
                    <a:pt x="228" y="828"/>
                  </a:lnTo>
                  <a:lnTo>
                    <a:pt x="227" y="828"/>
                  </a:lnTo>
                  <a:lnTo>
                    <a:pt x="225" y="827"/>
                  </a:lnTo>
                  <a:lnTo>
                    <a:pt x="224" y="827"/>
                  </a:lnTo>
                  <a:lnTo>
                    <a:pt x="222" y="826"/>
                  </a:lnTo>
                  <a:lnTo>
                    <a:pt x="221" y="826"/>
                  </a:lnTo>
                  <a:lnTo>
                    <a:pt x="218" y="826"/>
                  </a:lnTo>
                  <a:lnTo>
                    <a:pt x="217" y="826"/>
                  </a:lnTo>
                  <a:lnTo>
                    <a:pt x="216" y="825"/>
                  </a:lnTo>
                  <a:lnTo>
                    <a:pt x="214" y="825"/>
                  </a:lnTo>
                  <a:lnTo>
                    <a:pt x="213" y="825"/>
                  </a:lnTo>
                  <a:lnTo>
                    <a:pt x="212" y="824"/>
                  </a:lnTo>
                  <a:lnTo>
                    <a:pt x="209" y="824"/>
                  </a:lnTo>
                  <a:lnTo>
                    <a:pt x="207" y="824"/>
                  </a:lnTo>
                  <a:lnTo>
                    <a:pt x="205" y="824"/>
                  </a:lnTo>
                  <a:lnTo>
                    <a:pt x="203" y="823"/>
                  </a:lnTo>
                  <a:lnTo>
                    <a:pt x="201" y="823"/>
                  </a:lnTo>
                  <a:lnTo>
                    <a:pt x="200" y="823"/>
                  </a:lnTo>
                  <a:lnTo>
                    <a:pt x="199" y="823"/>
                  </a:lnTo>
                  <a:lnTo>
                    <a:pt x="198" y="823"/>
                  </a:lnTo>
                  <a:lnTo>
                    <a:pt x="197" y="823"/>
                  </a:lnTo>
                  <a:lnTo>
                    <a:pt x="196" y="823"/>
                  </a:lnTo>
                  <a:lnTo>
                    <a:pt x="195" y="823"/>
                  </a:lnTo>
                  <a:lnTo>
                    <a:pt x="194" y="823"/>
                  </a:lnTo>
                  <a:lnTo>
                    <a:pt x="191" y="823"/>
                  </a:lnTo>
                  <a:lnTo>
                    <a:pt x="190" y="823"/>
                  </a:lnTo>
                  <a:lnTo>
                    <a:pt x="189" y="823"/>
                  </a:lnTo>
                  <a:lnTo>
                    <a:pt x="188" y="823"/>
                  </a:lnTo>
                  <a:lnTo>
                    <a:pt x="187" y="823"/>
                  </a:lnTo>
                  <a:lnTo>
                    <a:pt x="185" y="823"/>
                  </a:lnTo>
                  <a:lnTo>
                    <a:pt x="182" y="823"/>
                  </a:lnTo>
                  <a:lnTo>
                    <a:pt x="181" y="823"/>
                  </a:lnTo>
                  <a:lnTo>
                    <a:pt x="180" y="824"/>
                  </a:lnTo>
                  <a:lnTo>
                    <a:pt x="179" y="824"/>
                  </a:lnTo>
                  <a:lnTo>
                    <a:pt x="178" y="824"/>
                  </a:lnTo>
                  <a:lnTo>
                    <a:pt x="176" y="824"/>
                  </a:lnTo>
                  <a:lnTo>
                    <a:pt x="174" y="824"/>
                  </a:lnTo>
                  <a:lnTo>
                    <a:pt x="173" y="824"/>
                  </a:lnTo>
                  <a:lnTo>
                    <a:pt x="171" y="824"/>
                  </a:lnTo>
                  <a:lnTo>
                    <a:pt x="170" y="824"/>
                  </a:lnTo>
                  <a:lnTo>
                    <a:pt x="167" y="825"/>
                  </a:lnTo>
                  <a:lnTo>
                    <a:pt x="164" y="825"/>
                  </a:lnTo>
                  <a:lnTo>
                    <a:pt x="162" y="826"/>
                  </a:lnTo>
                  <a:lnTo>
                    <a:pt x="160" y="826"/>
                  </a:lnTo>
                  <a:lnTo>
                    <a:pt x="158" y="827"/>
                  </a:lnTo>
                  <a:lnTo>
                    <a:pt x="155" y="828"/>
                  </a:lnTo>
                  <a:lnTo>
                    <a:pt x="153" y="829"/>
                  </a:lnTo>
                  <a:lnTo>
                    <a:pt x="151" y="830"/>
                  </a:lnTo>
                  <a:lnTo>
                    <a:pt x="149" y="831"/>
                  </a:lnTo>
                  <a:lnTo>
                    <a:pt x="146" y="832"/>
                  </a:lnTo>
                  <a:lnTo>
                    <a:pt x="144" y="834"/>
                  </a:lnTo>
                  <a:lnTo>
                    <a:pt x="142" y="835"/>
                  </a:lnTo>
                  <a:lnTo>
                    <a:pt x="140" y="836"/>
                  </a:lnTo>
                  <a:lnTo>
                    <a:pt x="136" y="837"/>
                  </a:lnTo>
                  <a:lnTo>
                    <a:pt x="134" y="838"/>
                  </a:lnTo>
                  <a:lnTo>
                    <a:pt x="132" y="840"/>
                  </a:lnTo>
                  <a:lnTo>
                    <a:pt x="128" y="841"/>
                  </a:lnTo>
                  <a:lnTo>
                    <a:pt x="126" y="842"/>
                  </a:lnTo>
                  <a:lnTo>
                    <a:pt x="124" y="843"/>
                  </a:lnTo>
                  <a:lnTo>
                    <a:pt x="120" y="844"/>
                  </a:lnTo>
                  <a:lnTo>
                    <a:pt x="117" y="845"/>
                  </a:lnTo>
                  <a:lnTo>
                    <a:pt x="115" y="846"/>
                  </a:lnTo>
                  <a:lnTo>
                    <a:pt x="113" y="847"/>
                  </a:lnTo>
                  <a:lnTo>
                    <a:pt x="109" y="848"/>
                  </a:lnTo>
                  <a:lnTo>
                    <a:pt x="107" y="848"/>
                  </a:lnTo>
                  <a:lnTo>
                    <a:pt x="104" y="849"/>
                  </a:lnTo>
                  <a:lnTo>
                    <a:pt x="101" y="849"/>
                  </a:lnTo>
                  <a:lnTo>
                    <a:pt x="98" y="849"/>
                  </a:lnTo>
                  <a:lnTo>
                    <a:pt x="96" y="849"/>
                  </a:lnTo>
                  <a:lnTo>
                    <a:pt x="92" y="849"/>
                  </a:lnTo>
                  <a:lnTo>
                    <a:pt x="90" y="849"/>
                  </a:lnTo>
                  <a:lnTo>
                    <a:pt x="88" y="849"/>
                  </a:lnTo>
                  <a:lnTo>
                    <a:pt x="87" y="848"/>
                  </a:lnTo>
                  <a:lnTo>
                    <a:pt x="86" y="848"/>
                  </a:lnTo>
                  <a:lnTo>
                    <a:pt x="84" y="848"/>
                  </a:lnTo>
                  <a:lnTo>
                    <a:pt x="83" y="848"/>
                  </a:lnTo>
                  <a:lnTo>
                    <a:pt x="82" y="848"/>
                  </a:lnTo>
                  <a:lnTo>
                    <a:pt x="81" y="848"/>
                  </a:lnTo>
                  <a:lnTo>
                    <a:pt x="79" y="848"/>
                  </a:lnTo>
                  <a:lnTo>
                    <a:pt x="78" y="848"/>
                  </a:lnTo>
                  <a:lnTo>
                    <a:pt x="77" y="848"/>
                  </a:lnTo>
                  <a:lnTo>
                    <a:pt x="75" y="848"/>
                  </a:lnTo>
                  <a:lnTo>
                    <a:pt x="74" y="848"/>
                  </a:lnTo>
                  <a:lnTo>
                    <a:pt x="72" y="848"/>
                  </a:lnTo>
                  <a:lnTo>
                    <a:pt x="71" y="848"/>
                  </a:lnTo>
                  <a:lnTo>
                    <a:pt x="70" y="847"/>
                  </a:lnTo>
                  <a:lnTo>
                    <a:pt x="69" y="847"/>
                  </a:lnTo>
                  <a:lnTo>
                    <a:pt x="68" y="847"/>
                  </a:lnTo>
                  <a:lnTo>
                    <a:pt x="65" y="847"/>
                  </a:lnTo>
                  <a:lnTo>
                    <a:pt x="64" y="847"/>
                  </a:lnTo>
                  <a:lnTo>
                    <a:pt x="63" y="847"/>
                  </a:lnTo>
                  <a:lnTo>
                    <a:pt x="62" y="847"/>
                  </a:lnTo>
                  <a:lnTo>
                    <a:pt x="61" y="847"/>
                  </a:lnTo>
                  <a:lnTo>
                    <a:pt x="59" y="847"/>
                  </a:lnTo>
                  <a:lnTo>
                    <a:pt x="57" y="847"/>
                  </a:lnTo>
                  <a:lnTo>
                    <a:pt x="56" y="847"/>
                  </a:lnTo>
                  <a:lnTo>
                    <a:pt x="55" y="847"/>
                  </a:lnTo>
                  <a:lnTo>
                    <a:pt x="54" y="847"/>
                  </a:lnTo>
                  <a:lnTo>
                    <a:pt x="52" y="847"/>
                  </a:lnTo>
                  <a:lnTo>
                    <a:pt x="51" y="847"/>
                  </a:lnTo>
                  <a:lnTo>
                    <a:pt x="50" y="847"/>
                  </a:lnTo>
                  <a:lnTo>
                    <a:pt x="48" y="847"/>
                  </a:lnTo>
                  <a:lnTo>
                    <a:pt x="45" y="846"/>
                  </a:lnTo>
                  <a:lnTo>
                    <a:pt x="44" y="846"/>
                  </a:lnTo>
                  <a:lnTo>
                    <a:pt x="43" y="845"/>
                  </a:lnTo>
                  <a:lnTo>
                    <a:pt x="41" y="844"/>
                  </a:lnTo>
                  <a:lnTo>
                    <a:pt x="39" y="843"/>
                  </a:lnTo>
                  <a:lnTo>
                    <a:pt x="38" y="842"/>
                  </a:lnTo>
                  <a:lnTo>
                    <a:pt x="36" y="840"/>
                  </a:lnTo>
                  <a:lnTo>
                    <a:pt x="35" y="839"/>
                  </a:lnTo>
                  <a:lnTo>
                    <a:pt x="33" y="837"/>
                  </a:lnTo>
                  <a:lnTo>
                    <a:pt x="32" y="836"/>
                  </a:lnTo>
                  <a:lnTo>
                    <a:pt x="29" y="834"/>
                  </a:lnTo>
                  <a:lnTo>
                    <a:pt x="28" y="832"/>
                  </a:lnTo>
                  <a:lnTo>
                    <a:pt x="27" y="830"/>
                  </a:lnTo>
                  <a:lnTo>
                    <a:pt x="25" y="828"/>
                  </a:lnTo>
                  <a:lnTo>
                    <a:pt x="24" y="826"/>
                  </a:lnTo>
                  <a:lnTo>
                    <a:pt x="23" y="824"/>
                  </a:lnTo>
                  <a:lnTo>
                    <a:pt x="20" y="822"/>
                  </a:lnTo>
                  <a:lnTo>
                    <a:pt x="19" y="820"/>
                  </a:lnTo>
                  <a:lnTo>
                    <a:pt x="18" y="818"/>
                  </a:lnTo>
                  <a:lnTo>
                    <a:pt x="17" y="816"/>
                  </a:lnTo>
                  <a:lnTo>
                    <a:pt x="16" y="814"/>
                  </a:lnTo>
                  <a:lnTo>
                    <a:pt x="15" y="812"/>
                  </a:lnTo>
                  <a:lnTo>
                    <a:pt x="14" y="810"/>
                  </a:lnTo>
                  <a:lnTo>
                    <a:pt x="12" y="808"/>
                  </a:lnTo>
                  <a:lnTo>
                    <a:pt x="12" y="807"/>
                  </a:lnTo>
                  <a:lnTo>
                    <a:pt x="11" y="805"/>
                  </a:lnTo>
                  <a:lnTo>
                    <a:pt x="11" y="804"/>
                  </a:lnTo>
                  <a:lnTo>
                    <a:pt x="10" y="802"/>
                  </a:lnTo>
                  <a:lnTo>
                    <a:pt x="10" y="801"/>
                  </a:lnTo>
                  <a:lnTo>
                    <a:pt x="10" y="800"/>
                  </a:lnTo>
                  <a:lnTo>
                    <a:pt x="10" y="799"/>
                  </a:lnTo>
                  <a:lnTo>
                    <a:pt x="9" y="794"/>
                  </a:lnTo>
                  <a:lnTo>
                    <a:pt x="9" y="792"/>
                  </a:lnTo>
                  <a:lnTo>
                    <a:pt x="9" y="789"/>
                  </a:lnTo>
                  <a:lnTo>
                    <a:pt x="9" y="786"/>
                  </a:lnTo>
                  <a:lnTo>
                    <a:pt x="9" y="784"/>
                  </a:lnTo>
                  <a:lnTo>
                    <a:pt x="9" y="781"/>
                  </a:lnTo>
                  <a:lnTo>
                    <a:pt x="9" y="778"/>
                  </a:lnTo>
                  <a:lnTo>
                    <a:pt x="9" y="775"/>
                  </a:lnTo>
                  <a:lnTo>
                    <a:pt x="10" y="772"/>
                  </a:lnTo>
                  <a:lnTo>
                    <a:pt x="10" y="769"/>
                  </a:lnTo>
                  <a:lnTo>
                    <a:pt x="10" y="766"/>
                  </a:lnTo>
                  <a:lnTo>
                    <a:pt x="10" y="762"/>
                  </a:lnTo>
                  <a:lnTo>
                    <a:pt x="10" y="759"/>
                  </a:lnTo>
                  <a:lnTo>
                    <a:pt x="10" y="756"/>
                  </a:lnTo>
                  <a:lnTo>
                    <a:pt x="10" y="752"/>
                  </a:lnTo>
                  <a:lnTo>
                    <a:pt x="10" y="749"/>
                  </a:lnTo>
                  <a:lnTo>
                    <a:pt x="11" y="745"/>
                  </a:lnTo>
                  <a:lnTo>
                    <a:pt x="11" y="741"/>
                  </a:lnTo>
                  <a:lnTo>
                    <a:pt x="11" y="738"/>
                  </a:lnTo>
                  <a:lnTo>
                    <a:pt x="11" y="734"/>
                  </a:lnTo>
                  <a:lnTo>
                    <a:pt x="11" y="730"/>
                  </a:lnTo>
                  <a:lnTo>
                    <a:pt x="12" y="725"/>
                  </a:lnTo>
                  <a:lnTo>
                    <a:pt x="12" y="721"/>
                  </a:lnTo>
                  <a:lnTo>
                    <a:pt x="14" y="717"/>
                  </a:lnTo>
                  <a:lnTo>
                    <a:pt x="14" y="712"/>
                  </a:lnTo>
                  <a:lnTo>
                    <a:pt x="14" y="708"/>
                  </a:lnTo>
                  <a:lnTo>
                    <a:pt x="15" y="704"/>
                  </a:lnTo>
                  <a:lnTo>
                    <a:pt x="16" y="699"/>
                  </a:lnTo>
                  <a:lnTo>
                    <a:pt x="16" y="694"/>
                  </a:lnTo>
                  <a:lnTo>
                    <a:pt x="17" y="689"/>
                  </a:lnTo>
                  <a:lnTo>
                    <a:pt x="18" y="684"/>
                  </a:lnTo>
                  <a:lnTo>
                    <a:pt x="18" y="682"/>
                  </a:lnTo>
                  <a:lnTo>
                    <a:pt x="17" y="680"/>
                  </a:lnTo>
                  <a:lnTo>
                    <a:pt x="17" y="679"/>
                  </a:lnTo>
                  <a:lnTo>
                    <a:pt x="17" y="677"/>
                  </a:lnTo>
                  <a:lnTo>
                    <a:pt x="16" y="675"/>
                  </a:lnTo>
                  <a:lnTo>
                    <a:pt x="16" y="673"/>
                  </a:lnTo>
                  <a:lnTo>
                    <a:pt x="15" y="670"/>
                  </a:lnTo>
                  <a:lnTo>
                    <a:pt x="15" y="668"/>
                  </a:lnTo>
                  <a:lnTo>
                    <a:pt x="14" y="665"/>
                  </a:lnTo>
                  <a:lnTo>
                    <a:pt x="12" y="663"/>
                  </a:lnTo>
                  <a:lnTo>
                    <a:pt x="12" y="660"/>
                  </a:lnTo>
                  <a:lnTo>
                    <a:pt x="11" y="657"/>
                  </a:lnTo>
                  <a:lnTo>
                    <a:pt x="11" y="654"/>
                  </a:lnTo>
                  <a:lnTo>
                    <a:pt x="10" y="651"/>
                  </a:lnTo>
                  <a:lnTo>
                    <a:pt x="10" y="648"/>
                  </a:lnTo>
                  <a:lnTo>
                    <a:pt x="9" y="645"/>
                  </a:lnTo>
                  <a:lnTo>
                    <a:pt x="9" y="642"/>
                  </a:lnTo>
                  <a:lnTo>
                    <a:pt x="9" y="639"/>
                  </a:lnTo>
                  <a:lnTo>
                    <a:pt x="9" y="636"/>
                  </a:lnTo>
                  <a:lnTo>
                    <a:pt x="9" y="633"/>
                  </a:lnTo>
                  <a:lnTo>
                    <a:pt x="9" y="630"/>
                  </a:lnTo>
                  <a:lnTo>
                    <a:pt x="9" y="628"/>
                  </a:lnTo>
                  <a:lnTo>
                    <a:pt x="9" y="625"/>
                  </a:lnTo>
                  <a:lnTo>
                    <a:pt x="10" y="622"/>
                  </a:lnTo>
                  <a:lnTo>
                    <a:pt x="11" y="620"/>
                  </a:lnTo>
                  <a:lnTo>
                    <a:pt x="12" y="617"/>
                  </a:lnTo>
                  <a:lnTo>
                    <a:pt x="14" y="615"/>
                  </a:lnTo>
                  <a:lnTo>
                    <a:pt x="15" y="613"/>
                  </a:lnTo>
                  <a:lnTo>
                    <a:pt x="17" y="611"/>
                  </a:lnTo>
                  <a:lnTo>
                    <a:pt x="19" y="609"/>
                  </a:lnTo>
                  <a:lnTo>
                    <a:pt x="21" y="608"/>
                  </a:lnTo>
                  <a:lnTo>
                    <a:pt x="26" y="604"/>
                  </a:lnTo>
                  <a:lnTo>
                    <a:pt x="27" y="603"/>
                  </a:lnTo>
                  <a:lnTo>
                    <a:pt x="29" y="601"/>
                  </a:lnTo>
                  <a:lnTo>
                    <a:pt x="30" y="598"/>
                  </a:lnTo>
                  <a:lnTo>
                    <a:pt x="32" y="596"/>
                  </a:lnTo>
                  <a:lnTo>
                    <a:pt x="32" y="594"/>
                  </a:lnTo>
                  <a:lnTo>
                    <a:pt x="33" y="592"/>
                  </a:lnTo>
                  <a:lnTo>
                    <a:pt x="34" y="589"/>
                  </a:lnTo>
                  <a:lnTo>
                    <a:pt x="34" y="586"/>
                  </a:lnTo>
                  <a:lnTo>
                    <a:pt x="34" y="584"/>
                  </a:lnTo>
                  <a:lnTo>
                    <a:pt x="34" y="581"/>
                  </a:lnTo>
                  <a:lnTo>
                    <a:pt x="33" y="578"/>
                  </a:lnTo>
                  <a:lnTo>
                    <a:pt x="33" y="576"/>
                  </a:lnTo>
                  <a:lnTo>
                    <a:pt x="33" y="573"/>
                  </a:lnTo>
                  <a:lnTo>
                    <a:pt x="32" y="570"/>
                  </a:lnTo>
                  <a:lnTo>
                    <a:pt x="32" y="567"/>
                  </a:lnTo>
                  <a:lnTo>
                    <a:pt x="30" y="565"/>
                  </a:lnTo>
                  <a:lnTo>
                    <a:pt x="29" y="562"/>
                  </a:lnTo>
                  <a:lnTo>
                    <a:pt x="29" y="560"/>
                  </a:lnTo>
                  <a:lnTo>
                    <a:pt x="28" y="557"/>
                  </a:lnTo>
                  <a:lnTo>
                    <a:pt x="27" y="554"/>
                  </a:lnTo>
                  <a:lnTo>
                    <a:pt x="27" y="552"/>
                  </a:lnTo>
                  <a:lnTo>
                    <a:pt x="26" y="550"/>
                  </a:lnTo>
                  <a:lnTo>
                    <a:pt x="25" y="548"/>
                  </a:lnTo>
                  <a:lnTo>
                    <a:pt x="25" y="546"/>
                  </a:lnTo>
                  <a:lnTo>
                    <a:pt x="24" y="544"/>
                  </a:lnTo>
                  <a:lnTo>
                    <a:pt x="24" y="542"/>
                  </a:lnTo>
                  <a:lnTo>
                    <a:pt x="23" y="541"/>
                  </a:lnTo>
                  <a:lnTo>
                    <a:pt x="23" y="540"/>
                  </a:lnTo>
                  <a:lnTo>
                    <a:pt x="23" y="538"/>
                  </a:lnTo>
                  <a:lnTo>
                    <a:pt x="24" y="534"/>
                  </a:lnTo>
                  <a:lnTo>
                    <a:pt x="24" y="533"/>
                  </a:lnTo>
                  <a:lnTo>
                    <a:pt x="24" y="531"/>
                  </a:lnTo>
                  <a:lnTo>
                    <a:pt x="25" y="530"/>
                  </a:lnTo>
                  <a:lnTo>
                    <a:pt x="25" y="528"/>
                  </a:lnTo>
                  <a:lnTo>
                    <a:pt x="25" y="526"/>
                  </a:lnTo>
                  <a:lnTo>
                    <a:pt x="26" y="525"/>
                  </a:lnTo>
                  <a:lnTo>
                    <a:pt x="26" y="524"/>
                  </a:lnTo>
                  <a:lnTo>
                    <a:pt x="27" y="522"/>
                  </a:lnTo>
                  <a:lnTo>
                    <a:pt x="27" y="520"/>
                  </a:lnTo>
                  <a:lnTo>
                    <a:pt x="28" y="519"/>
                  </a:lnTo>
                  <a:lnTo>
                    <a:pt x="28" y="518"/>
                  </a:lnTo>
                  <a:lnTo>
                    <a:pt x="29" y="516"/>
                  </a:lnTo>
                  <a:lnTo>
                    <a:pt x="29" y="515"/>
                  </a:lnTo>
                  <a:lnTo>
                    <a:pt x="30" y="514"/>
                  </a:lnTo>
                  <a:lnTo>
                    <a:pt x="32" y="512"/>
                  </a:lnTo>
                  <a:lnTo>
                    <a:pt x="33" y="511"/>
                  </a:lnTo>
                  <a:lnTo>
                    <a:pt x="34" y="510"/>
                  </a:lnTo>
                  <a:lnTo>
                    <a:pt x="34" y="508"/>
                  </a:lnTo>
                  <a:lnTo>
                    <a:pt x="36" y="507"/>
                  </a:lnTo>
                  <a:lnTo>
                    <a:pt x="36" y="506"/>
                  </a:lnTo>
                  <a:lnTo>
                    <a:pt x="38" y="504"/>
                  </a:lnTo>
                  <a:lnTo>
                    <a:pt x="38" y="503"/>
                  </a:lnTo>
                  <a:lnTo>
                    <a:pt x="41" y="502"/>
                  </a:lnTo>
                  <a:lnTo>
                    <a:pt x="42" y="501"/>
                  </a:lnTo>
                  <a:lnTo>
                    <a:pt x="43" y="500"/>
                  </a:lnTo>
                  <a:lnTo>
                    <a:pt x="44" y="498"/>
                  </a:lnTo>
                  <a:lnTo>
                    <a:pt x="45" y="497"/>
                  </a:lnTo>
                  <a:lnTo>
                    <a:pt x="47" y="496"/>
                  </a:lnTo>
                  <a:lnTo>
                    <a:pt x="48" y="495"/>
                  </a:lnTo>
                  <a:lnTo>
                    <a:pt x="51" y="494"/>
                  </a:lnTo>
                  <a:lnTo>
                    <a:pt x="52" y="493"/>
                  </a:lnTo>
                  <a:lnTo>
                    <a:pt x="53" y="493"/>
                  </a:lnTo>
                  <a:lnTo>
                    <a:pt x="54" y="493"/>
                  </a:lnTo>
                  <a:lnTo>
                    <a:pt x="55" y="493"/>
                  </a:lnTo>
                  <a:lnTo>
                    <a:pt x="56" y="493"/>
                  </a:lnTo>
                  <a:lnTo>
                    <a:pt x="57" y="493"/>
                  </a:lnTo>
                  <a:lnTo>
                    <a:pt x="59" y="494"/>
                  </a:lnTo>
                  <a:lnTo>
                    <a:pt x="60" y="494"/>
                  </a:lnTo>
                  <a:lnTo>
                    <a:pt x="61" y="494"/>
                  </a:lnTo>
                  <a:lnTo>
                    <a:pt x="62" y="495"/>
                  </a:lnTo>
                  <a:lnTo>
                    <a:pt x="63" y="496"/>
                  </a:lnTo>
                  <a:lnTo>
                    <a:pt x="64" y="496"/>
                  </a:lnTo>
                  <a:lnTo>
                    <a:pt x="65" y="497"/>
                  </a:lnTo>
                  <a:lnTo>
                    <a:pt x="66" y="498"/>
                  </a:lnTo>
                  <a:lnTo>
                    <a:pt x="68" y="498"/>
                  </a:lnTo>
                  <a:lnTo>
                    <a:pt x="68" y="499"/>
                  </a:lnTo>
                  <a:lnTo>
                    <a:pt x="69" y="499"/>
                  </a:lnTo>
                  <a:lnTo>
                    <a:pt x="70" y="500"/>
                  </a:lnTo>
                  <a:lnTo>
                    <a:pt x="72" y="502"/>
                  </a:lnTo>
                  <a:lnTo>
                    <a:pt x="73" y="502"/>
                  </a:lnTo>
                  <a:lnTo>
                    <a:pt x="74" y="503"/>
                  </a:lnTo>
                  <a:lnTo>
                    <a:pt x="75" y="504"/>
                  </a:lnTo>
                  <a:lnTo>
                    <a:pt x="77" y="505"/>
                  </a:lnTo>
                  <a:lnTo>
                    <a:pt x="78" y="505"/>
                  </a:lnTo>
                  <a:lnTo>
                    <a:pt x="79" y="506"/>
                  </a:lnTo>
                  <a:lnTo>
                    <a:pt x="80" y="507"/>
                  </a:lnTo>
                  <a:lnTo>
                    <a:pt x="81" y="508"/>
                  </a:lnTo>
                  <a:lnTo>
                    <a:pt x="82" y="508"/>
                  </a:lnTo>
                  <a:lnTo>
                    <a:pt x="82" y="509"/>
                  </a:lnTo>
                  <a:lnTo>
                    <a:pt x="83" y="509"/>
                  </a:lnTo>
                  <a:lnTo>
                    <a:pt x="83" y="510"/>
                  </a:lnTo>
                  <a:lnTo>
                    <a:pt x="84" y="510"/>
                  </a:lnTo>
                  <a:lnTo>
                    <a:pt x="86" y="510"/>
                  </a:lnTo>
                  <a:lnTo>
                    <a:pt x="87" y="510"/>
                  </a:lnTo>
                  <a:lnTo>
                    <a:pt x="88" y="510"/>
                  </a:lnTo>
                  <a:lnTo>
                    <a:pt x="88" y="509"/>
                  </a:lnTo>
                  <a:lnTo>
                    <a:pt x="89" y="509"/>
                  </a:lnTo>
                  <a:lnTo>
                    <a:pt x="89" y="508"/>
                  </a:lnTo>
                  <a:lnTo>
                    <a:pt x="90" y="508"/>
                  </a:lnTo>
                  <a:lnTo>
                    <a:pt x="90" y="507"/>
                  </a:lnTo>
                  <a:lnTo>
                    <a:pt x="90" y="506"/>
                  </a:lnTo>
                  <a:lnTo>
                    <a:pt x="91" y="503"/>
                  </a:lnTo>
                  <a:lnTo>
                    <a:pt x="92" y="502"/>
                  </a:lnTo>
                  <a:lnTo>
                    <a:pt x="93" y="500"/>
                  </a:lnTo>
                  <a:lnTo>
                    <a:pt x="93" y="498"/>
                  </a:lnTo>
                  <a:lnTo>
                    <a:pt x="95" y="496"/>
                  </a:lnTo>
                  <a:lnTo>
                    <a:pt x="96" y="494"/>
                  </a:lnTo>
                  <a:lnTo>
                    <a:pt x="97" y="492"/>
                  </a:lnTo>
                  <a:lnTo>
                    <a:pt x="97" y="490"/>
                  </a:lnTo>
                  <a:lnTo>
                    <a:pt x="98" y="488"/>
                  </a:lnTo>
                  <a:lnTo>
                    <a:pt x="99" y="486"/>
                  </a:lnTo>
                  <a:lnTo>
                    <a:pt x="100" y="483"/>
                  </a:lnTo>
                  <a:lnTo>
                    <a:pt x="101" y="481"/>
                  </a:lnTo>
                  <a:lnTo>
                    <a:pt x="101" y="479"/>
                  </a:lnTo>
                  <a:lnTo>
                    <a:pt x="102" y="476"/>
                  </a:lnTo>
                  <a:lnTo>
                    <a:pt x="104" y="474"/>
                  </a:lnTo>
                  <a:lnTo>
                    <a:pt x="104" y="472"/>
                  </a:lnTo>
                  <a:lnTo>
                    <a:pt x="105" y="470"/>
                  </a:lnTo>
                  <a:lnTo>
                    <a:pt x="106" y="468"/>
                  </a:lnTo>
                  <a:lnTo>
                    <a:pt x="106" y="465"/>
                  </a:lnTo>
                  <a:lnTo>
                    <a:pt x="107" y="463"/>
                  </a:lnTo>
                  <a:lnTo>
                    <a:pt x="108" y="461"/>
                  </a:lnTo>
                  <a:lnTo>
                    <a:pt x="108" y="459"/>
                  </a:lnTo>
                  <a:lnTo>
                    <a:pt x="109" y="457"/>
                  </a:lnTo>
                  <a:lnTo>
                    <a:pt x="109" y="455"/>
                  </a:lnTo>
                  <a:lnTo>
                    <a:pt x="109" y="453"/>
                  </a:lnTo>
                  <a:lnTo>
                    <a:pt x="110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0" y="447"/>
                  </a:lnTo>
                  <a:lnTo>
                    <a:pt x="110" y="446"/>
                  </a:lnTo>
                  <a:lnTo>
                    <a:pt x="110" y="444"/>
                  </a:lnTo>
                  <a:lnTo>
                    <a:pt x="109" y="443"/>
                  </a:lnTo>
                  <a:lnTo>
                    <a:pt x="108" y="442"/>
                  </a:lnTo>
                  <a:lnTo>
                    <a:pt x="107" y="442"/>
                  </a:lnTo>
                  <a:lnTo>
                    <a:pt x="106" y="441"/>
                  </a:lnTo>
                  <a:lnTo>
                    <a:pt x="104" y="441"/>
                  </a:lnTo>
                  <a:lnTo>
                    <a:pt x="102" y="441"/>
                  </a:lnTo>
                  <a:lnTo>
                    <a:pt x="100" y="441"/>
                  </a:lnTo>
                  <a:lnTo>
                    <a:pt x="98" y="441"/>
                  </a:lnTo>
                  <a:lnTo>
                    <a:pt x="96" y="441"/>
                  </a:lnTo>
                  <a:lnTo>
                    <a:pt x="93" y="441"/>
                  </a:lnTo>
                  <a:lnTo>
                    <a:pt x="90" y="441"/>
                  </a:lnTo>
                  <a:lnTo>
                    <a:pt x="88" y="441"/>
                  </a:lnTo>
                  <a:lnTo>
                    <a:pt x="86" y="442"/>
                  </a:lnTo>
                  <a:lnTo>
                    <a:pt x="82" y="442"/>
                  </a:lnTo>
                  <a:lnTo>
                    <a:pt x="80" y="442"/>
                  </a:lnTo>
                  <a:lnTo>
                    <a:pt x="77" y="443"/>
                  </a:lnTo>
                  <a:lnTo>
                    <a:pt x="74" y="443"/>
                  </a:lnTo>
                  <a:lnTo>
                    <a:pt x="71" y="444"/>
                  </a:lnTo>
                  <a:lnTo>
                    <a:pt x="68" y="444"/>
                  </a:lnTo>
                  <a:lnTo>
                    <a:pt x="65" y="444"/>
                  </a:lnTo>
                  <a:lnTo>
                    <a:pt x="63" y="445"/>
                  </a:lnTo>
                  <a:lnTo>
                    <a:pt x="60" y="446"/>
                  </a:lnTo>
                  <a:lnTo>
                    <a:pt x="57" y="446"/>
                  </a:lnTo>
                  <a:lnTo>
                    <a:pt x="55" y="447"/>
                  </a:lnTo>
                  <a:lnTo>
                    <a:pt x="53" y="447"/>
                  </a:lnTo>
                  <a:lnTo>
                    <a:pt x="51" y="448"/>
                  </a:lnTo>
                  <a:lnTo>
                    <a:pt x="48" y="448"/>
                  </a:lnTo>
                  <a:lnTo>
                    <a:pt x="47" y="449"/>
                  </a:lnTo>
                  <a:lnTo>
                    <a:pt x="45" y="449"/>
                  </a:lnTo>
                  <a:lnTo>
                    <a:pt x="45" y="450"/>
                  </a:lnTo>
                  <a:lnTo>
                    <a:pt x="44" y="450"/>
                  </a:lnTo>
                  <a:lnTo>
                    <a:pt x="44" y="451"/>
                  </a:lnTo>
                  <a:lnTo>
                    <a:pt x="44" y="452"/>
                  </a:lnTo>
                  <a:lnTo>
                    <a:pt x="44" y="453"/>
                  </a:lnTo>
                  <a:lnTo>
                    <a:pt x="44" y="454"/>
                  </a:lnTo>
                  <a:lnTo>
                    <a:pt x="44" y="455"/>
                  </a:lnTo>
                  <a:lnTo>
                    <a:pt x="44" y="456"/>
                  </a:lnTo>
                  <a:lnTo>
                    <a:pt x="44" y="457"/>
                  </a:lnTo>
                  <a:lnTo>
                    <a:pt x="43" y="454"/>
                  </a:lnTo>
                  <a:lnTo>
                    <a:pt x="41" y="450"/>
                  </a:lnTo>
                  <a:lnTo>
                    <a:pt x="39" y="445"/>
                  </a:lnTo>
                  <a:lnTo>
                    <a:pt x="37" y="438"/>
                  </a:lnTo>
                  <a:lnTo>
                    <a:pt x="35" y="431"/>
                  </a:lnTo>
                  <a:lnTo>
                    <a:pt x="33" y="422"/>
                  </a:lnTo>
                  <a:lnTo>
                    <a:pt x="29" y="413"/>
                  </a:lnTo>
                  <a:lnTo>
                    <a:pt x="27" y="402"/>
                  </a:lnTo>
                  <a:lnTo>
                    <a:pt x="24" y="390"/>
                  </a:lnTo>
                  <a:lnTo>
                    <a:pt x="20" y="378"/>
                  </a:lnTo>
                  <a:lnTo>
                    <a:pt x="18" y="364"/>
                  </a:lnTo>
                  <a:lnTo>
                    <a:pt x="15" y="350"/>
                  </a:lnTo>
                  <a:lnTo>
                    <a:pt x="11" y="336"/>
                  </a:lnTo>
                  <a:lnTo>
                    <a:pt x="9" y="320"/>
                  </a:lnTo>
                  <a:lnTo>
                    <a:pt x="7" y="304"/>
                  </a:lnTo>
                  <a:lnTo>
                    <a:pt x="5" y="288"/>
                  </a:lnTo>
                  <a:lnTo>
                    <a:pt x="2" y="272"/>
                  </a:lnTo>
                  <a:lnTo>
                    <a:pt x="1" y="255"/>
                  </a:lnTo>
                  <a:lnTo>
                    <a:pt x="0" y="238"/>
                  </a:lnTo>
                  <a:lnTo>
                    <a:pt x="0" y="220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2" y="168"/>
                  </a:lnTo>
                  <a:lnTo>
                    <a:pt x="5" y="151"/>
                  </a:lnTo>
                  <a:lnTo>
                    <a:pt x="7" y="134"/>
                  </a:lnTo>
                  <a:lnTo>
                    <a:pt x="10" y="117"/>
                  </a:lnTo>
                  <a:lnTo>
                    <a:pt x="16" y="100"/>
                  </a:lnTo>
                  <a:lnTo>
                    <a:pt x="20" y="84"/>
                  </a:lnTo>
                  <a:lnTo>
                    <a:pt x="27" y="69"/>
                  </a:lnTo>
                  <a:lnTo>
                    <a:pt x="35" y="54"/>
                  </a:lnTo>
                  <a:lnTo>
                    <a:pt x="44" y="39"/>
                  </a:lnTo>
                </a:path>
              </a:pathLst>
            </a:custGeom>
            <a:solidFill>
              <a:srgbClr val="DFA659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5" name="Freeform 119"/>
            <p:cNvSpPr>
              <a:spLocks/>
            </p:cNvSpPr>
            <p:nvPr/>
          </p:nvSpPr>
          <p:spPr bwMode="auto">
            <a:xfrm>
              <a:off x="4592" y="1165"/>
              <a:ext cx="768" cy="851"/>
            </a:xfrm>
            <a:custGeom>
              <a:avLst/>
              <a:gdLst>
                <a:gd name="T0" fmla="*/ 396 w 864"/>
                <a:gd name="T1" fmla="*/ 27 h 851"/>
                <a:gd name="T2" fmla="*/ 382 w 864"/>
                <a:gd name="T3" fmla="*/ 24 h 851"/>
                <a:gd name="T4" fmla="*/ 365 w 864"/>
                <a:gd name="T5" fmla="*/ 8 h 851"/>
                <a:gd name="T6" fmla="*/ 344 w 864"/>
                <a:gd name="T7" fmla="*/ 17 h 851"/>
                <a:gd name="T8" fmla="*/ 329 w 864"/>
                <a:gd name="T9" fmla="*/ 19 h 851"/>
                <a:gd name="T10" fmla="*/ 311 w 864"/>
                <a:gd name="T11" fmla="*/ 20 h 851"/>
                <a:gd name="T12" fmla="*/ 300 w 864"/>
                <a:gd name="T13" fmla="*/ 22 h 851"/>
                <a:gd name="T14" fmla="*/ 277 w 864"/>
                <a:gd name="T15" fmla="*/ 12 h 851"/>
                <a:gd name="T16" fmla="*/ 243 w 864"/>
                <a:gd name="T17" fmla="*/ 0 h 851"/>
                <a:gd name="T18" fmla="*/ 164 w 864"/>
                <a:gd name="T19" fmla="*/ 17 h 851"/>
                <a:gd name="T20" fmla="*/ 142 w 864"/>
                <a:gd name="T21" fmla="*/ 23 h 851"/>
                <a:gd name="T22" fmla="*/ 127 w 864"/>
                <a:gd name="T23" fmla="*/ 26 h 851"/>
                <a:gd name="T24" fmla="*/ 110 w 864"/>
                <a:gd name="T25" fmla="*/ 11 h 851"/>
                <a:gd name="T26" fmla="*/ 106 w 864"/>
                <a:gd name="T27" fmla="*/ 9 h 851"/>
                <a:gd name="T28" fmla="*/ 72 w 864"/>
                <a:gd name="T29" fmla="*/ 5 h 851"/>
                <a:gd name="T30" fmla="*/ 28 w 864"/>
                <a:gd name="T31" fmla="*/ 27 h 851"/>
                <a:gd name="T32" fmla="*/ 0 w 864"/>
                <a:gd name="T33" fmla="*/ 310 h 851"/>
                <a:gd name="T34" fmla="*/ 37 w 864"/>
                <a:gd name="T35" fmla="*/ 479 h 851"/>
                <a:gd name="T36" fmla="*/ 58 w 864"/>
                <a:gd name="T37" fmla="*/ 475 h 851"/>
                <a:gd name="T38" fmla="*/ 58 w 864"/>
                <a:gd name="T39" fmla="*/ 498 h 851"/>
                <a:gd name="T40" fmla="*/ 53 w 864"/>
                <a:gd name="T41" fmla="*/ 515 h 851"/>
                <a:gd name="T42" fmla="*/ 45 w 864"/>
                <a:gd name="T43" fmla="*/ 530 h 851"/>
                <a:gd name="T44" fmla="*/ 36 w 864"/>
                <a:gd name="T45" fmla="*/ 535 h 851"/>
                <a:gd name="T46" fmla="*/ 25 w 864"/>
                <a:gd name="T47" fmla="*/ 519 h 851"/>
                <a:gd name="T48" fmla="*/ 22 w 864"/>
                <a:gd name="T49" fmla="*/ 534 h 851"/>
                <a:gd name="T50" fmla="*/ 20 w 864"/>
                <a:gd name="T51" fmla="*/ 556 h 851"/>
                <a:gd name="T52" fmla="*/ 16 w 864"/>
                <a:gd name="T53" fmla="*/ 588 h 851"/>
                <a:gd name="T54" fmla="*/ 12 w 864"/>
                <a:gd name="T55" fmla="*/ 617 h 851"/>
                <a:gd name="T56" fmla="*/ 4 w 864"/>
                <a:gd name="T57" fmla="*/ 749 h 851"/>
                <a:gd name="T58" fmla="*/ 25 w 864"/>
                <a:gd name="T59" fmla="*/ 835 h 851"/>
                <a:gd name="T60" fmla="*/ 39 w 864"/>
                <a:gd name="T61" fmla="*/ 839 h 851"/>
                <a:gd name="T62" fmla="*/ 55 w 864"/>
                <a:gd name="T63" fmla="*/ 849 h 851"/>
                <a:gd name="T64" fmla="*/ 67 w 864"/>
                <a:gd name="T65" fmla="*/ 849 h 851"/>
                <a:gd name="T66" fmla="*/ 92 w 864"/>
                <a:gd name="T67" fmla="*/ 849 h 851"/>
                <a:gd name="T68" fmla="*/ 109 w 864"/>
                <a:gd name="T69" fmla="*/ 847 h 851"/>
                <a:gd name="T70" fmla="*/ 131 w 864"/>
                <a:gd name="T71" fmla="*/ 838 h 851"/>
                <a:gd name="T72" fmla="*/ 142 w 864"/>
                <a:gd name="T73" fmla="*/ 845 h 851"/>
                <a:gd name="T74" fmla="*/ 156 w 864"/>
                <a:gd name="T75" fmla="*/ 847 h 851"/>
                <a:gd name="T76" fmla="*/ 173 w 864"/>
                <a:gd name="T77" fmla="*/ 843 h 851"/>
                <a:gd name="T78" fmla="*/ 193 w 864"/>
                <a:gd name="T79" fmla="*/ 845 h 851"/>
                <a:gd name="T80" fmla="*/ 207 w 864"/>
                <a:gd name="T81" fmla="*/ 850 h 851"/>
                <a:gd name="T82" fmla="*/ 225 w 864"/>
                <a:gd name="T83" fmla="*/ 849 h 851"/>
                <a:gd name="T84" fmla="*/ 240 w 864"/>
                <a:gd name="T85" fmla="*/ 849 h 851"/>
                <a:gd name="T86" fmla="*/ 257 w 864"/>
                <a:gd name="T87" fmla="*/ 847 h 851"/>
                <a:gd name="T88" fmla="*/ 268 w 864"/>
                <a:gd name="T89" fmla="*/ 842 h 851"/>
                <a:gd name="T90" fmla="*/ 288 w 864"/>
                <a:gd name="T91" fmla="*/ 839 h 851"/>
                <a:gd name="T92" fmla="*/ 307 w 864"/>
                <a:gd name="T93" fmla="*/ 832 h 851"/>
                <a:gd name="T94" fmla="*/ 323 w 864"/>
                <a:gd name="T95" fmla="*/ 824 h 851"/>
                <a:gd name="T96" fmla="*/ 334 w 864"/>
                <a:gd name="T97" fmla="*/ 823 h 851"/>
                <a:gd name="T98" fmla="*/ 352 w 864"/>
                <a:gd name="T99" fmla="*/ 831 h 851"/>
                <a:gd name="T100" fmla="*/ 379 w 864"/>
                <a:gd name="T101" fmla="*/ 849 h 851"/>
                <a:gd name="T102" fmla="*/ 406 w 864"/>
                <a:gd name="T103" fmla="*/ 846 h 851"/>
                <a:gd name="T104" fmla="*/ 415 w 864"/>
                <a:gd name="T105" fmla="*/ 833 h 851"/>
                <a:gd name="T106" fmla="*/ 404 w 864"/>
                <a:gd name="T107" fmla="*/ 795 h 851"/>
                <a:gd name="T108" fmla="*/ 413 w 864"/>
                <a:gd name="T109" fmla="*/ 573 h 851"/>
                <a:gd name="T110" fmla="*/ 396 w 864"/>
                <a:gd name="T111" fmla="*/ 493 h 851"/>
                <a:gd name="T112" fmla="*/ 388 w 864"/>
                <a:gd name="T113" fmla="*/ 506 h 851"/>
                <a:gd name="T114" fmla="*/ 379 w 864"/>
                <a:gd name="T115" fmla="*/ 494 h 851"/>
                <a:gd name="T116" fmla="*/ 372 w 864"/>
                <a:gd name="T117" fmla="*/ 451 h 851"/>
                <a:gd name="T118" fmla="*/ 387 w 864"/>
                <a:gd name="T119" fmla="*/ 442 h 851"/>
                <a:gd name="T120" fmla="*/ 404 w 864"/>
                <a:gd name="T121" fmla="*/ 454 h 851"/>
                <a:gd name="T122" fmla="*/ 424 w 864"/>
                <a:gd name="T123" fmla="*/ 271 h 8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4" h="851">
                  <a:moveTo>
                    <a:pt x="819" y="39"/>
                  </a:moveTo>
                  <a:lnTo>
                    <a:pt x="818" y="37"/>
                  </a:lnTo>
                  <a:lnTo>
                    <a:pt x="817" y="36"/>
                  </a:lnTo>
                  <a:lnTo>
                    <a:pt x="817" y="35"/>
                  </a:lnTo>
                  <a:lnTo>
                    <a:pt x="816" y="35"/>
                  </a:lnTo>
                  <a:lnTo>
                    <a:pt x="815" y="34"/>
                  </a:lnTo>
                  <a:lnTo>
                    <a:pt x="815" y="33"/>
                  </a:lnTo>
                  <a:lnTo>
                    <a:pt x="813" y="32"/>
                  </a:lnTo>
                  <a:lnTo>
                    <a:pt x="812" y="32"/>
                  </a:lnTo>
                  <a:lnTo>
                    <a:pt x="812" y="31"/>
                  </a:lnTo>
                  <a:lnTo>
                    <a:pt x="811" y="31"/>
                  </a:lnTo>
                  <a:lnTo>
                    <a:pt x="810" y="30"/>
                  </a:lnTo>
                  <a:lnTo>
                    <a:pt x="810" y="29"/>
                  </a:lnTo>
                  <a:lnTo>
                    <a:pt x="809" y="29"/>
                  </a:lnTo>
                  <a:lnTo>
                    <a:pt x="808" y="29"/>
                  </a:lnTo>
                  <a:lnTo>
                    <a:pt x="807" y="28"/>
                  </a:lnTo>
                  <a:lnTo>
                    <a:pt x="806" y="28"/>
                  </a:lnTo>
                  <a:lnTo>
                    <a:pt x="806" y="27"/>
                  </a:lnTo>
                  <a:lnTo>
                    <a:pt x="804" y="27"/>
                  </a:lnTo>
                  <a:lnTo>
                    <a:pt x="803" y="27"/>
                  </a:lnTo>
                  <a:lnTo>
                    <a:pt x="802" y="26"/>
                  </a:lnTo>
                  <a:lnTo>
                    <a:pt x="801" y="26"/>
                  </a:lnTo>
                  <a:lnTo>
                    <a:pt x="800" y="26"/>
                  </a:lnTo>
                  <a:lnTo>
                    <a:pt x="799" y="26"/>
                  </a:lnTo>
                  <a:lnTo>
                    <a:pt x="798" y="26"/>
                  </a:lnTo>
                  <a:lnTo>
                    <a:pt x="797" y="26"/>
                  </a:lnTo>
                  <a:lnTo>
                    <a:pt x="795" y="26"/>
                  </a:lnTo>
                  <a:lnTo>
                    <a:pt x="794" y="26"/>
                  </a:lnTo>
                  <a:lnTo>
                    <a:pt x="793" y="26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88" y="27"/>
                  </a:lnTo>
                  <a:lnTo>
                    <a:pt x="786" y="27"/>
                  </a:lnTo>
                  <a:lnTo>
                    <a:pt x="784" y="27"/>
                  </a:lnTo>
                  <a:lnTo>
                    <a:pt x="783" y="26"/>
                  </a:lnTo>
                  <a:lnTo>
                    <a:pt x="781" y="26"/>
                  </a:lnTo>
                  <a:lnTo>
                    <a:pt x="780" y="25"/>
                  </a:lnTo>
                  <a:lnTo>
                    <a:pt x="779" y="25"/>
                  </a:lnTo>
                  <a:lnTo>
                    <a:pt x="776" y="24"/>
                  </a:lnTo>
                  <a:lnTo>
                    <a:pt x="774" y="24"/>
                  </a:lnTo>
                  <a:lnTo>
                    <a:pt x="773" y="23"/>
                  </a:lnTo>
                  <a:lnTo>
                    <a:pt x="772" y="22"/>
                  </a:lnTo>
                  <a:lnTo>
                    <a:pt x="770" y="21"/>
                  </a:lnTo>
                  <a:lnTo>
                    <a:pt x="767" y="21"/>
                  </a:lnTo>
                  <a:lnTo>
                    <a:pt x="766" y="20"/>
                  </a:lnTo>
                  <a:lnTo>
                    <a:pt x="765" y="19"/>
                  </a:lnTo>
                  <a:lnTo>
                    <a:pt x="763" y="18"/>
                  </a:lnTo>
                  <a:lnTo>
                    <a:pt x="761" y="17"/>
                  </a:lnTo>
                  <a:lnTo>
                    <a:pt x="759" y="16"/>
                  </a:lnTo>
                  <a:lnTo>
                    <a:pt x="758" y="15"/>
                  </a:lnTo>
                  <a:lnTo>
                    <a:pt x="756" y="14"/>
                  </a:lnTo>
                  <a:lnTo>
                    <a:pt x="754" y="13"/>
                  </a:lnTo>
                  <a:lnTo>
                    <a:pt x="753" y="13"/>
                  </a:lnTo>
                  <a:lnTo>
                    <a:pt x="752" y="12"/>
                  </a:lnTo>
                  <a:lnTo>
                    <a:pt x="749" y="11"/>
                  </a:lnTo>
                  <a:lnTo>
                    <a:pt x="747" y="10"/>
                  </a:lnTo>
                  <a:lnTo>
                    <a:pt x="746" y="9"/>
                  </a:lnTo>
                  <a:lnTo>
                    <a:pt x="745" y="9"/>
                  </a:lnTo>
                  <a:lnTo>
                    <a:pt x="743" y="9"/>
                  </a:lnTo>
                  <a:lnTo>
                    <a:pt x="740" y="8"/>
                  </a:lnTo>
                  <a:lnTo>
                    <a:pt x="739" y="8"/>
                  </a:lnTo>
                  <a:lnTo>
                    <a:pt x="735" y="7"/>
                  </a:lnTo>
                  <a:lnTo>
                    <a:pt x="732" y="7"/>
                  </a:lnTo>
                  <a:lnTo>
                    <a:pt x="730" y="7"/>
                  </a:lnTo>
                  <a:lnTo>
                    <a:pt x="728" y="7"/>
                  </a:lnTo>
                  <a:lnTo>
                    <a:pt x="726" y="7"/>
                  </a:lnTo>
                  <a:lnTo>
                    <a:pt x="723" y="8"/>
                  </a:lnTo>
                  <a:lnTo>
                    <a:pt x="721" y="8"/>
                  </a:lnTo>
                  <a:lnTo>
                    <a:pt x="719" y="9"/>
                  </a:lnTo>
                  <a:lnTo>
                    <a:pt x="717" y="9"/>
                  </a:lnTo>
                  <a:lnTo>
                    <a:pt x="714" y="10"/>
                  </a:lnTo>
                  <a:lnTo>
                    <a:pt x="712" y="11"/>
                  </a:lnTo>
                  <a:lnTo>
                    <a:pt x="711" y="11"/>
                  </a:lnTo>
                  <a:lnTo>
                    <a:pt x="709" y="12"/>
                  </a:lnTo>
                  <a:lnTo>
                    <a:pt x="707" y="13"/>
                  </a:lnTo>
                  <a:lnTo>
                    <a:pt x="704" y="14"/>
                  </a:lnTo>
                  <a:lnTo>
                    <a:pt x="702" y="15"/>
                  </a:lnTo>
                  <a:lnTo>
                    <a:pt x="701" y="15"/>
                  </a:lnTo>
                  <a:lnTo>
                    <a:pt x="699" y="16"/>
                  </a:lnTo>
                  <a:lnTo>
                    <a:pt x="696" y="17"/>
                  </a:lnTo>
                  <a:lnTo>
                    <a:pt x="695" y="17"/>
                  </a:lnTo>
                  <a:lnTo>
                    <a:pt x="693" y="18"/>
                  </a:lnTo>
                  <a:lnTo>
                    <a:pt x="692" y="19"/>
                  </a:lnTo>
                  <a:lnTo>
                    <a:pt x="690" y="19"/>
                  </a:lnTo>
                  <a:lnTo>
                    <a:pt x="689" y="20"/>
                  </a:lnTo>
                  <a:lnTo>
                    <a:pt x="687" y="20"/>
                  </a:lnTo>
                  <a:lnTo>
                    <a:pt x="685" y="20"/>
                  </a:lnTo>
                  <a:lnTo>
                    <a:pt x="684" y="21"/>
                  </a:lnTo>
                  <a:lnTo>
                    <a:pt x="683" y="21"/>
                  </a:lnTo>
                  <a:lnTo>
                    <a:pt x="682" y="21"/>
                  </a:lnTo>
                  <a:lnTo>
                    <a:pt x="681" y="21"/>
                  </a:lnTo>
                  <a:lnTo>
                    <a:pt x="680" y="21"/>
                  </a:lnTo>
                  <a:lnTo>
                    <a:pt x="677" y="20"/>
                  </a:lnTo>
                  <a:lnTo>
                    <a:pt x="675" y="19"/>
                  </a:lnTo>
                  <a:lnTo>
                    <a:pt x="674" y="19"/>
                  </a:lnTo>
                  <a:lnTo>
                    <a:pt x="673" y="19"/>
                  </a:lnTo>
                  <a:lnTo>
                    <a:pt x="671" y="19"/>
                  </a:lnTo>
                  <a:lnTo>
                    <a:pt x="668" y="19"/>
                  </a:lnTo>
                  <a:lnTo>
                    <a:pt x="667" y="19"/>
                  </a:lnTo>
                  <a:lnTo>
                    <a:pt x="666" y="19"/>
                  </a:lnTo>
                  <a:lnTo>
                    <a:pt x="664" y="19"/>
                  </a:lnTo>
                  <a:lnTo>
                    <a:pt x="662" y="19"/>
                  </a:lnTo>
                  <a:lnTo>
                    <a:pt x="659" y="19"/>
                  </a:lnTo>
                  <a:lnTo>
                    <a:pt x="658" y="19"/>
                  </a:lnTo>
                  <a:lnTo>
                    <a:pt x="656" y="19"/>
                  </a:lnTo>
                  <a:lnTo>
                    <a:pt x="654" y="19"/>
                  </a:lnTo>
                  <a:lnTo>
                    <a:pt x="653" y="19"/>
                  </a:lnTo>
                  <a:lnTo>
                    <a:pt x="650" y="19"/>
                  </a:lnTo>
                  <a:lnTo>
                    <a:pt x="648" y="19"/>
                  </a:lnTo>
                  <a:lnTo>
                    <a:pt x="646" y="19"/>
                  </a:lnTo>
                  <a:lnTo>
                    <a:pt x="645" y="19"/>
                  </a:lnTo>
                  <a:lnTo>
                    <a:pt x="642" y="19"/>
                  </a:lnTo>
                  <a:lnTo>
                    <a:pt x="641" y="19"/>
                  </a:lnTo>
                  <a:lnTo>
                    <a:pt x="639" y="19"/>
                  </a:lnTo>
                  <a:lnTo>
                    <a:pt x="637" y="19"/>
                  </a:lnTo>
                  <a:lnTo>
                    <a:pt x="636" y="19"/>
                  </a:lnTo>
                  <a:lnTo>
                    <a:pt x="635" y="20"/>
                  </a:lnTo>
                  <a:lnTo>
                    <a:pt x="632" y="20"/>
                  </a:lnTo>
                  <a:lnTo>
                    <a:pt x="631" y="20"/>
                  </a:lnTo>
                  <a:lnTo>
                    <a:pt x="630" y="20"/>
                  </a:lnTo>
                  <a:lnTo>
                    <a:pt x="629" y="20"/>
                  </a:lnTo>
                  <a:lnTo>
                    <a:pt x="628" y="20"/>
                  </a:lnTo>
                  <a:lnTo>
                    <a:pt x="627" y="21"/>
                  </a:lnTo>
                  <a:lnTo>
                    <a:pt x="624" y="21"/>
                  </a:lnTo>
                  <a:lnTo>
                    <a:pt x="623" y="21"/>
                  </a:lnTo>
                  <a:lnTo>
                    <a:pt x="622" y="21"/>
                  </a:lnTo>
                  <a:lnTo>
                    <a:pt x="621" y="21"/>
                  </a:lnTo>
                  <a:lnTo>
                    <a:pt x="620" y="21"/>
                  </a:lnTo>
                  <a:lnTo>
                    <a:pt x="619" y="21"/>
                  </a:lnTo>
                  <a:lnTo>
                    <a:pt x="618" y="22"/>
                  </a:lnTo>
                  <a:lnTo>
                    <a:pt x="617" y="22"/>
                  </a:lnTo>
                  <a:lnTo>
                    <a:pt x="615" y="22"/>
                  </a:lnTo>
                  <a:lnTo>
                    <a:pt x="614" y="22"/>
                  </a:lnTo>
                  <a:lnTo>
                    <a:pt x="613" y="22"/>
                  </a:lnTo>
                  <a:lnTo>
                    <a:pt x="612" y="22"/>
                  </a:lnTo>
                  <a:lnTo>
                    <a:pt x="611" y="22"/>
                  </a:lnTo>
                  <a:lnTo>
                    <a:pt x="610" y="22"/>
                  </a:lnTo>
                  <a:lnTo>
                    <a:pt x="609" y="22"/>
                  </a:lnTo>
                  <a:lnTo>
                    <a:pt x="608" y="22"/>
                  </a:lnTo>
                  <a:lnTo>
                    <a:pt x="606" y="22"/>
                  </a:lnTo>
                  <a:lnTo>
                    <a:pt x="605" y="22"/>
                  </a:lnTo>
                  <a:lnTo>
                    <a:pt x="604" y="21"/>
                  </a:lnTo>
                  <a:lnTo>
                    <a:pt x="603" y="21"/>
                  </a:lnTo>
                  <a:lnTo>
                    <a:pt x="602" y="21"/>
                  </a:lnTo>
                  <a:lnTo>
                    <a:pt x="601" y="21"/>
                  </a:lnTo>
                  <a:lnTo>
                    <a:pt x="596" y="19"/>
                  </a:lnTo>
                  <a:lnTo>
                    <a:pt x="595" y="19"/>
                  </a:lnTo>
                  <a:lnTo>
                    <a:pt x="593" y="19"/>
                  </a:lnTo>
                  <a:lnTo>
                    <a:pt x="591" y="18"/>
                  </a:lnTo>
                  <a:lnTo>
                    <a:pt x="588" y="18"/>
                  </a:lnTo>
                  <a:lnTo>
                    <a:pt x="586" y="17"/>
                  </a:lnTo>
                  <a:lnTo>
                    <a:pt x="584" y="17"/>
                  </a:lnTo>
                  <a:lnTo>
                    <a:pt x="582" y="16"/>
                  </a:lnTo>
                  <a:lnTo>
                    <a:pt x="579" y="15"/>
                  </a:lnTo>
                  <a:lnTo>
                    <a:pt x="576" y="15"/>
                  </a:lnTo>
                  <a:lnTo>
                    <a:pt x="574" y="14"/>
                  </a:lnTo>
                  <a:lnTo>
                    <a:pt x="572" y="14"/>
                  </a:lnTo>
                  <a:lnTo>
                    <a:pt x="568" y="13"/>
                  </a:lnTo>
                  <a:lnTo>
                    <a:pt x="565" y="13"/>
                  </a:lnTo>
                  <a:lnTo>
                    <a:pt x="563" y="12"/>
                  </a:lnTo>
                  <a:lnTo>
                    <a:pt x="559" y="11"/>
                  </a:lnTo>
                  <a:lnTo>
                    <a:pt x="556" y="11"/>
                  </a:lnTo>
                  <a:lnTo>
                    <a:pt x="554" y="10"/>
                  </a:lnTo>
                  <a:lnTo>
                    <a:pt x="550" y="9"/>
                  </a:lnTo>
                  <a:lnTo>
                    <a:pt x="547" y="9"/>
                  </a:lnTo>
                  <a:lnTo>
                    <a:pt x="545" y="8"/>
                  </a:lnTo>
                  <a:lnTo>
                    <a:pt x="541" y="7"/>
                  </a:lnTo>
                  <a:lnTo>
                    <a:pt x="538" y="7"/>
                  </a:lnTo>
                  <a:lnTo>
                    <a:pt x="534" y="6"/>
                  </a:lnTo>
                  <a:lnTo>
                    <a:pt x="531" y="6"/>
                  </a:lnTo>
                  <a:lnTo>
                    <a:pt x="529" y="5"/>
                  </a:lnTo>
                  <a:lnTo>
                    <a:pt x="525" y="4"/>
                  </a:lnTo>
                  <a:lnTo>
                    <a:pt x="522" y="4"/>
                  </a:lnTo>
                  <a:lnTo>
                    <a:pt x="520" y="3"/>
                  </a:lnTo>
                  <a:lnTo>
                    <a:pt x="516" y="2"/>
                  </a:lnTo>
                  <a:lnTo>
                    <a:pt x="514" y="2"/>
                  </a:lnTo>
                  <a:lnTo>
                    <a:pt x="506" y="1"/>
                  </a:lnTo>
                  <a:lnTo>
                    <a:pt x="502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4" y="0"/>
                  </a:lnTo>
                  <a:lnTo>
                    <a:pt x="477" y="1"/>
                  </a:lnTo>
                  <a:lnTo>
                    <a:pt x="470" y="1"/>
                  </a:lnTo>
                  <a:lnTo>
                    <a:pt x="462" y="2"/>
                  </a:lnTo>
                  <a:lnTo>
                    <a:pt x="455" y="3"/>
                  </a:lnTo>
                  <a:lnTo>
                    <a:pt x="446" y="3"/>
                  </a:lnTo>
                  <a:lnTo>
                    <a:pt x="438" y="4"/>
                  </a:lnTo>
                  <a:lnTo>
                    <a:pt x="429" y="5"/>
                  </a:lnTo>
                  <a:lnTo>
                    <a:pt x="420" y="6"/>
                  </a:lnTo>
                  <a:lnTo>
                    <a:pt x="411" y="7"/>
                  </a:lnTo>
                  <a:lnTo>
                    <a:pt x="403" y="8"/>
                  </a:lnTo>
                  <a:lnTo>
                    <a:pt x="394" y="9"/>
                  </a:lnTo>
                  <a:lnTo>
                    <a:pt x="385" y="10"/>
                  </a:lnTo>
                  <a:lnTo>
                    <a:pt x="377" y="11"/>
                  </a:lnTo>
                  <a:lnTo>
                    <a:pt x="369" y="13"/>
                  </a:lnTo>
                  <a:lnTo>
                    <a:pt x="360" y="13"/>
                  </a:lnTo>
                  <a:lnTo>
                    <a:pt x="353" y="15"/>
                  </a:lnTo>
                  <a:lnTo>
                    <a:pt x="347" y="15"/>
                  </a:lnTo>
                  <a:lnTo>
                    <a:pt x="340" y="17"/>
                  </a:lnTo>
                  <a:lnTo>
                    <a:pt x="333" y="17"/>
                  </a:lnTo>
                  <a:lnTo>
                    <a:pt x="327" y="18"/>
                  </a:lnTo>
                  <a:lnTo>
                    <a:pt x="322" y="19"/>
                  </a:lnTo>
                  <a:lnTo>
                    <a:pt x="318" y="19"/>
                  </a:lnTo>
                  <a:lnTo>
                    <a:pt x="315" y="20"/>
                  </a:lnTo>
                  <a:lnTo>
                    <a:pt x="312" y="20"/>
                  </a:lnTo>
                  <a:lnTo>
                    <a:pt x="309" y="20"/>
                  </a:lnTo>
                  <a:lnTo>
                    <a:pt x="308" y="21"/>
                  </a:lnTo>
                  <a:lnTo>
                    <a:pt x="306" y="21"/>
                  </a:lnTo>
                  <a:lnTo>
                    <a:pt x="305" y="21"/>
                  </a:lnTo>
                  <a:lnTo>
                    <a:pt x="304" y="21"/>
                  </a:lnTo>
                  <a:lnTo>
                    <a:pt x="302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8" y="21"/>
                  </a:lnTo>
                  <a:lnTo>
                    <a:pt x="296" y="21"/>
                  </a:lnTo>
                  <a:lnTo>
                    <a:pt x="295" y="22"/>
                  </a:lnTo>
                  <a:lnTo>
                    <a:pt x="293" y="22"/>
                  </a:lnTo>
                  <a:lnTo>
                    <a:pt x="291" y="22"/>
                  </a:lnTo>
                  <a:lnTo>
                    <a:pt x="290" y="23"/>
                  </a:lnTo>
                  <a:lnTo>
                    <a:pt x="288" y="23"/>
                  </a:lnTo>
                  <a:lnTo>
                    <a:pt x="287" y="23"/>
                  </a:lnTo>
                  <a:lnTo>
                    <a:pt x="286" y="23"/>
                  </a:lnTo>
                  <a:lnTo>
                    <a:pt x="284" y="24"/>
                  </a:lnTo>
                  <a:lnTo>
                    <a:pt x="281" y="24"/>
                  </a:lnTo>
                  <a:lnTo>
                    <a:pt x="280" y="25"/>
                  </a:lnTo>
                  <a:lnTo>
                    <a:pt x="279" y="25"/>
                  </a:lnTo>
                  <a:lnTo>
                    <a:pt x="277" y="25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70" y="26"/>
                  </a:lnTo>
                  <a:lnTo>
                    <a:pt x="268" y="26"/>
                  </a:lnTo>
                  <a:lnTo>
                    <a:pt x="267" y="26"/>
                  </a:lnTo>
                  <a:lnTo>
                    <a:pt x="266" y="26"/>
                  </a:lnTo>
                  <a:lnTo>
                    <a:pt x="264" y="27"/>
                  </a:lnTo>
                  <a:lnTo>
                    <a:pt x="263" y="27"/>
                  </a:lnTo>
                  <a:lnTo>
                    <a:pt x="262" y="27"/>
                  </a:lnTo>
                  <a:lnTo>
                    <a:pt x="259" y="26"/>
                  </a:lnTo>
                  <a:lnTo>
                    <a:pt x="258" y="26"/>
                  </a:lnTo>
                  <a:lnTo>
                    <a:pt x="257" y="25"/>
                  </a:lnTo>
                  <a:lnTo>
                    <a:pt x="254" y="25"/>
                  </a:lnTo>
                  <a:lnTo>
                    <a:pt x="253" y="24"/>
                  </a:lnTo>
                  <a:lnTo>
                    <a:pt x="251" y="24"/>
                  </a:lnTo>
                  <a:lnTo>
                    <a:pt x="250" y="23"/>
                  </a:lnTo>
                  <a:lnTo>
                    <a:pt x="248" y="22"/>
                  </a:lnTo>
                  <a:lnTo>
                    <a:pt x="245" y="21"/>
                  </a:lnTo>
                  <a:lnTo>
                    <a:pt x="244" y="21"/>
                  </a:lnTo>
                  <a:lnTo>
                    <a:pt x="242" y="20"/>
                  </a:lnTo>
                  <a:lnTo>
                    <a:pt x="241" y="19"/>
                  </a:lnTo>
                  <a:lnTo>
                    <a:pt x="239" y="18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3" y="15"/>
                  </a:lnTo>
                  <a:lnTo>
                    <a:pt x="231" y="15"/>
                  </a:lnTo>
                  <a:lnTo>
                    <a:pt x="230" y="14"/>
                  </a:lnTo>
                  <a:lnTo>
                    <a:pt x="227" y="13"/>
                  </a:lnTo>
                  <a:lnTo>
                    <a:pt x="225" y="12"/>
                  </a:lnTo>
                  <a:lnTo>
                    <a:pt x="224" y="11"/>
                  </a:lnTo>
                  <a:lnTo>
                    <a:pt x="222" y="11"/>
                  </a:lnTo>
                  <a:lnTo>
                    <a:pt x="221" y="10"/>
                  </a:lnTo>
                  <a:lnTo>
                    <a:pt x="218" y="9"/>
                  </a:lnTo>
                  <a:lnTo>
                    <a:pt x="217" y="9"/>
                  </a:lnTo>
                  <a:lnTo>
                    <a:pt x="216" y="9"/>
                  </a:lnTo>
                  <a:lnTo>
                    <a:pt x="214" y="8"/>
                  </a:lnTo>
                  <a:lnTo>
                    <a:pt x="213" y="8"/>
                  </a:lnTo>
                  <a:lnTo>
                    <a:pt x="212" y="8"/>
                  </a:lnTo>
                  <a:lnTo>
                    <a:pt x="210" y="7"/>
                  </a:lnTo>
                  <a:lnTo>
                    <a:pt x="209" y="8"/>
                  </a:lnTo>
                  <a:lnTo>
                    <a:pt x="207" y="8"/>
                  </a:lnTo>
                  <a:lnTo>
                    <a:pt x="206" y="8"/>
                  </a:lnTo>
                  <a:lnTo>
                    <a:pt x="206" y="9"/>
                  </a:lnTo>
                  <a:lnTo>
                    <a:pt x="207" y="9"/>
                  </a:lnTo>
                  <a:lnTo>
                    <a:pt x="208" y="9"/>
                  </a:lnTo>
                  <a:lnTo>
                    <a:pt x="209" y="9"/>
                  </a:lnTo>
                  <a:lnTo>
                    <a:pt x="210" y="9"/>
                  </a:lnTo>
                  <a:lnTo>
                    <a:pt x="212" y="9"/>
                  </a:lnTo>
                  <a:lnTo>
                    <a:pt x="213" y="9"/>
                  </a:lnTo>
                  <a:lnTo>
                    <a:pt x="214" y="9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5" y="7"/>
                  </a:lnTo>
                  <a:lnTo>
                    <a:pt x="214" y="6"/>
                  </a:lnTo>
                  <a:lnTo>
                    <a:pt x="213" y="6"/>
                  </a:lnTo>
                  <a:lnTo>
                    <a:pt x="212" y="5"/>
                  </a:lnTo>
                  <a:lnTo>
                    <a:pt x="209" y="4"/>
                  </a:lnTo>
                  <a:lnTo>
                    <a:pt x="208" y="3"/>
                  </a:lnTo>
                  <a:lnTo>
                    <a:pt x="206" y="3"/>
                  </a:lnTo>
                  <a:lnTo>
                    <a:pt x="203" y="2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9" y="1"/>
                  </a:lnTo>
                  <a:lnTo>
                    <a:pt x="174" y="1"/>
                  </a:lnTo>
                  <a:lnTo>
                    <a:pt x="169" y="1"/>
                  </a:lnTo>
                  <a:lnTo>
                    <a:pt x="163" y="2"/>
                  </a:lnTo>
                  <a:lnTo>
                    <a:pt x="158" y="3"/>
                  </a:lnTo>
                  <a:lnTo>
                    <a:pt x="151" y="4"/>
                  </a:lnTo>
                  <a:lnTo>
                    <a:pt x="145" y="5"/>
                  </a:lnTo>
                  <a:lnTo>
                    <a:pt x="140" y="7"/>
                  </a:lnTo>
                  <a:lnTo>
                    <a:pt x="133" y="8"/>
                  </a:lnTo>
                  <a:lnTo>
                    <a:pt x="126" y="9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8" y="13"/>
                  </a:lnTo>
                  <a:lnTo>
                    <a:pt x="102" y="15"/>
                  </a:lnTo>
                  <a:lnTo>
                    <a:pt x="97" y="16"/>
                  </a:lnTo>
                  <a:lnTo>
                    <a:pt x="91" y="17"/>
                  </a:lnTo>
                  <a:lnTo>
                    <a:pt x="87" y="19"/>
                  </a:lnTo>
                  <a:lnTo>
                    <a:pt x="81" y="20"/>
                  </a:lnTo>
                  <a:lnTo>
                    <a:pt x="77" y="21"/>
                  </a:lnTo>
                  <a:lnTo>
                    <a:pt x="73" y="22"/>
                  </a:lnTo>
                  <a:lnTo>
                    <a:pt x="69" y="23"/>
                  </a:lnTo>
                  <a:lnTo>
                    <a:pt x="65" y="24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59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2" y="31"/>
                  </a:lnTo>
                  <a:lnTo>
                    <a:pt x="50" y="35"/>
                  </a:lnTo>
                  <a:lnTo>
                    <a:pt x="46" y="42"/>
                  </a:lnTo>
                  <a:lnTo>
                    <a:pt x="43" y="50"/>
                  </a:lnTo>
                  <a:lnTo>
                    <a:pt x="39" y="60"/>
                  </a:lnTo>
                  <a:lnTo>
                    <a:pt x="36" y="71"/>
                  </a:lnTo>
                  <a:lnTo>
                    <a:pt x="32" y="83"/>
                  </a:lnTo>
                  <a:lnTo>
                    <a:pt x="28" y="97"/>
                  </a:lnTo>
                  <a:lnTo>
                    <a:pt x="24" y="112"/>
                  </a:lnTo>
                  <a:lnTo>
                    <a:pt x="20" y="127"/>
                  </a:lnTo>
                  <a:lnTo>
                    <a:pt x="17" y="143"/>
                  </a:lnTo>
                  <a:lnTo>
                    <a:pt x="14" y="161"/>
                  </a:lnTo>
                  <a:lnTo>
                    <a:pt x="10" y="178"/>
                  </a:lnTo>
                  <a:lnTo>
                    <a:pt x="8" y="197"/>
                  </a:lnTo>
                  <a:lnTo>
                    <a:pt x="5" y="215"/>
                  </a:lnTo>
                  <a:lnTo>
                    <a:pt x="3" y="234"/>
                  </a:lnTo>
                  <a:lnTo>
                    <a:pt x="1" y="253"/>
                  </a:lnTo>
                  <a:lnTo>
                    <a:pt x="0" y="272"/>
                  </a:lnTo>
                  <a:lnTo>
                    <a:pt x="0" y="291"/>
                  </a:lnTo>
                  <a:lnTo>
                    <a:pt x="0" y="310"/>
                  </a:lnTo>
                  <a:lnTo>
                    <a:pt x="0" y="329"/>
                  </a:lnTo>
                  <a:lnTo>
                    <a:pt x="2" y="347"/>
                  </a:lnTo>
                  <a:lnTo>
                    <a:pt x="5" y="365"/>
                  </a:lnTo>
                  <a:lnTo>
                    <a:pt x="8" y="382"/>
                  </a:lnTo>
                  <a:lnTo>
                    <a:pt x="11" y="398"/>
                  </a:lnTo>
                  <a:lnTo>
                    <a:pt x="16" y="414"/>
                  </a:lnTo>
                  <a:lnTo>
                    <a:pt x="23" y="428"/>
                  </a:lnTo>
                  <a:lnTo>
                    <a:pt x="29" y="442"/>
                  </a:lnTo>
                  <a:lnTo>
                    <a:pt x="37" y="454"/>
                  </a:lnTo>
                  <a:lnTo>
                    <a:pt x="46" y="465"/>
                  </a:lnTo>
                  <a:lnTo>
                    <a:pt x="57" y="475"/>
                  </a:lnTo>
                  <a:lnTo>
                    <a:pt x="60" y="477"/>
                  </a:lnTo>
                  <a:lnTo>
                    <a:pt x="61" y="477"/>
                  </a:lnTo>
                  <a:lnTo>
                    <a:pt x="63" y="478"/>
                  </a:lnTo>
                  <a:lnTo>
                    <a:pt x="64" y="478"/>
                  </a:lnTo>
                  <a:lnTo>
                    <a:pt x="66" y="478"/>
                  </a:lnTo>
                  <a:lnTo>
                    <a:pt x="69" y="479"/>
                  </a:lnTo>
                  <a:lnTo>
                    <a:pt x="71" y="479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8" y="479"/>
                  </a:lnTo>
                  <a:lnTo>
                    <a:pt x="81" y="478"/>
                  </a:lnTo>
                  <a:lnTo>
                    <a:pt x="83" y="478"/>
                  </a:lnTo>
                  <a:lnTo>
                    <a:pt x="86" y="478"/>
                  </a:lnTo>
                  <a:lnTo>
                    <a:pt x="88" y="477"/>
                  </a:lnTo>
                  <a:lnTo>
                    <a:pt x="91" y="477"/>
                  </a:lnTo>
                  <a:lnTo>
                    <a:pt x="93" y="477"/>
                  </a:lnTo>
                  <a:lnTo>
                    <a:pt x="96" y="477"/>
                  </a:lnTo>
                  <a:lnTo>
                    <a:pt x="98" y="476"/>
                  </a:lnTo>
                  <a:lnTo>
                    <a:pt x="100" y="476"/>
                  </a:lnTo>
                  <a:lnTo>
                    <a:pt x="102" y="476"/>
                  </a:lnTo>
                  <a:lnTo>
                    <a:pt x="105" y="475"/>
                  </a:lnTo>
                  <a:lnTo>
                    <a:pt x="107" y="475"/>
                  </a:lnTo>
                  <a:lnTo>
                    <a:pt x="108" y="475"/>
                  </a:lnTo>
                  <a:lnTo>
                    <a:pt x="110" y="475"/>
                  </a:lnTo>
                  <a:lnTo>
                    <a:pt x="111" y="475"/>
                  </a:lnTo>
                  <a:lnTo>
                    <a:pt x="113" y="475"/>
                  </a:lnTo>
                  <a:lnTo>
                    <a:pt x="115" y="475"/>
                  </a:lnTo>
                  <a:lnTo>
                    <a:pt x="116" y="475"/>
                  </a:lnTo>
                  <a:lnTo>
                    <a:pt x="117" y="475"/>
                  </a:lnTo>
                  <a:lnTo>
                    <a:pt x="117" y="476"/>
                  </a:lnTo>
                  <a:lnTo>
                    <a:pt x="117" y="477"/>
                  </a:lnTo>
                  <a:lnTo>
                    <a:pt x="117" y="478"/>
                  </a:lnTo>
                  <a:lnTo>
                    <a:pt x="117" y="479"/>
                  </a:lnTo>
                  <a:lnTo>
                    <a:pt x="117" y="480"/>
                  </a:lnTo>
                  <a:lnTo>
                    <a:pt x="117" y="481"/>
                  </a:lnTo>
                  <a:lnTo>
                    <a:pt x="117" y="482"/>
                  </a:lnTo>
                  <a:lnTo>
                    <a:pt x="117" y="483"/>
                  </a:lnTo>
                  <a:lnTo>
                    <a:pt x="117" y="485"/>
                  </a:lnTo>
                  <a:lnTo>
                    <a:pt x="117" y="486"/>
                  </a:lnTo>
                  <a:lnTo>
                    <a:pt x="117" y="487"/>
                  </a:lnTo>
                  <a:lnTo>
                    <a:pt x="117" y="488"/>
                  </a:lnTo>
                  <a:lnTo>
                    <a:pt x="117" y="490"/>
                  </a:lnTo>
                  <a:lnTo>
                    <a:pt x="117" y="491"/>
                  </a:lnTo>
                  <a:lnTo>
                    <a:pt x="117" y="492"/>
                  </a:lnTo>
                  <a:lnTo>
                    <a:pt x="117" y="493"/>
                  </a:lnTo>
                  <a:lnTo>
                    <a:pt x="117" y="495"/>
                  </a:lnTo>
                  <a:lnTo>
                    <a:pt x="117" y="496"/>
                  </a:lnTo>
                  <a:lnTo>
                    <a:pt x="117" y="497"/>
                  </a:lnTo>
                  <a:lnTo>
                    <a:pt x="117" y="498"/>
                  </a:lnTo>
                  <a:lnTo>
                    <a:pt x="117" y="499"/>
                  </a:lnTo>
                  <a:lnTo>
                    <a:pt x="117" y="501"/>
                  </a:lnTo>
                  <a:lnTo>
                    <a:pt x="117" y="503"/>
                  </a:lnTo>
                  <a:lnTo>
                    <a:pt x="117" y="504"/>
                  </a:lnTo>
                  <a:lnTo>
                    <a:pt x="117" y="505"/>
                  </a:lnTo>
                  <a:lnTo>
                    <a:pt x="117" y="506"/>
                  </a:lnTo>
                  <a:lnTo>
                    <a:pt x="116" y="507"/>
                  </a:lnTo>
                  <a:lnTo>
                    <a:pt x="115" y="507"/>
                  </a:lnTo>
                  <a:lnTo>
                    <a:pt x="115" y="508"/>
                  </a:lnTo>
                  <a:lnTo>
                    <a:pt x="114" y="509"/>
                  </a:lnTo>
                  <a:lnTo>
                    <a:pt x="113" y="509"/>
                  </a:lnTo>
                  <a:lnTo>
                    <a:pt x="113" y="510"/>
                  </a:lnTo>
                  <a:lnTo>
                    <a:pt x="113" y="511"/>
                  </a:lnTo>
                  <a:lnTo>
                    <a:pt x="111" y="511"/>
                  </a:lnTo>
                  <a:lnTo>
                    <a:pt x="110" y="512"/>
                  </a:lnTo>
                  <a:lnTo>
                    <a:pt x="110" y="513"/>
                  </a:lnTo>
                  <a:lnTo>
                    <a:pt x="109" y="513"/>
                  </a:lnTo>
                  <a:lnTo>
                    <a:pt x="108" y="514"/>
                  </a:lnTo>
                  <a:lnTo>
                    <a:pt x="108" y="515"/>
                  </a:lnTo>
                  <a:lnTo>
                    <a:pt x="107" y="515"/>
                  </a:lnTo>
                  <a:lnTo>
                    <a:pt x="106" y="516"/>
                  </a:lnTo>
                  <a:lnTo>
                    <a:pt x="106" y="517"/>
                  </a:lnTo>
                  <a:lnTo>
                    <a:pt x="105" y="518"/>
                  </a:lnTo>
                  <a:lnTo>
                    <a:pt x="104" y="519"/>
                  </a:lnTo>
                  <a:lnTo>
                    <a:pt x="102" y="520"/>
                  </a:lnTo>
                  <a:lnTo>
                    <a:pt x="101" y="521"/>
                  </a:lnTo>
                  <a:lnTo>
                    <a:pt x="100" y="522"/>
                  </a:lnTo>
                  <a:lnTo>
                    <a:pt x="99" y="523"/>
                  </a:lnTo>
                  <a:lnTo>
                    <a:pt x="98" y="524"/>
                  </a:lnTo>
                  <a:lnTo>
                    <a:pt x="97" y="524"/>
                  </a:lnTo>
                  <a:lnTo>
                    <a:pt x="97" y="525"/>
                  </a:lnTo>
                  <a:lnTo>
                    <a:pt x="96" y="525"/>
                  </a:lnTo>
                  <a:lnTo>
                    <a:pt x="96" y="526"/>
                  </a:lnTo>
                  <a:lnTo>
                    <a:pt x="95" y="526"/>
                  </a:lnTo>
                  <a:lnTo>
                    <a:pt x="95" y="527"/>
                  </a:lnTo>
                  <a:lnTo>
                    <a:pt x="93" y="527"/>
                  </a:lnTo>
                  <a:lnTo>
                    <a:pt x="93" y="528"/>
                  </a:lnTo>
                  <a:lnTo>
                    <a:pt x="92" y="528"/>
                  </a:lnTo>
                  <a:lnTo>
                    <a:pt x="92" y="529"/>
                  </a:lnTo>
                  <a:lnTo>
                    <a:pt x="91" y="530"/>
                  </a:lnTo>
                  <a:lnTo>
                    <a:pt x="91" y="531"/>
                  </a:lnTo>
                  <a:lnTo>
                    <a:pt x="90" y="531"/>
                  </a:lnTo>
                  <a:lnTo>
                    <a:pt x="89" y="532"/>
                  </a:lnTo>
                  <a:lnTo>
                    <a:pt x="88" y="533"/>
                  </a:lnTo>
                  <a:lnTo>
                    <a:pt x="88" y="534"/>
                  </a:lnTo>
                  <a:lnTo>
                    <a:pt x="87" y="534"/>
                  </a:lnTo>
                  <a:lnTo>
                    <a:pt x="87" y="535"/>
                  </a:lnTo>
                  <a:lnTo>
                    <a:pt x="86" y="535"/>
                  </a:lnTo>
                  <a:lnTo>
                    <a:pt x="86" y="536"/>
                  </a:lnTo>
                  <a:lnTo>
                    <a:pt x="84" y="536"/>
                  </a:lnTo>
                  <a:lnTo>
                    <a:pt x="84" y="537"/>
                  </a:lnTo>
                  <a:lnTo>
                    <a:pt x="83" y="537"/>
                  </a:lnTo>
                  <a:lnTo>
                    <a:pt x="81" y="538"/>
                  </a:lnTo>
                  <a:lnTo>
                    <a:pt x="80" y="539"/>
                  </a:lnTo>
                  <a:lnTo>
                    <a:pt x="79" y="539"/>
                  </a:lnTo>
                  <a:lnTo>
                    <a:pt x="77" y="538"/>
                  </a:lnTo>
                  <a:lnTo>
                    <a:pt x="75" y="537"/>
                  </a:lnTo>
                  <a:lnTo>
                    <a:pt x="74" y="537"/>
                  </a:lnTo>
                  <a:lnTo>
                    <a:pt x="73" y="536"/>
                  </a:lnTo>
                  <a:lnTo>
                    <a:pt x="72" y="535"/>
                  </a:lnTo>
                  <a:lnTo>
                    <a:pt x="71" y="534"/>
                  </a:lnTo>
                  <a:lnTo>
                    <a:pt x="70" y="533"/>
                  </a:lnTo>
                  <a:lnTo>
                    <a:pt x="69" y="532"/>
                  </a:lnTo>
                  <a:lnTo>
                    <a:pt x="68" y="531"/>
                  </a:lnTo>
                  <a:lnTo>
                    <a:pt x="68" y="529"/>
                  </a:lnTo>
                  <a:lnTo>
                    <a:pt x="65" y="528"/>
                  </a:lnTo>
                  <a:lnTo>
                    <a:pt x="65" y="527"/>
                  </a:lnTo>
                  <a:lnTo>
                    <a:pt x="64" y="526"/>
                  </a:lnTo>
                  <a:lnTo>
                    <a:pt x="63" y="525"/>
                  </a:lnTo>
                  <a:lnTo>
                    <a:pt x="62" y="524"/>
                  </a:lnTo>
                  <a:lnTo>
                    <a:pt x="61" y="523"/>
                  </a:lnTo>
                  <a:lnTo>
                    <a:pt x="60" y="522"/>
                  </a:lnTo>
                  <a:lnTo>
                    <a:pt x="59" y="521"/>
                  </a:lnTo>
                  <a:lnTo>
                    <a:pt x="57" y="520"/>
                  </a:lnTo>
                  <a:lnTo>
                    <a:pt x="56" y="519"/>
                  </a:lnTo>
                  <a:lnTo>
                    <a:pt x="55" y="519"/>
                  </a:lnTo>
                  <a:lnTo>
                    <a:pt x="54" y="519"/>
                  </a:lnTo>
                  <a:lnTo>
                    <a:pt x="53" y="519"/>
                  </a:lnTo>
                  <a:lnTo>
                    <a:pt x="52" y="518"/>
                  </a:lnTo>
                  <a:lnTo>
                    <a:pt x="52" y="519"/>
                  </a:lnTo>
                  <a:lnTo>
                    <a:pt x="51" y="519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20"/>
                  </a:lnTo>
                  <a:lnTo>
                    <a:pt x="47" y="520"/>
                  </a:lnTo>
                  <a:lnTo>
                    <a:pt x="47" y="521"/>
                  </a:lnTo>
                  <a:lnTo>
                    <a:pt x="46" y="522"/>
                  </a:lnTo>
                  <a:lnTo>
                    <a:pt x="46" y="523"/>
                  </a:lnTo>
                  <a:lnTo>
                    <a:pt x="45" y="524"/>
                  </a:lnTo>
                  <a:lnTo>
                    <a:pt x="45" y="525"/>
                  </a:lnTo>
                  <a:lnTo>
                    <a:pt x="45" y="526"/>
                  </a:lnTo>
                  <a:lnTo>
                    <a:pt x="45" y="527"/>
                  </a:lnTo>
                  <a:lnTo>
                    <a:pt x="45" y="528"/>
                  </a:lnTo>
                  <a:lnTo>
                    <a:pt x="45" y="529"/>
                  </a:lnTo>
                  <a:lnTo>
                    <a:pt x="45" y="530"/>
                  </a:lnTo>
                  <a:lnTo>
                    <a:pt x="45" y="531"/>
                  </a:lnTo>
                  <a:lnTo>
                    <a:pt x="44" y="531"/>
                  </a:lnTo>
                  <a:lnTo>
                    <a:pt x="44" y="532"/>
                  </a:lnTo>
                  <a:lnTo>
                    <a:pt x="44" y="533"/>
                  </a:lnTo>
                  <a:lnTo>
                    <a:pt x="44" y="534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3" y="539"/>
                  </a:lnTo>
                  <a:lnTo>
                    <a:pt x="43" y="540"/>
                  </a:lnTo>
                  <a:lnTo>
                    <a:pt x="43" y="541"/>
                  </a:lnTo>
                  <a:lnTo>
                    <a:pt x="43" y="543"/>
                  </a:lnTo>
                  <a:lnTo>
                    <a:pt x="43" y="544"/>
                  </a:lnTo>
                  <a:lnTo>
                    <a:pt x="43" y="545"/>
                  </a:lnTo>
                  <a:lnTo>
                    <a:pt x="42" y="546"/>
                  </a:lnTo>
                  <a:lnTo>
                    <a:pt x="42" y="547"/>
                  </a:lnTo>
                  <a:lnTo>
                    <a:pt x="42" y="548"/>
                  </a:lnTo>
                  <a:lnTo>
                    <a:pt x="42" y="549"/>
                  </a:lnTo>
                  <a:lnTo>
                    <a:pt x="42" y="550"/>
                  </a:lnTo>
                  <a:lnTo>
                    <a:pt x="41" y="551"/>
                  </a:lnTo>
                  <a:lnTo>
                    <a:pt x="41" y="552"/>
                  </a:lnTo>
                  <a:lnTo>
                    <a:pt x="41" y="553"/>
                  </a:lnTo>
                  <a:lnTo>
                    <a:pt x="41" y="554"/>
                  </a:lnTo>
                  <a:lnTo>
                    <a:pt x="41" y="555"/>
                  </a:lnTo>
                  <a:lnTo>
                    <a:pt x="41" y="556"/>
                  </a:lnTo>
                  <a:lnTo>
                    <a:pt x="39" y="557"/>
                  </a:lnTo>
                  <a:lnTo>
                    <a:pt x="39" y="558"/>
                  </a:lnTo>
                  <a:lnTo>
                    <a:pt x="39" y="559"/>
                  </a:lnTo>
                  <a:lnTo>
                    <a:pt x="39" y="560"/>
                  </a:lnTo>
                  <a:lnTo>
                    <a:pt x="39" y="561"/>
                  </a:lnTo>
                  <a:lnTo>
                    <a:pt x="38" y="563"/>
                  </a:lnTo>
                  <a:lnTo>
                    <a:pt x="38" y="565"/>
                  </a:lnTo>
                  <a:lnTo>
                    <a:pt x="38" y="567"/>
                  </a:lnTo>
                  <a:lnTo>
                    <a:pt x="37" y="569"/>
                  </a:lnTo>
                  <a:lnTo>
                    <a:pt x="37" y="571"/>
                  </a:lnTo>
                  <a:lnTo>
                    <a:pt x="36" y="574"/>
                  </a:lnTo>
                  <a:lnTo>
                    <a:pt x="36" y="575"/>
                  </a:lnTo>
                  <a:lnTo>
                    <a:pt x="36" y="577"/>
                  </a:lnTo>
                  <a:lnTo>
                    <a:pt x="35" y="579"/>
                  </a:lnTo>
                  <a:lnTo>
                    <a:pt x="35" y="580"/>
                  </a:lnTo>
                  <a:lnTo>
                    <a:pt x="35" y="582"/>
                  </a:lnTo>
                  <a:lnTo>
                    <a:pt x="34" y="583"/>
                  </a:lnTo>
                  <a:lnTo>
                    <a:pt x="34" y="585"/>
                  </a:lnTo>
                  <a:lnTo>
                    <a:pt x="34" y="587"/>
                  </a:lnTo>
                  <a:lnTo>
                    <a:pt x="33" y="588"/>
                  </a:lnTo>
                  <a:lnTo>
                    <a:pt x="33" y="590"/>
                  </a:lnTo>
                  <a:lnTo>
                    <a:pt x="33" y="591"/>
                  </a:lnTo>
                  <a:lnTo>
                    <a:pt x="32" y="593"/>
                  </a:lnTo>
                  <a:lnTo>
                    <a:pt x="32" y="594"/>
                  </a:lnTo>
                  <a:lnTo>
                    <a:pt x="32" y="596"/>
                  </a:lnTo>
                  <a:lnTo>
                    <a:pt x="32" y="597"/>
                  </a:lnTo>
                  <a:lnTo>
                    <a:pt x="30" y="599"/>
                  </a:lnTo>
                  <a:lnTo>
                    <a:pt x="30" y="600"/>
                  </a:lnTo>
                  <a:lnTo>
                    <a:pt x="30" y="602"/>
                  </a:lnTo>
                  <a:lnTo>
                    <a:pt x="29" y="603"/>
                  </a:lnTo>
                  <a:lnTo>
                    <a:pt x="29" y="605"/>
                  </a:lnTo>
                  <a:lnTo>
                    <a:pt x="29" y="606"/>
                  </a:lnTo>
                  <a:lnTo>
                    <a:pt x="29" y="608"/>
                  </a:lnTo>
                  <a:lnTo>
                    <a:pt x="28" y="609"/>
                  </a:lnTo>
                  <a:lnTo>
                    <a:pt x="28" y="611"/>
                  </a:lnTo>
                  <a:lnTo>
                    <a:pt x="27" y="612"/>
                  </a:lnTo>
                  <a:lnTo>
                    <a:pt x="27" y="613"/>
                  </a:lnTo>
                  <a:lnTo>
                    <a:pt x="27" y="615"/>
                  </a:lnTo>
                  <a:lnTo>
                    <a:pt x="27" y="616"/>
                  </a:lnTo>
                  <a:lnTo>
                    <a:pt x="26" y="617"/>
                  </a:lnTo>
                  <a:lnTo>
                    <a:pt x="26" y="619"/>
                  </a:lnTo>
                  <a:lnTo>
                    <a:pt x="23" y="634"/>
                  </a:lnTo>
                  <a:lnTo>
                    <a:pt x="20" y="641"/>
                  </a:lnTo>
                  <a:lnTo>
                    <a:pt x="18" y="649"/>
                  </a:lnTo>
                  <a:lnTo>
                    <a:pt x="17" y="655"/>
                  </a:lnTo>
                  <a:lnTo>
                    <a:pt x="15" y="662"/>
                  </a:lnTo>
                  <a:lnTo>
                    <a:pt x="14" y="669"/>
                  </a:lnTo>
                  <a:lnTo>
                    <a:pt x="12" y="675"/>
                  </a:lnTo>
                  <a:lnTo>
                    <a:pt x="11" y="682"/>
                  </a:lnTo>
                  <a:lnTo>
                    <a:pt x="9" y="688"/>
                  </a:lnTo>
                  <a:lnTo>
                    <a:pt x="9" y="694"/>
                  </a:lnTo>
                  <a:lnTo>
                    <a:pt x="8" y="701"/>
                  </a:lnTo>
                  <a:lnTo>
                    <a:pt x="7" y="707"/>
                  </a:lnTo>
                  <a:lnTo>
                    <a:pt x="7" y="713"/>
                  </a:lnTo>
                  <a:lnTo>
                    <a:pt x="7" y="719"/>
                  </a:lnTo>
                  <a:lnTo>
                    <a:pt x="7" y="725"/>
                  </a:lnTo>
                  <a:lnTo>
                    <a:pt x="7" y="731"/>
                  </a:lnTo>
                  <a:lnTo>
                    <a:pt x="7" y="737"/>
                  </a:lnTo>
                  <a:lnTo>
                    <a:pt x="8" y="743"/>
                  </a:lnTo>
                  <a:lnTo>
                    <a:pt x="9" y="749"/>
                  </a:lnTo>
                  <a:lnTo>
                    <a:pt x="9" y="755"/>
                  </a:lnTo>
                  <a:lnTo>
                    <a:pt x="11" y="761"/>
                  </a:lnTo>
                  <a:lnTo>
                    <a:pt x="14" y="767"/>
                  </a:lnTo>
                  <a:lnTo>
                    <a:pt x="15" y="774"/>
                  </a:lnTo>
                  <a:lnTo>
                    <a:pt x="17" y="780"/>
                  </a:lnTo>
                  <a:lnTo>
                    <a:pt x="20" y="787"/>
                  </a:lnTo>
                  <a:lnTo>
                    <a:pt x="23" y="794"/>
                  </a:lnTo>
                  <a:lnTo>
                    <a:pt x="26" y="801"/>
                  </a:lnTo>
                  <a:lnTo>
                    <a:pt x="30" y="808"/>
                  </a:lnTo>
                  <a:lnTo>
                    <a:pt x="34" y="815"/>
                  </a:lnTo>
                  <a:lnTo>
                    <a:pt x="38" y="822"/>
                  </a:lnTo>
                  <a:lnTo>
                    <a:pt x="44" y="830"/>
                  </a:lnTo>
                  <a:lnTo>
                    <a:pt x="44" y="831"/>
                  </a:lnTo>
                  <a:lnTo>
                    <a:pt x="45" y="831"/>
                  </a:lnTo>
                  <a:lnTo>
                    <a:pt x="45" y="832"/>
                  </a:lnTo>
                  <a:lnTo>
                    <a:pt x="45" y="833"/>
                  </a:lnTo>
                  <a:lnTo>
                    <a:pt x="46" y="833"/>
                  </a:lnTo>
                  <a:lnTo>
                    <a:pt x="47" y="834"/>
                  </a:lnTo>
                  <a:lnTo>
                    <a:pt x="48" y="835"/>
                  </a:lnTo>
                  <a:lnTo>
                    <a:pt x="50" y="835"/>
                  </a:lnTo>
                  <a:lnTo>
                    <a:pt x="50" y="836"/>
                  </a:lnTo>
                  <a:lnTo>
                    <a:pt x="51" y="836"/>
                  </a:lnTo>
                  <a:lnTo>
                    <a:pt x="52" y="836"/>
                  </a:lnTo>
                  <a:lnTo>
                    <a:pt x="53" y="837"/>
                  </a:lnTo>
                  <a:lnTo>
                    <a:pt x="54" y="837"/>
                  </a:lnTo>
                  <a:lnTo>
                    <a:pt x="55" y="837"/>
                  </a:lnTo>
                  <a:lnTo>
                    <a:pt x="56" y="837"/>
                  </a:lnTo>
                  <a:lnTo>
                    <a:pt x="57" y="837"/>
                  </a:lnTo>
                  <a:lnTo>
                    <a:pt x="60" y="836"/>
                  </a:lnTo>
                  <a:lnTo>
                    <a:pt x="62" y="836"/>
                  </a:lnTo>
                  <a:lnTo>
                    <a:pt x="63" y="836"/>
                  </a:lnTo>
                  <a:lnTo>
                    <a:pt x="65" y="836"/>
                  </a:lnTo>
                  <a:lnTo>
                    <a:pt x="66" y="836"/>
                  </a:lnTo>
                  <a:lnTo>
                    <a:pt x="69" y="837"/>
                  </a:lnTo>
                  <a:lnTo>
                    <a:pt x="70" y="837"/>
                  </a:lnTo>
                  <a:lnTo>
                    <a:pt x="72" y="837"/>
                  </a:lnTo>
                  <a:lnTo>
                    <a:pt x="73" y="838"/>
                  </a:lnTo>
                  <a:lnTo>
                    <a:pt x="75" y="838"/>
                  </a:lnTo>
                  <a:lnTo>
                    <a:pt x="77" y="839"/>
                  </a:lnTo>
                  <a:lnTo>
                    <a:pt x="79" y="839"/>
                  </a:lnTo>
                  <a:lnTo>
                    <a:pt x="81" y="840"/>
                  </a:lnTo>
                  <a:lnTo>
                    <a:pt x="82" y="841"/>
                  </a:lnTo>
                  <a:lnTo>
                    <a:pt x="84" y="841"/>
                  </a:lnTo>
                  <a:lnTo>
                    <a:pt x="86" y="842"/>
                  </a:lnTo>
                  <a:lnTo>
                    <a:pt x="88" y="843"/>
                  </a:lnTo>
                  <a:lnTo>
                    <a:pt x="90" y="843"/>
                  </a:lnTo>
                  <a:lnTo>
                    <a:pt x="91" y="844"/>
                  </a:lnTo>
                  <a:lnTo>
                    <a:pt x="93" y="845"/>
                  </a:lnTo>
                  <a:lnTo>
                    <a:pt x="95" y="845"/>
                  </a:lnTo>
                  <a:lnTo>
                    <a:pt x="97" y="846"/>
                  </a:lnTo>
                  <a:lnTo>
                    <a:pt x="98" y="846"/>
                  </a:lnTo>
                  <a:lnTo>
                    <a:pt x="99" y="847"/>
                  </a:lnTo>
                  <a:lnTo>
                    <a:pt x="101" y="847"/>
                  </a:lnTo>
                  <a:lnTo>
                    <a:pt x="102" y="848"/>
                  </a:lnTo>
                  <a:lnTo>
                    <a:pt x="105" y="848"/>
                  </a:lnTo>
                  <a:lnTo>
                    <a:pt x="106" y="848"/>
                  </a:lnTo>
                  <a:lnTo>
                    <a:pt x="107" y="849"/>
                  </a:lnTo>
                  <a:lnTo>
                    <a:pt x="108" y="849"/>
                  </a:lnTo>
                  <a:lnTo>
                    <a:pt x="110" y="849"/>
                  </a:lnTo>
                  <a:lnTo>
                    <a:pt x="113" y="849"/>
                  </a:lnTo>
                  <a:lnTo>
                    <a:pt x="114" y="849"/>
                  </a:lnTo>
                  <a:lnTo>
                    <a:pt x="115" y="849"/>
                  </a:lnTo>
                  <a:lnTo>
                    <a:pt x="116" y="849"/>
                  </a:lnTo>
                  <a:lnTo>
                    <a:pt x="117" y="849"/>
                  </a:lnTo>
                  <a:lnTo>
                    <a:pt x="118" y="849"/>
                  </a:lnTo>
                  <a:lnTo>
                    <a:pt x="119" y="849"/>
                  </a:lnTo>
                  <a:lnTo>
                    <a:pt x="120" y="849"/>
                  </a:lnTo>
                  <a:lnTo>
                    <a:pt x="122" y="849"/>
                  </a:lnTo>
                  <a:lnTo>
                    <a:pt x="123" y="849"/>
                  </a:lnTo>
                  <a:lnTo>
                    <a:pt x="124" y="849"/>
                  </a:lnTo>
                  <a:lnTo>
                    <a:pt x="125" y="849"/>
                  </a:lnTo>
                  <a:lnTo>
                    <a:pt x="126" y="849"/>
                  </a:lnTo>
                  <a:lnTo>
                    <a:pt x="127" y="849"/>
                  </a:lnTo>
                  <a:lnTo>
                    <a:pt x="128" y="849"/>
                  </a:lnTo>
                  <a:lnTo>
                    <a:pt x="129" y="849"/>
                  </a:lnTo>
                  <a:lnTo>
                    <a:pt x="131" y="849"/>
                  </a:lnTo>
                  <a:lnTo>
                    <a:pt x="132" y="849"/>
                  </a:lnTo>
                  <a:lnTo>
                    <a:pt x="133" y="849"/>
                  </a:lnTo>
                  <a:lnTo>
                    <a:pt x="134" y="849"/>
                  </a:lnTo>
                  <a:lnTo>
                    <a:pt x="135" y="849"/>
                  </a:lnTo>
                  <a:lnTo>
                    <a:pt x="136" y="849"/>
                  </a:lnTo>
                  <a:lnTo>
                    <a:pt x="137" y="849"/>
                  </a:lnTo>
                  <a:lnTo>
                    <a:pt x="138" y="849"/>
                  </a:lnTo>
                  <a:lnTo>
                    <a:pt x="140" y="849"/>
                  </a:lnTo>
                  <a:lnTo>
                    <a:pt x="142" y="849"/>
                  </a:lnTo>
                  <a:lnTo>
                    <a:pt x="144" y="849"/>
                  </a:lnTo>
                  <a:lnTo>
                    <a:pt x="146" y="849"/>
                  </a:lnTo>
                  <a:lnTo>
                    <a:pt x="149" y="849"/>
                  </a:lnTo>
                  <a:lnTo>
                    <a:pt x="151" y="849"/>
                  </a:lnTo>
                  <a:lnTo>
                    <a:pt x="153" y="849"/>
                  </a:lnTo>
                  <a:lnTo>
                    <a:pt x="156" y="849"/>
                  </a:lnTo>
                  <a:lnTo>
                    <a:pt x="160" y="849"/>
                  </a:lnTo>
                  <a:lnTo>
                    <a:pt x="162" y="849"/>
                  </a:lnTo>
                  <a:lnTo>
                    <a:pt x="165" y="849"/>
                  </a:lnTo>
                  <a:lnTo>
                    <a:pt x="169" y="849"/>
                  </a:lnTo>
                  <a:lnTo>
                    <a:pt x="172" y="849"/>
                  </a:lnTo>
                  <a:lnTo>
                    <a:pt x="176" y="849"/>
                  </a:lnTo>
                  <a:lnTo>
                    <a:pt x="178" y="849"/>
                  </a:lnTo>
                  <a:lnTo>
                    <a:pt x="181" y="849"/>
                  </a:lnTo>
                  <a:lnTo>
                    <a:pt x="185" y="849"/>
                  </a:lnTo>
                  <a:lnTo>
                    <a:pt x="188" y="849"/>
                  </a:lnTo>
                  <a:lnTo>
                    <a:pt x="190" y="849"/>
                  </a:lnTo>
                  <a:lnTo>
                    <a:pt x="194" y="849"/>
                  </a:lnTo>
                  <a:lnTo>
                    <a:pt x="196" y="849"/>
                  </a:lnTo>
                  <a:lnTo>
                    <a:pt x="198" y="849"/>
                  </a:lnTo>
                  <a:lnTo>
                    <a:pt x="200" y="849"/>
                  </a:lnTo>
                  <a:lnTo>
                    <a:pt x="203" y="849"/>
                  </a:lnTo>
                  <a:lnTo>
                    <a:pt x="205" y="849"/>
                  </a:lnTo>
                  <a:lnTo>
                    <a:pt x="206" y="849"/>
                  </a:lnTo>
                  <a:lnTo>
                    <a:pt x="207" y="849"/>
                  </a:lnTo>
                  <a:lnTo>
                    <a:pt x="208" y="849"/>
                  </a:lnTo>
                  <a:lnTo>
                    <a:pt x="209" y="849"/>
                  </a:lnTo>
                  <a:lnTo>
                    <a:pt x="210" y="849"/>
                  </a:lnTo>
                  <a:lnTo>
                    <a:pt x="212" y="848"/>
                  </a:lnTo>
                  <a:lnTo>
                    <a:pt x="213" y="848"/>
                  </a:lnTo>
                  <a:lnTo>
                    <a:pt x="214" y="848"/>
                  </a:lnTo>
                  <a:lnTo>
                    <a:pt x="215" y="848"/>
                  </a:lnTo>
                  <a:lnTo>
                    <a:pt x="217" y="847"/>
                  </a:lnTo>
                  <a:lnTo>
                    <a:pt x="218" y="847"/>
                  </a:lnTo>
                  <a:lnTo>
                    <a:pt x="221" y="847"/>
                  </a:lnTo>
                  <a:lnTo>
                    <a:pt x="223" y="847"/>
                  </a:lnTo>
                  <a:lnTo>
                    <a:pt x="225" y="846"/>
                  </a:lnTo>
                  <a:lnTo>
                    <a:pt x="227" y="846"/>
                  </a:lnTo>
                  <a:lnTo>
                    <a:pt x="230" y="845"/>
                  </a:lnTo>
                  <a:lnTo>
                    <a:pt x="232" y="845"/>
                  </a:lnTo>
                  <a:lnTo>
                    <a:pt x="234" y="845"/>
                  </a:lnTo>
                  <a:lnTo>
                    <a:pt x="236" y="844"/>
                  </a:lnTo>
                  <a:lnTo>
                    <a:pt x="239" y="844"/>
                  </a:lnTo>
                  <a:lnTo>
                    <a:pt x="241" y="843"/>
                  </a:lnTo>
                  <a:lnTo>
                    <a:pt x="243" y="843"/>
                  </a:lnTo>
                  <a:lnTo>
                    <a:pt x="246" y="842"/>
                  </a:lnTo>
                  <a:lnTo>
                    <a:pt x="249" y="842"/>
                  </a:lnTo>
                  <a:lnTo>
                    <a:pt x="251" y="841"/>
                  </a:lnTo>
                  <a:lnTo>
                    <a:pt x="253" y="841"/>
                  </a:lnTo>
                  <a:lnTo>
                    <a:pt x="255" y="840"/>
                  </a:lnTo>
                  <a:lnTo>
                    <a:pt x="258" y="840"/>
                  </a:lnTo>
                  <a:lnTo>
                    <a:pt x="259" y="839"/>
                  </a:lnTo>
                  <a:lnTo>
                    <a:pt x="261" y="839"/>
                  </a:lnTo>
                  <a:lnTo>
                    <a:pt x="263" y="838"/>
                  </a:lnTo>
                  <a:lnTo>
                    <a:pt x="264" y="838"/>
                  </a:lnTo>
                  <a:lnTo>
                    <a:pt x="267" y="837"/>
                  </a:lnTo>
                  <a:lnTo>
                    <a:pt x="268" y="837"/>
                  </a:lnTo>
                  <a:lnTo>
                    <a:pt x="269" y="837"/>
                  </a:lnTo>
                  <a:lnTo>
                    <a:pt x="270" y="836"/>
                  </a:lnTo>
                  <a:lnTo>
                    <a:pt x="271" y="836"/>
                  </a:lnTo>
                  <a:lnTo>
                    <a:pt x="272" y="836"/>
                  </a:lnTo>
                  <a:lnTo>
                    <a:pt x="273" y="836"/>
                  </a:lnTo>
                  <a:lnTo>
                    <a:pt x="275" y="836"/>
                  </a:lnTo>
                  <a:lnTo>
                    <a:pt x="276" y="837"/>
                  </a:lnTo>
                  <a:lnTo>
                    <a:pt x="277" y="837"/>
                  </a:lnTo>
                  <a:lnTo>
                    <a:pt x="278" y="838"/>
                  </a:lnTo>
                  <a:lnTo>
                    <a:pt x="279" y="839"/>
                  </a:lnTo>
                  <a:lnTo>
                    <a:pt x="280" y="840"/>
                  </a:lnTo>
                  <a:lnTo>
                    <a:pt x="281" y="841"/>
                  </a:lnTo>
                  <a:lnTo>
                    <a:pt x="282" y="841"/>
                  </a:lnTo>
                  <a:lnTo>
                    <a:pt x="284" y="842"/>
                  </a:lnTo>
                  <a:lnTo>
                    <a:pt x="285" y="843"/>
                  </a:lnTo>
                  <a:lnTo>
                    <a:pt x="286" y="843"/>
                  </a:lnTo>
                  <a:lnTo>
                    <a:pt x="286" y="844"/>
                  </a:lnTo>
                  <a:lnTo>
                    <a:pt x="287" y="845"/>
                  </a:lnTo>
                  <a:lnTo>
                    <a:pt x="288" y="845"/>
                  </a:lnTo>
                  <a:lnTo>
                    <a:pt x="289" y="846"/>
                  </a:lnTo>
                  <a:lnTo>
                    <a:pt x="290" y="846"/>
                  </a:lnTo>
                  <a:lnTo>
                    <a:pt x="293" y="847"/>
                  </a:lnTo>
                  <a:lnTo>
                    <a:pt x="294" y="847"/>
                  </a:lnTo>
                  <a:lnTo>
                    <a:pt x="295" y="848"/>
                  </a:lnTo>
                  <a:lnTo>
                    <a:pt x="296" y="848"/>
                  </a:lnTo>
                  <a:lnTo>
                    <a:pt x="297" y="848"/>
                  </a:lnTo>
                  <a:lnTo>
                    <a:pt x="299" y="849"/>
                  </a:lnTo>
                  <a:lnTo>
                    <a:pt x="300" y="849"/>
                  </a:lnTo>
                  <a:lnTo>
                    <a:pt x="302" y="849"/>
                  </a:lnTo>
                  <a:lnTo>
                    <a:pt x="305" y="849"/>
                  </a:lnTo>
                  <a:lnTo>
                    <a:pt x="306" y="849"/>
                  </a:lnTo>
                  <a:lnTo>
                    <a:pt x="308" y="849"/>
                  </a:lnTo>
                  <a:lnTo>
                    <a:pt x="309" y="848"/>
                  </a:lnTo>
                  <a:lnTo>
                    <a:pt x="311" y="848"/>
                  </a:lnTo>
                  <a:lnTo>
                    <a:pt x="313" y="848"/>
                  </a:lnTo>
                  <a:lnTo>
                    <a:pt x="314" y="848"/>
                  </a:lnTo>
                  <a:lnTo>
                    <a:pt x="315" y="847"/>
                  </a:lnTo>
                  <a:lnTo>
                    <a:pt x="317" y="847"/>
                  </a:lnTo>
                  <a:lnTo>
                    <a:pt x="318" y="847"/>
                  </a:lnTo>
                  <a:lnTo>
                    <a:pt x="320" y="847"/>
                  </a:lnTo>
                  <a:lnTo>
                    <a:pt x="322" y="846"/>
                  </a:lnTo>
                  <a:lnTo>
                    <a:pt x="323" y="846"/>
                  </a:lnTo>
                  <a:lnTo>
                    <a:pt x="324" y="846"/>
                  </a:lnTo>
                  <a:lnTo>
                    <a:pt x="326" y="845"/>
                  </a:lnTo>
                  <a:lnTo>
                    <a:pt x="329" y="845"/>
                  </a:lnTo>
                  <a:lnTo>
                    <a:pt x="330" y="845"/>
                  </a:lnTo>
                  <a:lnTo>
                    <a:pt x="331" y="845"/>
                  </a:lnTo>
                  <a:lnTo>
                    <a:pt x="333" y="844"/>
                  </a:lnTo>
                  <a:lnTo>
                    <a:pt x="334" y="844"/>
                  </a:lnTo>
                  <a:lnTo>
                    <a:pt x="336" y="844"/>
                  </a:lnTo>
                  <a:lnTo>
                    <a:pt x="338" y="843"/>
                  </a:lnTo>
                  <a:lnTo>
                    <a:pt x="340" y="843"/>
                  </a:lnTo>
                  <a:lnTo>
                    <a:pt x="342" y="843"/>
                  </a:lnTo>
                  <a:lnTo>
                    <a:pt x="343" y="843"/>
                  </a:lnTo>
                  <a:lnTo>
                    <a:pt x="345" y="843"/>
                  </a:lnTo>
                  <a:lnTo>
                    <a:pt x="347" y="843"/>
                  </a:lnTo>
                  <a:lnTo>
                    <a:pt x="349" y="843"/>
                  </a:lnTo>
                  <a:lnTo>
                    <a:pt x="351" y="843"/>
                  </a:lnTo>
                  <a:lnTo>
                    <a:pt x="353" y="842"/>
                  </a:lnTo>
                  <a:lnTo>
                    <a:pt x="356" y="843"/>
                  </a:lnTo>
                  <a:lnTo>
                    <a:pt x="360" y="843"/>
                  </a:lnTo>
                  <a:lnTo>
                    <a:pt x="362" y="843"/>
                  </a:lnTo>
                  <a:lnTo>
                    <a:pt x="365" y="843"/>
                  </a:lnTo>
                  <a:lnTo>
                    <a:pt x="367" y="843"/>
                  </a:lnTo>
                  <a:lnTo>
                    <a:pt x="369" y="843"/>
                  </a:lnTo>
                  <a:lnTo>
                    <a:pt x="370" y="843"/>
                  </a:lnTo>
                  <a:lnTo>
                    <a:pt x="372" y="843"/>
                  </a:lnTo>
                  <a:lnTo>
                    <a:pt x="374" y="843"/>
                  </a:lnTo>
                  <a:lnTo>
                    <a:pt x="376" y="843"/>
                  </a:lnTo>
                  <a:lnTo>
                    <a:pt x="378" y="844"/>
                  </a:lnTo>
                  <a:lnTo>
                    <a:pt x="379" y="844"/>
                  </a:lnTo>
                  <a:lnTo>
                    <a:pt x="380" y="844"/>
                  </a:lnTo>
                  <a:lnTo>
                    <a:pt x="383" y="844"/>
                  </a:lnTo>
                  <a:lnTo>
                    <a:pt x="384" y="845"/>
                  </a:lnTo>
                  <a:lnTo>
                    <a:pt x="385" y="845"/>
                  </a:lnTo>
                  <a:lnTo>
                    <a:pt x="387" y="845"/>
                  </a:lnTo>
                  <a:lnTo>
                    <a:pt x="388" y="845"/>
                  </a:lnTo>
                  <a:lnTo>
                    <a:pt x="389" y="845"/>
                  </a:lnTo>
                  <a:lnTo>
                    <a:pt x="390" y="846"/>
                  </a:lnTo>
                  <a:lnTo>
                    <a:pt x="392" y="846"/>
                  </a:lnTo>
                  <a:lnTo>
                    <a:pt x="394" y="846"/>
                  </a:lnTo>
                  <a:lnTo>
                    <a:pt x="395" y="847"/>
                  </a:lnTo>
                  <a:lnTo>
                    <a:pt x="396" y="847"/>
                  </a:lnTo>
                  <a:lnTo>
                    <a:pt x="397" y="847"/>
                  </a:lnTo>
                  <a:lnTo>
                    <a:pt x="398" y="847"/>
                  </a:lnTo>
                  <a:lnTo>
                    <a:pt x="401" y="847"/>
                  </a:lnTo>
                  <a:lnTo>
                    <a:pt x="402" y="848"/>
                  </a:lnTo>
                  <a:lnTo>
                    <a:pt x="403" y="848"/>
                  </a:lnTo>
                  <a:lnTo>
                    <a:pt x="405" y="848"/>
                  </a:lnTo>
                  <a:lnTo>
                    <a:pt x="406" y="849"/>
                  </a:lnTo>
                  <a:lnTo>
                    <a:pt x="408" y="849"/>
                  </a:lnTo>
                  <a:lnTo>
                    <a:pt x="411" y="849"/>
                  </a:lnTo>
                  <a:lnTo>
                    <a:pt x="412" y="849"/>
                  </a:lnTo>
                  <a:lnTo>
                    <a:pt x="414" y="849"/>
                  </a:lnTo>
                  <a:lnTo>
                    <a:pt x="415" y="849"/>
                  </a:lnTo>
                  <a:lnTo>
                    <a:pt x="416" y="849"/>
                  </a:lnTo>
                  <a:lnTo>
                    <a:pt x="419" y="849"/>
                  </a:lnTo>
                  <a:lnTo>
                    <a:pt x="421" y="850"/>
                  </a:lnTo>
                  <a:lnTo>
                    <a:pt x="422" y="850"/>
                  </a:lnTo>
                  <a:lnTo>
                    <a:pt x="424" y="850"/>
                  </a:lnTo>
                  <a:lnTo>
                    <a:pt x="426" y="850"/>
                  </a:lnTo>
                  <a:lnTo>
                    <a:pt x="428" y="850"/>
                  </a:lnTo>
                  <a:lnTo>
                    <a:pt x="430" y="850"/>
                  </a:lnTo>
                  <a:lnTo>
                    <a:pt x="432" y="850"/>
                  </a:lnTo>
                  <a:lnTo>
                    <a:pt x="434" y="850"/>
                  </a:lnTo>
                  <a:lnTo>
                    <a:pt x="437" y="850"/>
                  </a:lnTo>
                  <a:lnTo>
                    <a:pt x="438" y="850"/>
                  </a:lnTo>
                  <a:lnTo>
                    <a:pt x="440" y="850"/>
                  </a:lnTo>
                  <a:lnTo>
                    <a:pt x="441" y="850"/>
                  </a:lnTo>
                  <a:lnTo>
                    <a:pt x="443" y="850"/>
                  </a:lnTo>
                  <a:lnTo>
                    <a:pt x="446" y="850"/>
                  </a:lnTo>
                  <a:lnTo>
                    <a:pt x="448" y="850"/>
                  </a:lnTo>
                  <a:lnTo>
                    <a:pt x="449" y="850"/>
                  </a:lnTo>
                  <a:lnTo>
                    <a:pt x="450" y="850"/>
                  </a:lnTo>
                  <a:lnTo>
                    <a:pt x="452" y="849"/>
                  </a:lnTo>
                  <a:lnTo>
                    <a:pt x="453" y="849"/>
                  </a:lnTo>
                  <a:lnTo>
                    <a:pt x="455" y="849"/>
                  </a:lnTo>
                  <a:lnTo>
                    <a:pt x="457" y="849"/>
                  </a:lnTo>
                  <a:lnTo>
                    <a:pt x="458" y="849"/>
                  </a:lnTo>
                  <a:lnTo>
                    <a:pt x="459" y="849"/>
                  </a:lnTo>
                  <a:lnTo>
                    <a:pt x="460" y="849"/>
                  </a:lnTo>
                  <a:lnTo>
                    <a:pt x="461" y="849"/>
                  </a:lnTo>
                  <a:lnTo>
                    <a:pt x="464" y="849"/>
                  </a:lnTo>
                  <a:lnTo>
                    <a:pt x="465" y="848"/>
                  </a:lnTo>
                  <a:lnTo>
                    <a:pt x="466" y="848"/>
                  </a:lnTo>
                  <a:lnTo>
                    <a:pt x="467" y="848"/>
                  </a:lnTo>
                  <a:lnTo>
                    <a:pt x="469" y="848"/>
                  </a:lnTo>
                  <a:lnTo>
                    <a:pt x="470" y="848"/>
                  </a:lnTo>
                  <a:lnTo>
                    <a:pt x="471" y="848"/>
                  </a:lnTo>
                  <a:lnTo>
                    <a:pt x="474" y="848"/>
                  </a:lnTo>
                  <a:lnTo>
                    <a:pt x="475" y="849"/>
                  </a:lnTo>
                  <a:lnTo>
                    <a:pt x="477" y="849"/>
                  </a:lnTo>
                  <a:lnTo>
                    <a:pt x="478" y="849"/>
                  </a:lnTo>
                  <a:lnTo>
                    <a:pt x="479" y="849"/>
                  </a:lnTo>
                  <a:lnTo>
                    <a:pt x="482" y="849"/>
                  </a:lnTo>
                  <a:lnTo>
                    <a:pt x="484" y="849"/>
                  </a:lnTo>
                  <a:lnTo>
                    <a:pt x="485" y="849"/>
                  </a:lnTo>
                  <a:lnTo>
                    <a:pt x="487" y="849"/>
                  </a:lnTo>
                  <a:lnTo>
                    <a:pt x="488" y="849"/>
                  </a:lnTo>
                  <a:lnTo>
                    <a:pt x="491" y="849"/>
                  </a:lnTo>
                  <a:lnTo>
                    <a:pt x="493" y="850"/>
                  </a:lnTo>
                  <a:lnTo>
                    <a:pt x="494" y="850"/>
                  </a:lnTo>
                  <a:lnTo>
                    <a:pt x="496" y="850"/>
                  </a:lnTo>
                  <a:lnTo>
                    <a:pt x="497" y="850"/>
                  </a:lnTo>
                  <a:lnTo>
                    <a:pt x="500" y="850"/>
                  </a:lnTo>
                  <a:lnTo>
                    <a:pt x="502" y="850"/>
                  </a:lnTo>
                  <a:lnTo>
                    <a:pt x="503" y="850"/>
                  </a:lnTo>
                  <a:lnTo>
                    <a:pt x="505" y="850"/>
                  </a:lnTo>
                  <a:lnTo>
                    <a:pt x="506" y="850"/>
                  </a:lnTo>
                  <a:lnTo>
                    <a:pt x="509" y="849"/>
                  </a:lnTo>
                  <a:lnTo>
                    <a:pt x="511" y="849"/>
                  </a:lnTo>
                  <a:lnTo>
                    <a:pt x="512" y="849"/>
                  </a:lnTo>
                  <a:lnTo>
                    <a:pt x="514" y="849"/>
                  </a:lnTo>
                  <a:lnTo>
                    <a:pt x="516" y="848"/>
                  </a:lnTo>
                  <a:lnTo>
                    <a:pt x="518" y="848"/>
                  </a:lnTo>
                  <a:lnTo>
                    <a:pt x="519" y="848"/>
                  </a:lnTo>
                  <a:lnTo>
                    <a:pt x="520" y="847"/>
                  </a:lnTo>
                  <a:lnTo>
                    <a:pt x="521" y="847"/>
                  </a:lnTo>
                  <a:lnTo>
                    <a:pt x="522" y="847"/>
                  </a:lnTo>
                  <a:lnTo>
                    <a:pt x="523" y="846"/>
                  </a:lnTo>
                  <a:lnTo>
                    <a:pt x="524" y="846"/>
                  </a:lnTo>
                  <a:lnTo>
                    <a:pt x="525" y="846"/>
                  </a:lnTo>
                  <a:lnTo>
                    <a:pt x="527" y="845"/>
                  </a:lnTo>
                  <a:lnTo>
                    <a:pt x="528" y="845"/>
                  </a:lnTo>
                  <a:lnTo>
                    <a:pt x="529" y="845"/>
                  </a:lnTo>
                  <a:lnTo>
                    <a:pt x="530" y="845"/>
                  </a:lnTo>
                  <a:lnTo>
                    <a:pt x="530" y="844"/>
                  </a:lnTo>
                  <a:lnTo>
                    <a:pt x="531" y="844"/>
                  </a:lnTo>
                  <a:lnTo>
                    <a:pt x="532" y="844"/>
                  </a:lnTo>
                  <a:lnTo>
                    <a:pt x="533" y="843"/>
                  </a:lnTo>
                  <a:lnTo>
                    <a:pt x="534" y="843"/>
                  </a:lnTo>
                  <a:lnTo>
                    <a:pt x="536" y="843"/>
                  </a:lnTo>
                  <a:lnTo>
                    <a:pt x="537" y="843"/>
                  </a:lnTo>
                  <a:lnTo>
                    <a:pt x="538" y="843"/>
                  </a:lnTo>
                  <a:lnTo>
                    <a:pt x="539" y="843"/>
                  </a:lnTo>
                  <a:lnTo>
                    <a:pt x="540" y="843"/>
                  </a:lnTo>
                  <a:lnTo>
                    <a:pt x="542" y="842"/>
                  </a:lnTo>
                  <a:lnTo>
                    <a:pt x="543" y="842"/>
                  </a:lnTo>
                  <a:lnTo>
                    <a:pt x="545" y="842"/>
                  </a:lnTo>
                  <a:lnTo>
                    <a:pt x="547" y="842"/>
                  </a:lnTo>
                  <a:lnTo>
                    <a:pt x="548" y="842"/>
                  </a:lnTo>
                  <a:lnTo>
                    <a:pt x="550" y="842"/>
                  </a:lnTo>
                  <a:lnTo>
                    <a:pt x="551" y="841"/>
                  </a:lnTo>
                  <a:lnTo>
                    <a:pt x="554" y="841"/>
                  </a:lnTo>
                  <a:lnTo>
                    <a:pt x="555" y="841"/>
                  </a:lnTo>
                  <a:lnTo>
                    <a:pt x="557" y="841"/>
                  </a:lnTo>
                  <a:lnTo>
                    <a:pt x="558" y="841"/>
                  </a:lnTo>
                  <a:lnTo>
                    <a:pt x="560" y="841"/>
                  </a:lnTo>
                  <a:lnTo>
                    <a:pt x="563" y="841"/>
                  </a:lnTo>
                  <a:lnTo>
                    <a:pt x="565" y="840"/>
                  </a:lnTo>
                  <a:lnTo>
                    <a:pt x="567" y="840"/>
                  </a:lnTo>
                  <a:lnTo>
                    <a:pt x="569" y="840"/>
                  </a:lnTo>
                  <a:lnTo>
                    <a:pt x="570" y="840"/>
                  </a:lnTo>
                  <a:lnTo>
                    <a:pt x="573" y="839"/>
                  </a:lnTo>
                  <a:lnTo>
                    <a:pt x="575" y="839"/>
                  </a:lnTo>
                  <a:lnTo>
                    <a:pt x="577" y="839"/>
                  </a:lnTo>
                  <a:lnTo>
                    <a:pt x="579" y="839"/>
                  </a:lnTo>
                  <a:lnTo>
                    <a:pt x="582" y="839"/>
                  </a:lnTo>
                  <a:lnTo>
                    <a:pt x="584" y="839"/>
                  </a:lnTo>
                  <a:lnTo>
                    <a:pt x="586" y="838"/>
                  </a:lnTo>
                  <a:lnTo>
                    <a:pt x="587" y="838"/>
                  </a:lnTo>
                  <a:lnTo>
                    <a:pt x="590" y="838"/>
                  </a:lnTo>
                  <a:lnTo>
                    <a:pt x="592" y="837"/>
                  </a:lnTo>
                  <a:lnTo>
                    <a:pt x="594" y="837"/>
                  </a:lnTo>
                  <a:lnTo>
                    <a:pt x="596" y="837"/>
                  </a:lnTo>
                  <a:lnTo>
                    <a:pt x="599" y="837"/>
                  </a:lnTo>
                  <a:lnTo>
                    <a:pt x="601" y="837"/>
                  </a:lnTo>
                  <a:lnTo>
                    <a:pt x="603" y="836"/>
                  </a:lnTo>
                  <a:lnTo>
                    <a:pt x="605" y="835"/>
                  </a:lnTo>
                  <a:lnTo>
                    <a:pt x="608" y="835"/>
                  </a:lnTo>
                  <a:lnTo>
                    <a:pt x="609" y="835"/>
                  </a:lnTo>
                  <a:lnTo>
                    <a:pt x="610" y="834"/>
                  </a:lnTo>
                  <a:lnTo>
                    <a:pt x="612" y="834"/>
                  </a:lnTo>
                  <a:lnTo>
                    <a:pt x="614" y="834"/>
                  </a:lnTo>
                  <a:lnTo>
                    <a:pt x="615" y="833"/>
                  </a:lnTo>
                  <a:lnTo>
                    <a:pt x="618" y="833"/>
                  </a:lnTo>
                  <a:lnTo>
                    <a:pt x="619" y="832"/>
                  </a:lnTo>
                  <a:lnTo>
                    <a:pt x="621" y="832"/>
                  </a:lnTo>
                  <a:lnTo>
                    <a:pt x="622" y="831"/>
                  </a:lnTo>
                  <a:lnTo>
                    <a:pt x="624" y="831"/>
                  </a:lnTo>
                  <a:lnTo>
                    <a:pt x="626" y="831"/>
                  </a:lnTo>
                  <a:lnTo>
                    <a:pt x="628" y="830"/>
                  </a:lnTo>
                  <a:lnTo>
                    <a:pt x="629" y="829"/>
                  </a:lnTo>
                  <a:lnTo>
                    <a:pt x="630" y="829"/>
                  </a:lnTo>
                  <a:lnTo>
                    <a:pt x="632" y="829"/>
                  </a:lnTo>
                  <a:lnTo>
                    <a:pt x="635" y="828"/>
                  </a:lnTo>
                  <a:lnTo>
                    <a:pt x="636" y="828"/>
                  </a:lnTo>
                  <a:lnTo>
                    <a:pt x="637" y="827"/>
                  </a:lnTo>
                  <a:lnTo>
                    <a:pt x="639" y="827"/>
                  </a:lnTo>
                  <a:lnTo>
                    <a:pt x="640" y="827"/>
                  </a:lnTo>
                  <a:lnTo>
                    <a:pt x="642" y="826"/>
                  </a:lnTo>
                  <a:lnTo>
                    <a:pt x="644" y="826"/>
                  </a:lnTo>
                  <a:lnTo>
                    <a:pt x="646" y="825"/>
                  </a:lnTo>
                  <a:lnTo>
                    <a:pt x="647" y="825"/>
                  </a:lnTo>
                  <a:lnTo>
                    <a:pt x="648" y="825"/>
                  </a:lnTo>
                  <a:lnTo>
                    <a:pt x="650" y="825"/>
                  </a:lnTo>
                  <a:lnTo>
                    <a:pt x="651" y="824"/>
                  </a:lnTo>
                  <a:lnTo>
                    <a:pt x="654" y="824"/>
                  </a:lnTo>
                  <a:lnTo>
                    <a:pt x="656" y="823"/>
                  </a:lnTo>
                  <a:lnTo>
                    <a:pt x="657" y="823"/>
                  </a:lnTo>
                  <a:lnTo>
                    <a:pt x="658" y="823"/>
                  </a:lnTo>
                  <a:lnTo>
                    <a:pt x="659" y="823"/>
                  </a:lnTo>
                  <a:lnTo>
                    <a:pt x="660" y="823"/>
                  </a:lnTo>
                  <a:lnTo>
                    <a:pt x="662" y="823"/>
                  </a:lnTo>
                  <a:lnTo>
                    <a:pt x="663" y="823"/>
                  </a:lnTo>
                  <a:lnTo>
                    <a:pt x="664" y="823"/>
                  </a:lnTo>
                  <a:lnTo>
                    <a:pt x="665" y="823"/>
                  </a:lnTo>
                  <a:lnTo>
                    <a:pt x="666" y="823"/>
                  </a:lnTo>
                  <a:lnTo>
                    <a:pt x="667" y="823"/>
                  </a:lnTo>
                  <a:lnTo>
                    <a:pt x="668" y="823"/>
                  </a:lnTo>
                  <a:lnTo>
                    <a:pt x="669" y="823"/>
                  </a:lnTo>
                  <a:lnTo>
                    <a:pt x="671" y="823"/>
                  </a:lnTo>
                  <a:lnTo>
                    <a:pt x="672" y="823"/>
                  </a:lnTo>
                  <a:lnTo>
                    <a:pt x="673" y="823"/>
                  </a:lnTo>
                  <a:lnTo>
                    <a:pt x="674" y="823"/>
                  </a:lnTo>
                  <a:lnTo>
                    <a:pt x="675" y="823"/>
                  </a:lnTo>
                  <a:lnTo>
                    <a:pt x="676" y="823"/>
                  </a:lnTo>
                  <a:lnTo>
                    <a:pt x="677" y="823"/>
                  </a:lnTo>
                  <a:lnTo>
                    <a:pt x="678" y="823"/>
                  </a:lnTo>
                  <a:lnTo>
                    <a:pt x="680" y="823"/>
                  </a:lnTo>
                  <a:lnTo>
                    <a:pt x="681" y="823"/>
                  </a:lnTo>
                  <a:lnTo>
                    <a:pt x="682" y="823"/>
                  </a:lnTo>
                  <a:lnTo>
                    <a:pt x="684" y="823"/>
                  </a:lnTo>
                  <a:lnTo>
                    <a:pt x="685" y="823"/>
                  </a:lnTo>
                  <a:lnTo>
                    <a:pt x="686" y="823"/>
                  </a:lnTo>
                  <a:lnTo>
                    <a:pt x="689" y="824"/>
                  </a:lnTo>
                  <a:lnTo>
                    <a:pt x="690" y="824"/>
                  </a:lnTo>
                  <a:lnTo>
                    <a:pt x="691" y="824"/>
                  </a:lnTo>
                  <a:lnTo>
                    <a:pt x="693" y="824"/>
                  </a:lnTo>
                  <a:lnTo>
                    <a:pt x="696" y="825"/>
                  </a:lnTo>
                  <a:lnTo>
                    <a:pt x="699" y="825"/>
                  </a:lnTo>
                  <a:lnTo>
                    <a:pt x="700" y="825"/>
                  </a:lnTo>
                  <a:lnTo>
                    <a:pt x="702" y="826"/>
                  </a:lnTo>
                  <a:lnTo>
                    <a:pt x="704" y="827"/>
                  </a:lnTo>
                  <a:lnTo>
                    <a:pt x="707" y="828"/>
                  </a:lnTo>
                  <a:lnTo>
                    <a:pt x="709" y="829"/>
                  </a:lnTo>
                  <a:lnTo>
                    <a:pt x="711" y="830"/>
                  </a:lnTo>
                  <a:lnTo>
                    <a:pt x="713" y="831"/>
                  </a:lnTo>
                  <a:lnTo>
                    <a:pt x="716" y="832"/>
                  </a:lnTo>
                  <a:lnTo>
                    <a:pt x="718" y="833"/>
                  </a:lnTo>
                  <a:lnTo>
                    <a:pt x="721" y="835"/>
                  </a:lnTo>
                  <a:lnTo>
                    <a:pt x="723" y="836"/>
                  </a:lnTo>
                  <a:lnTo>
                    <a:pt x="726" y="837"/>
                  </a:lnTo>
                  <a:lnTo>
                    <a:pt x="729" y="838"/>
                  </a:lnTo>
                  <a:lnTo>
                    <a:pt x="731" y="839"/>
                  </a:lnTo>
                  <a:lnTo>
                    <a:pt x="734" y="841"/>
                  </a:lnTo>
                  <a:lnTo>
                    <a:pt x="737" y="842"/>
                  </a:lnTo>
                  <a:lnTo>
                    <a:pt x="739" y="843"/>
                  </a:lnTo>
                  <a:lnTo>
                    <a:pt x="743" y="844"/>
                  </a:lnTo>
                  <a:lnTo>
                    <a:pt x="745" y="845"/>
                  </a:lnTo>
                  <a:lnTo>
                    <a:pt x="747" y="846"/>
                  </a:lnTo>
                  <a:lnTo>
                    <a:pt x="750" y="847"/>
                  </a:lnTo>
                  <a:lnTo>
                    <a:pt x="754" y="847"/>
                  </a:lnTo>
                  <a:lnTo>
                    <a:pt x="756" y="848"/>
                  </a:lnTo>
                  <a:lnTo>
                    <a:pt x="758" y="849"/>
                  </a:lnTo>
                  <a:lnTo>
                    <a:pt x="762" y="849"/>
                  </a:lnTo>
                  <a:lnTo>
                    <a:pt x="764" y="849"/>
                  </a:lnTo>
                  <a:lnTo>
                    <a:pt x="767" y="849"/>
                  </a:lnTo>
                  <a:lnTo>
                    <a:pt x="770" y="849"/>
                  </a:lnTo>
                  <a:lnTo>
                    <a:pt x="773" y="849"/>
                  </a:lnTo>
                  <a:lnTo>
                    <a:pt x="777" y="848"/>
                  </a:lnTo>
                  <a:lnTo>
                    <a:pt x="780" y="848"/>
                  </a:lnTo>
                  <a:lnTo>
                    <a:pt x="782" y="848"/>
                  </a:lnTo>
                  <a:lnTo>
                    <a:pt x="785" y="847"/>
                  </a:lnTo>
                  <a:lnTo>
                    <a:pt x="788" y="847"/>
                  </a:lnTo>
                  <a:lnTo>
                    <a:pt x="790" y="847"/>
                  </a:lnTo>
                  <a:lnTo>
                    <a:pt x="792" y="847"/>
                  </a:lnTo>
                  <a:lnTo>
                    <a:pt x="795" y="847"/>
                  </a:lnTo>
                  <a:lnTo>
                    <a:pt x="798" y="847"/>
                  </a:lnTo>
                  <a:lnTo>
                    <a:pt x="801" y="847"/>
                  </a:lnTo>
                  <a:lnTo>
                    <a:pt x="803" y="847"/>
                  </a:lnTo>
                  <a:lnTo>
                    <a:pt x="807" y="847"/>
                  </a:lnTo>
                  <a:lnTo>
                    <a:pt x="809" y="847"/>
                  </a:lnTo>
                  <a:lnTo>
                    <a:pt x="812" y="847"/>
                  </a:lnTo>
                  <a:lnTo>
                    <a:pt x="815" y="846"/>
                  </a:lnTo>
                  <a:lnTo>
                    <a:pt x="817" y="846"/>
                  </a:lnTo>
                  <a:lnTo>
                    <a:pt x="819" y="846"/>
                  </a:lnTo>
                  <a:lnTo>
                    <a:pt x="822" y="846"/>
                  </a:lnTo>
                  <a:lnTo>
                    <a:pt x="825" y="846"/>
                  </a:lnTo>
                  <a:lnTo>
                    <a:pt x="827" y="846"/>
                  </a:lnTo>
                  <a:lnTo>
                    <a:pt x="829" y="846"/>
                  </a:lnTo>
                  <a:lnTo>
                    <a:pt x="831" y="845"/>
                  </a:lnTo>
                  <a:lnTo>
                    <a:pt x="834" y="845"/>
                  </a:lnTo>
                  <a:lnTo>
                    <a:pt x="836" y="845"/>
                  </a:lnTo>
                  <a:lnTo>
                    <a:pt x="837" y="845"/>
                  </a:lnTo>
                  <a:lnTo>
                    <a:pt x="839" y="845"/>
                  </a:lnTo>
                  <a:lnTo>
                    <a:pt x="840" y="844"/>
                  </a:lnTo>
                  <a:lnTo>
                    <a:pt x="842" y="844"/>
                  </a:lnTo>
                  <a:lnTo>
                    <a:pt x="844" y="843"/>
                  </a:lnTo>
                  <a:lnTo>
                    <a:pt x="846" y="843"/>
                  </a:lnTo>
                  <a:lnTo>
                    <a:pt x="846" y="841"/>
                  </a:lnTo>
                  <a:lnTo>
                    <a:pt x="846" y="840"/>
                  </a:lnTo>
                  <a:lnTo>
                    <a:pt x="846" y="839"/>
                  </a:lnTo>
                  <a:lnTo>
                    <a:pt x="845" y="838"/>
                  </a:lnTo>
                  <a:lnTo>
                    <a:pt x="844" y="837"/>
                  </a:lnTo>
                  <a:lnTo>
                    <a:pt x="844" y="836"/>
                  </a:lnTo>
                  <a:lnTo>
                    <a:pt x="843" y="835"/>
                  </a:lnTo>
                  <a:lnTo>
                    <a:pt x="842" y="833"/>
                  </a:lnTo>
                  <a:lnTo>
                    <a:pt x="842" y="832"/>
                  </a:lnTo>
                  <a:lnTo>
                    <a:pt x="840" y="831"/>
                  </a:lnTo>
                  <a:lnTo>
                    <a:pt x="839" y="829"/>
                  </a:lnTo>
                  <a:lnTo>
                    <a:pt x="838" y="827"/>
                  </a:lnTo>
                  <a:lnTo>
                    <a:pt x="837" y="826"/>
                  </a:lnTo>
                  <a:lnTo>
                    <a:pt x="835" y="824"/>
                  </a:lnTo>
                  <a:lnTo>
                    <a:pt x="835" y="823"/>
                  </a:lnTo>
                  <a:lnTo>
                    <a:pt x="833" y="821"/>
                  </a:lnTo>
                  <a:lnTo>
                    <a:pt x="831" y="819"/>
                  </a:lnTo>
                  <a:lnTo>
                    <a:pt x="830" y="817"/>
                  </a:lnTo>
                  <a:lnTo>
                    <a:pt x="829" y="815"/>
                  </a:lnTo>
                  <a:lnTo>
                    <a:pt x="828" y="813"/>
                  </a:lnTo>
                  <a:lnTo>
                    <a:pt x="827" y="811"/>
                  </a:lnTo>
                  <a:lnTo>
                    <a:pt x="826" y="809"/>
                  </a:lnTo>
                  <a:lnTo>
                    <a:pt x="824" y="807"/>
                  </a:lnTo>
                  <a:lnTo>
                    <a:pt x="824" y="804"/>
                  </a:lnTo>
                  <a:lnTo>
                    <a:pt x="822" y="802"/>
                  </a:lnTo>
                  <a:lnTo>
                    <a:pt x="821" y="800"/>
                  </a:lnTo>
                  <a:lnTo>
                    <a:pt x="820" y="797"/>
                  </a:lnTo>
                  <a:lnTo>
                    <a:pt x="819" y="795"/>
                  </a:lnTo>
                  <a:lnTo>
                    <a:pt x="819" y="793"/>
                  </a:lnTo>
                  <a:lnTo>
                    <a:pt x="813" y="766"/>
                  </a:lnTo>
                  <a:lnTo>
                    <a:pt x="812" y="753"/>
                  </a:lnTo>
                  <a:lnTo>
                    <a:pt x="811" y="741"/>
                  </a:lnTo>
                  <a:lnTo>
                    <a:pt x="810" y="729"/>
                  </a:lnTo>
                  <a:lnTo>
                    <a:pt x="811" y="717"/>
                  </a:lnTo>
                  <a:lnTo>
                    <a:pt x="812" y="705"/>
                  </a:lnTo>
                  <a:lnTo>
                    <a:pt x="812" y="693"/>
                  </a:lnTo>
                  <a:lnTo>
                    <a:pt x="815" y="682"/>
                  </a:lnTo>
                  <a:lnTo>
                    <a:pt x="817" y="671"/>
                  </a:lnTo>
                  <a:lnTo>
                    <a:pt x="818" y="660"/>
                  </a:lnTo>
                  <a:lnTo>
                    <a:pt x="820" y="649"/>
                  </a:lnTo>
                  <a:lnTo>
                    <a:pt x="824" y="639"/>
                  </a:lnTo>
                  <a:lnTo>
                    <a:pt x="826" y="629"/>
                  </a:lnTo>
                  <a:lnTo>
                    <a:pt x="828" y="619"/>
                  </a:lnTo>
                  <a:lnTo>
                    <a:pt x="830" y="609"/>
                  </a:lnTo>
                  <a:lnTo>
                    <a:pt x="833" y="599"/>
                  </a:lnTo>
                  <a:lnTo>
                    <a:pt x="835" y="591"/>
                  </a:lnTo>
                  <a:lnTo>
                    <a:pt x="837" y="582"/>
                  </a:lnTo>
                  <a:lnTo>
                    <a:pt x="838" y="573"/>
                  </a:lnTo>
                  <a:lnTo>
                    <a:pt x="839" y="565"/>
                  </a:lnTo>
                  <a:lnTo>
                    <a:pt x="840" y="557"/>
                  </a:lnTo>
                  <a:lnTo>
                    <a:pt x="840" y="549"/>
                  </a:lnTo>
                  <a:lnTo>
                    <a:pt x="840" y="542"/>
                  </a:lnTo>
                  <a:lnTo>
                    <a:pt x="839" y="535"/>
                  </a:lnTo>
                  <a:lnTo>
                    <a:pt x="838" y="528"/>
                  </a:lnTo>
                  <a:lnTo>
                    <a:pt x="836" y="521"/>
                  </a:lnTo>
                  <a:lnTo>
                    <a:pt x="833" y="515"/>
                  </a:lnTo>
                  <a:lnTo>
                    <a:pt x="829" y="509"/>
                  </a:lnTo>
                  <a:lnTo>
                    <a:pt x="825" y="504"/>
                  </a:lnTo>
                  <a:lnTo>
                    <a:pt x="819" y="499"/>
                  </a:lnTo>
                  <a:lnTo>
                    <a:pt x="812" y="494"/>
                  </a:lnTo>
                  <a:lnTo>
                    <a:pt x="811" y="493"/>
                  </a:lnTo>
                  <a:lnTo>
                    <a:pt x="810" y="493"/>
                  </a:lnTo>
                  <a:lnTo>
                    <a:pt x="809" y="493"/>
                  </a:lnTo>
                  <a:lnTo>
                    <a:pt x="808" y="493"/>
                  </a:lnTo>
                  <a:lnTo>
                    <a:pt x="807" y="493"/>
                  </a:lnTo>
                  <a:lnTo>
                    <a:pt x="806" y="493"/>
                  </a:lnTo>
                  <a:lnTo>
                    <a:pt x="804" y="493"/>
                  </a:lnTo>
                  <a:lnTo>
                    <a:pt x="803" y="493"/>
                  </a:lnTo>
                  <a:lnTo>
                    <a:pt x="803" y="494"/>
                  </a:lnTo>
                  <a:lnTo>
                    <a:pt x="802" y="494"/>
                  </a:lnTo>
                  <a:lnTo>
                    <a:pt x="801" y="494"/>
                  </a:lnTo>
                  <a:lnTo>
                    <a:pt x="801" y="495"/>
                  </a:lnTo>
                  <a:lnTo>
                    <a:pt x="800" y="495"/>
                  </a:lnTo>
                  <a:lnTo>
                    <a:pt x="799" y="495"/>
                  </a:lnTo>
                  <a:lnTo>
                    <a:pt x="799" y="496"/>
                  </a:lnTo>
                  <a:lnTo>
                    <a:pt x="798" y="496"/>
                  </a:lnTo>
                  <a:lnTo>
                    <a:pt x="798" y="497"/>
                  </a:lnTo>
                  <a:lnTo>
                    <a:pt x="797" y="497"/>
                  </a:lnTo>
                  <a:lnTo>
                    <a:pt x="795" y="498"/>
                  </a:lnTo>
                  <a:lnTo>
                    <a:pt x="794" y="499"/>
                  </a:lnTo>
                  <a:lnTo>
                    <a:pt x="793" y="499"/>
                  </a:lnTo>
                  <a:lnTo>
                    <a:pt x="792" y="500"/>
                  </a:lnTo>
                  <a:lnTo>
                    <a:pt x="790" y="501"/>
                  </a:lnTo>
                  <a:lnTo>
                    <a:pt x="789" y="502"/>
                  </a:lnTo>
                  <a:lnTo>
                    <a:pt x="788" y="503"/>
                  </a:lnTo>
                  <a:lnTo>
                    <a:pt x="786" y="504"/>
                  </a:lnTo>
                  <a:lnTo>
                    <a:pt x="785" y="505"/>
                  </a:lnTo>
                  <a:lnTo>
                    <a:pt x="784" y="506"/>
                  </a:lnTo>
                  <a:lnTo>
                    <a:pt x="783" y="506"/>
                  </a:lnTo>
                  <a:lnTo>
                    <a:pt x="783" y="507"/>
                  </a:lnTo>
                  <a:lnTo>
                    <a:pt x="782" y="507"/>
                  </a:lnTo>
                  <a:lnTo>
                    <a:pt x="781" y="508"/>
                  </a:lnTo>
                  <a:lnTo>
                    <a:pt x="780" y="509"/>
                  </a:lnTo>
                  <a:lnTo>
                    <a:pt x="779" y="509"/>
                  </a:lnTo>
                  <a:lnTo>
                    <a:pt x="777" y="510"/>
                  </a:lnTo>
                  <a:lnTo>
                    <a:pt x="776" y="510"/>
                  </a:lnTo>
                  <a:lnTo>
                    <a:pt x="775" y="510"/>
                  </a:lnTo>
                  <a:lnTo>
                    <a:pt x="774" y="509"/>
                  </a:lnTo>
                  <a:lnTo>
                    <a:pt x="774" y="508"/>
                  </a:lnTo>
                  <a:lnTo>
                    <a:pt x="773" y="508"/>
                  </a:lnTo>
                  <a:lnTo>
                    <a:pt x="773" y="507"/>
                  </a:lnTo>
                  <a:lnTo>
                    <a:pt x="773" y="506"/>
                  </a:lnTo>
                  <a:lnTo>
                    <a:pt x="771" y="503"/>
                  </a:lnTo>
                  <a:lnTo>
                    <a:pt x="771" y="501"/>
                  </a:lnTo>
                  <a:lnTo>
                    <a:pt x="770" y="499"/>
                  </a:lnTo>
                  <a:lnTo>
                    <a:pt x="768" y="498"/>
                  </a:lnTo>
                  <a:lnTo>
                    <a:pt x="767" y="496"/>
                  </a:lnTo>
                  <a:lnTo>
                    <a:pt x="767" y="494"/>
                  </a:lnTo>
                  <a:lnTo>
                    <a:pt x="766" y="492"/>
                  </a:lnTo>
                  <a:lnTo>
                    <a:pt x="765" y="490"/>
                  </a:lnTo>
                  <a:lnTo>
                    <a:pt x="765" y="487"/>
                  </a:lnTo>
                  <a:lnTo>
                    <a:pt x="764" y="485"/>
                  </a:lnTo>
                  <a:lnTo>
                    <a:pt x="763" y="483"/>
                  </a:lnTo>
                  <a:lnTo>
                    <a:pt x="762" y="481"/>
                  </a:lnTo>
                  <a:lnTo>
                    <a:pt x="761" y="479"/>
                  </a:lnTo>
                  <a:lnTo>
                    <a:pt x="761" y="476"/>
                  </a:lnTo>
                  <a:lnTo>
                    <a:pt x="759" y="474"/>
                  </a:lnTo>
                  <a:lnTo>
                    <a:pt x="758" y="472"/>
                  </a:lnTo>
                  <a:lnTo>
                    <a:pt x="757" y="469"/>
                  </a:lnTo>
                  <a:lnTo>
                    <a:pt x="757" y="467"/>
                  </a:lnTo>
                  <a:lnTo>
                    <a:pt x="756" y="465"/>
                  </a:lnTo>
                  <a:lnTo>
                    <a:pt x="756" y="463"/>
                  </a:lnTo>
                  <a:lnTo>
                    <a:pt x="755" y="461"/>
                  </a:lnTo>
                  <a:lnTo>
                    <a:pt x="754" y="459"/>
                  </a:lnTo>
                  <a:lnTo>
                    <a:pt x="754" y="457"/>
                  </a:lnTo>
                  <a:lnTo>
                    <a:pt x="754" y="455"/>
                  </a:lnTo>
                  <a:lnTo>
                    <a:pt x="753" y="453"/>
                  </a:lnTo>
                  <a:lnTo>
                    <a:pt x="753" y="451"/>
                  </a:lnTo>
                  <a:lnTo>
                    <a:pt x="753" y="450"/>
                  </a:lnTo>
                  <a:lnTo>
                    <a:pt x="753" y="448"/>
                  </a:lnTo>
                  <a:lnTo>
                    <a:pt x="753" y="447"/>
                  </a:lnTo>
                  <a:lnTo>
                    <a:pt x="753" y="445"/>
                  </a:lnTo>
                  <a:lnTo>
                    <a:pt x="753" y="444"/>
                  </a:lnTo>
                  <a:lnTo>
                    <a:pt x="754" y="443"/>
                  </a:lnTo>
                  <a:lnTo>
                    <a:pt x="754" y="442"/>
                  </a:lnTo>
                  <a:lnTo>
                    <a:pt x="756" y="441"/>
                  </a:lnTo>
                  <a:lnTo>
                    <a:pt x="757" y="441"/>
                  </a:lnTo>
                  <a:lnTo>
                    <a:pt x="758" y="441"/>
                  </a:lnTo>
                  <a:lnTo>
                    <a:pt x="761" y="441"/>
                  </a:lnTo>
                  <a:lnTo>
                    <a:pt x="763" y="441"/>
                  </a:lnTo>
                  <a:lnTo>
                    <a:pt x="765" y="441"/>
                  </a:lnTo>
                  <a:lnTo>
                    <a:pt x="767" y="441"/>
                  </a:lnTo>
                  <a:lnTo>
                    <a:pt x="770" y="441"/>
                  </a:lnTo>
                  <a:lnTo>
                    <a:pt x="772" y="441"/>
                  </a:lnTo>
                  <a:lnTo>
                    <a:pt x="774" y="441"/>
                  </a:lnTo>
                  <a:lnTo>
                    <a:pt x="777" y="441"/>
                  </a:lnTo>
                  <a:lnTo>
                    <a:pt x="781" y="442"/>
                  </a:lnTo>
                  <a:lnTo>
                    <a:pt x="783" y="442"/>
                  </a:lnTo>
                  <a:lnTo>
                    <a:pt x="785" y="443"/>
                  </a:lnTo>
                  <a:lnTo>
                    <a:pt x="789" y="443"/>
                  </a:lnTo>
                  <a:lnTo>
                    <a:pt x="792" y="443"/>
                  </a:lnTo>
                  <a:lnTo>
                    <a:pt x="794" y="444"/>
                  </a:lnTo>
                  <a:lnTo>
                    <a:pt x="797" y="444"/>
                  </a:lnTo>
                  <a:lnTo>
                    <a:pt x="800" y="445"/>
                  </a:lnTo>
                  <a:lnTo>
                    <a:pt x="802" y="445"/>
                  </a:lnTo>
                  <a:lnTo>
                    <a:pt x="806" y="446"/>
                  </a:lnTo>
                  <a:lnTo>
                    <a:pt x="808" y="447"/>
                  </a:lnTo>
                  <a:lnTo>
                    <a:pt x="810" y="447"/>
                  </a:lnTo>
                  <a:lnTo>
                    <a:pt x="812" y="447"/>
                  </a:lnTo>
                  <a:lnTo>
                    <a:pt x="813" y="448"/>
                  </a:lnTo>
                  <a:lnTo>
                    <a:pt x="815" y="449"/>
                  </a:lnTo>
                  <a:lnTo>
                    <a:pt x="817" y="449"/>
                  </a:lnTo>
                  <a:lnTo>
                    <a:pt x="818" y="449"/>
                  </a:lnTo>
                  <a:lnTo>
                    <a:pt x="819" y="450"/>
                  </a:lnTo>
                  <a:lnTo>
                    <a:pt x="819" y="451"/>
                  </a:lnTo>
                  <a:lnTo>
                    <a:pt x="819" y="452"/>
                  </a:lnTo>
                  <a:lnTo>
                    <a:pt x="819" y="453"/>
                  </a:lnTo>
                  <a:lnTo>
                    <a:pt x="819" y="454"/>
                  </a:lnTo>
                  <a:lnTo>
                    <a:pt x="819" y="455"/>
                  </a:lnTo>
                  <a:lnTo>
                    <a:pt x="819" y="456"/>
                  </a:lnTo>
                  <a:lnTo>
                    <a:pt x="819" y="457"/>
                  </a:lnTo>
                  <a:lnTo>
                    <a:pt x="820" y="453"/>
                  </a:lnTo>
                  <a:lnTo>
                    <a:pt x="821" y="450"/>
                  </a:lnTo>
                  <a:lnTo>
                    <a:pt x="824" y="445"/>
                  </a:lnTo>
                  <a:lnTo>
                    <a:pt x="825" y="438"/>
                  </a:lnTo>
                  <a:lnTo>
                    <a:pt x="827" y="431"/>
                  </a:lnTo>
                  <a:lnTo>
                    <a:pt x="830" y="422"/>
                  </a:lnTo>
                  <a:lnTo>
                    <a:pt x="833" y="413"/>
                  </a:lnTo>
                  <a:lnTo>
                    <a:pt x="836" y="402"/>
                  </a:lnTo>
                  <a:lnTo>
                    <a:pt x="839" y="390"/>
                  </a:lnTo>
                  <a:lnTo>
                    <a:pt x="842" y="377"/>
                  </a:lnTo>
                  <a:lnTo>
                    <a:pt x="845" y="364"/>
                  </a:lnTo>
                  <a:lnTo>
                    <a:pt x="848" y="350"/>
                  </a:lnTo>
                  <a:lnTo>
                    <a:pt x="851" y="335"/>
                  </a:lnTo>
                  <a:lnTo>
                    <a:pt x="854" y="320"/>
                  </a:lnTo>
                  <a:lnTo>
                    <a:pt x="856" y="304"/>
                  </a:lnTo>
                  <a:lnTo>
                    <a:pt x="858" y="288"/>
                  </a:lnTo>
                  <a:lnTo>
                    <a:pt x="860" y="271"/>
                  </a:lnTo>
                  <a:lnTo>
                    <a:pt x="862" y="255"/>
                  </a:lnTo>
                  <a:lnTo>
                    <a:pt x="862" y="237"/>
                  </a:lnTo>
                  <a:lnTo>
                    <a:pt x="863" y="220"/>
                  </a:lnTo>
                  <a:lnTo>
                    <a:pt x="863" y="203"/>
                  </a:lnTo>
                  <a:lnTo>
                    <a:pt x="862" y="185"/>
                  </a:lnTo>
                  <a:lnTo>
                    <a:pt x="861" y="168"/>
                  </a:lnTo>
                  <a:lnTo>
                    <a:pt x="858" y="151"/>
                  </a:lnTo>
                  <a:lnTo>
                    <a:pt x="855" y="133"/>
                  </a:lnTo>
                  <a:lnTo>
                    <a:pt x="852" y="117"/>
                  </a:lnTo>
                  <a:lnTo>
                    <a:pt x="847" y="100"/>
                  </a:lnTo>
                  <a:lnTo>
                    <a:pt x="842" y="84"/>
                  </a:lnTo>
                  <a:lnTo>
                    <a:pt x="835" y="69"/>
                  </a:lnTo>
                  <a:lnTo>
                    <a:pt x="828" y="53"/>
                  </a:lnTo>
                  <a:lnTo>
                    <a:pt x="819" y="39"/>
                  </a:lnTo>
                </a:path>
              </a:pathLst>
            </a:custGeom>
            <a:solidFill>
              <a:srgbClr val="DFA659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46" name="Oval 120"/>
            <p:cNvSpPr>
              <a:spLocks noChangeArrowheads="1"/>
            </p:cNvSpPr>
            <p:nvPr/>
          </p:nvSpPr>
          <p:spPr bwMode="auto">
            <a:xfrm>
              <a:off x="4862" y="1520"/>
              <a:ext cx="213" cy="224"/>
            </a:xfrm>
            <a:prstGeom prst="ellipse">
              <a:avLst/>
            </a:prstGeom>
            <a:solidFill>
              <a:srgbClr val="BF464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47" name="Oval 121"/>
            <p:cNvSpPr>
              <a:spLocks noChangeArrowheads="1"/>
            </p:cNvSpPr>
            <p:nvPr/>
          </p:nvSpPr>
          <p:spPr bwMode="auto">
            <a:xfrm>
              <a:off x="4124" y="1509"/>
              <a:ext cx="210" cy="224"/>
            </a:xfrm>
            <a:prstGeom prst="ellipse">
              <a:avLst/>
            </a:prstGeom>
            <a:solidFill>
              <a:srgbClr val="BF464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48" name="Oval 122"/>
            <p:cNvSpPr>
              <a:spLocks noChangeArrowheads="1"/>
            </p:cNvSpPr>
            <p:nvPr/>
          </p:nvSpPr>
          <p:spPr bwMode="auto">
            <a:xfrm>
              <a:off x="3376" y="1508"/>
              <a:ext cx="212" cy="224"/>
            </a:xfrm>
            <a:prstGeom prst="ellipse">
              <a:avLst/>
            </a:prstGeom>
            <a:solidFill>
              <a:srgbClr val="BF464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200827" name="Rectangle 123"/>
            <p:cNvSpPr>
              <a:spLocks noChangeArrowheads="1"/>
            </p:cNvSpPr>
            <p:nvPr/>
          </p:nvSpPr>
          <p:spPr bwMode="auto">
            <a:xfrm>
              <a:off x="3732" y="867"/>
              <a:ext cx="13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lésions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hépatiques</a:t>
              </a: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200828" name="Rectangle 124"/>
            <p:cNvSpPr>
              <a:spLocks noChangeArrowheads="1"/>
            </p:cNvSpPr>
            <p:nvPr/>
          </p:nvSpPr>
          <p:spPr bwMode="auto">
            <a:xfrm>
              <a:off x="3474" y="3549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fr-FR" altLang="en-US" sz="20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0829" name="Rectangle 125"/>
            <p:cNvSpPr>
              <a:spLocks noChangeArrowheads="1"/>
            </p:cNvSpPr>
            <p:nvPr/>
          </p:nvSpPr>
          <p:spPr bwMode="auto">
            <a:xfrm>
              <a:off x="3168" y="3264"/>
              <a:ext cx="216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endParaRPr lang="fr-FR" altLang="en-US" sz="20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130152" name="Oval 126"/>
            <p:cNvSpPr>
              <a:spLocks noChangeArrowheads="1"/>
            </p:cNvSpPr>
            <p:nvPr/>
          </p:nvSpPr>
          <p:spPr bwMode="auto">
            <a:xfrm>
              <a:off x="4883" y="2905"/>
              <a:ext cx="209" cy="152"/>
            </a:xfrm>
            <a:prstGeom prst="ellipse">
              <a:avLst/>
            </a:prstGeom>
            <a:solidFill>
              <a:srgbClr val="E5405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53" name="Freeform 127"/>
            <p:cNvSpPr>
              <a:spLocks/>
            </p:cNvSpPr>
            <p:nvPr/>
          </p:nvSpPr>
          <p:spPr bwMode="auto">
            <a:xfrm>
              <a:off x="3847" y="2581"/>
              <a:ext cx="566" cy="151"/>
            </a:xfrm>
            <a:custGeom>
              <a:avLst/>
              <a:gdLst>
                <a:gd name="T0" fmla="*/ 2 w 637"/>
                <a:gd name="T1" fmla="*/ 148 h 151"/>
                <a:gd name="T2" fmla="*/ 4 w 637"/>
                <a:gd name="T3" fmla="*/ 146 h 151"/>
                <a:gd name="T4" fmla="*/ 5 w 637"/>
                <a:gd name="T5" fmla="*/ 144 h 151"/>
                <a:gd name="T6" fmla="*/ 10 w 637"/>
                <a:gd name="T7" fmla="*/ 140 h 151"/>
                <a:gd name="T8" fmla="*/ 14 w 637"/>
                <a:gd name="T9" fmla="*/ 137 h 151"/>
                <a:gd name="T10" fmla="*/ 19 w 637"/>
                <a:gd name="T11" fmla="*/ 133 h 151"/>
                <a:gd name="T12" fmla="*/ 25 w 637"/>
                <a:gd name="T13" fmla="*/ 129 h 151"/>
                <a:gd name="T14" fmla="*/ 31 w 637"/>
                <a:gd name="T15" fmla="*/ 125 h 151"/>
                <a:gd name="T16" fmla="*/ 37 w 637"/>
                <a:gd name="T17" fmla="*/ 121 h 151"/>
                <a:gd name="T18" fmla="*/ 44 w 637"/>
                <a:gd name="T19" fmla="*/ 118 h 151"/>
                <a:gd name="T20" fmla="*/ 57 w 637"/>
                <a:gd name="T21" fmla="*/ 114 h 151"/>
                <a:gd name="T22" fmla="*/ 65 w 637"/>
                <a:gd name="T23" fmla="*/ 112 h 151"/>
                <a:gd name="T24" fmla="*/ 73 w 637"/>
                <a:gd name="T25" fmla="*/ 111 h 151"/>
                <a:gd name="T26" fmla="*/ 79 w 637"/>
                <a:gd name="T27" fmla="*/ 111 h 151"/>
                <a:gd name="T28" fmla="*/ 84 w 637"/>
                <a:gd name="T29" fmla="*/ 111 h 151"/>
                <a:gd name="T30" fmla="*/ 91 w 637"/>
                <a:gd name="T31" fmla="*/ 112 h 151"/>
                <a:gd name="T32" fmla="*/ 97 w 637"/>
                <a:gd name="T33" fmla="*/ 112 h 151"/>
                <a:gd name="T34" fmla="*/ 103 w 637"/>
                <a:gd name="T35" fmla="*/ 112 h 151"/>
                <a:gd name="T36" fmla="*/ 110 w 637"/>
                <a:gd name="T37" fmla="*/ 110 h 151"/>
                <a:gd name="T38" fmla="*/ 120 w 637"/>
                <a:gd name="T39" fmla="*/ 108 h 151"/>
                <a:gd name="T40" fmla="*/ 132 w 637"/>
                <a:gd name="T41" fmla="*/ 103 h 151"/>
                <a:gd name="T42" fmla="*/ 141 w 637"/>
                <a:gd name="T43" fmla="*/ 99 h 151"/>
                <a:gd name="T44" fmla="*/ 147 w 637"/>
                <a:gd name="T45" fmla="*/ 94 h 151"/>
                <a:gd name="T46" fmla="*/ 152 w 637"/>
                <a:gd name="T47" fmla="*/ 90 h 151"/>
                <a:gd name="T48" fmla="*/ 156 w 637"/>
                <a:gd name="T49" fmla="*/ 85 h 151"/>
                <a:gd name="T50" fmla="*/ 161 w 637"/>
                <a:gd name="T51" fmla="*/ 80 h 151"/>
                <a:gd name="T52" fmla="*/ 166 w 637"/>
                <a:gd name="T53" fmla="*/ 76 h 151"/>
                <a:gd name="T54" fmla="*/ 171 w 637"/>
                <a:gd name="T55" fmla="*/ 71 h 151"/>
                <a:gd name="T56" fmla="*/ 176 w 637"/>
                <a:gd name="T57" fmla="*/ 66 h 151"/>
                <a:gd name="T58" fmla="*/ 185 w 637"/>
                <a:gd name="T59" fmla="*/ 62 h 151"/>
                <a:gd name="T60" fmla="*/ 194 w 637"/>
                <a:gd name="T61" fmla="*/ 58 h 151"/>
                <a:gd name="T62" fmla="*/ 206 w 637"/>
                <a:gd name="T63" fmla="*/ 54 h 151"/>
                <a:gd name="T64" fmla="*/ 215 w 637"/>
                <a:gd name="T65" fmla="*/ 52 h 151"/>
                <a:gd name="T66" fmla="*/ 221 w 637"/>
                <a:gd name="T67" fmla="*/ 52 h 151"/>
                <a:gd name="T68" fmla="*/ 227 w 637"/>
                <a:gd name="T69" fmla="*/ 52 h 151"/>
                <a:gd name="T70" fmla="*/ 234 w 637"/>
                <a:gd name="T71" fmla="*/ 52 h 151"/>
                <a:gd name="T72" fmla="*/ 240 w 637"/>
                <a:gd name="T73" fmla="*/ 52 h 151"/>
                <a:gd name="T74" fmla="*/ 246 w 637"/>
                <a:gd name="T75" fmla="*/ 52 h 151"/>
                <a:gd name="T76" fmla="*/ 253 w 637"/>
                <a:gd name="T77" fmla="*/ 51 h 151"/>
                <a:gd name="T78" fmla="*/ 260 w 637"/>
                <a:gd name="T79" fmla="*/ 49 h 151"/>
                <a:gd name="T80" fmla="*/ 269 w 637"/>
                <a:gd name="T81" fmla="*/ 46 h 151"/>
                <a:gd name="T82" fmla="*/ 279 w 637"/>
                <a:gd name="T83" fmla="*/ 40 h 151"/>
                <a:gd name="T84" fmla="*/ 286 w 637"/>
                <a:gd name="T85" fmla="*/ 36 h 151"/>
                <a:gd name="T86" fmla="*/ 291 w 637"/>
                <a:gd name="T87" fmla="*/ 31 h 151"/>
                <a:gd name="T88" fmla="*/ 297 w 637"/>
                <a:gd name="T89" fmla="*/ 27 h 151"/>
                <a:gd name="T90" fmla="*/ 301 w 637"/>
                <a:gd name="T91" fmla="*/ 22 h 151"/>
                <a:gd name="T92" fmla="*/ 306 w 637"/>
                <a:gd name="T93" fmla="*/ 18 h 151"/>
                <a:gd name="T94" fmla="*/ 309 w 637"/>
                <a:gd name="T95" fmla="*/ 14 h 151"/>
                <a:gd name="T96" fmla="*/ 311 w 637"/>
                <a:gd name="T97" fmla="*/ 10 h 151"/>
                <a:gd name="T98" fmla="*/ 313 w 637"/>
                <a:gd name="T99" fmla="*/ 6 h 151"/>
                <a:gd name="T100" fmla="*/ 313 w 637"/>
                <a:gd name="T101" fmla="*/ 2 h 151"/>
                <a:gd name="T102" fmla="*/ 312 w 637"/>
                <a:gd name="T103" fmla="*/ 0 h 151"/>
                <a:gd name="T104" fmla="*/ 311 w 637"/>
                <a:gd name="T105" fmla="*/ 1 h 151"/>
                <a:gd name="T106" fmla="*/ 310 w 637"/>
                <a:gd name="T107" fmla="*/ 2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7" h="151">
                  <a:moveTo>
                    <a:pt x="0" y="150"/>
                  </a:moveTo>
                  <a:lnTo>
                    <a:pt x="1" y="149"/>
                  </a:lnTo>
                  <a:lnTo>
                    <a:pt x="2" y="148"/>
                  </a:lnTo>
                  <a:lnTo>
                    <a:pt x="3" y="148"/>
                  </a:lnTo>
                  <a:lnTo>
                    <a:pt x="5" y="147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11" y="144"/>
                  </a:lnTo>
                  <a:lnTo>
                    <a:pt x="14" y="143"/>
                  </a:lnTo>
                  <a:lnTo>
                    <a:pt x="17" y="142"/>
                  </a:lnTo>
                  <a:lnTo>
                    <a:pt x="19" y="140"/>
                  </a:lnTo>
                  <a:lnTo>
                    <a:pt x="23" y="140"/>
                  </a:lnTo>
                  <a:lnTo>
                    <a:pt x="25" y="138"/>
                  </a:lnTo>
                  <a:lnTo>
                    <a:pt x="28" y="137"/>
                  </a:lnTo>
                  <a:lnTo>
                    <a:pt x="32" y="136"/>
                  </a:lnTo>
                  <a:lnTo>
                    <a:pt x="35" y="134"/>
                  </a:lnTo>
                  <a:lnTo>
                    <a:pt x="38" y="133"/>
                  </a:lnTo>
                  <a:lnTo>
                    <a:pt x="43" y="132"/>
                  </a:lnTo>
                  <a:lnTo>
                    <a:pt x="46" y="130"/>
                  </a:lnTo>
                  <a:lnTo>
                    <a:pt x="50" y="129"/>
                  </a:lnTo>
                  <a:lnTo>
                    <a:pt x="54" y="128"/>
                  </a:lnTo>
                  <a:lnTo>
                    <a:pt x="59" y="126"/>
                  </a:lnTo>
                  <a:lnTo>
                    <a:pt x="63" y="125"/>
                  </a:lnTo>
                  <a:lnTo>
                    <a:pt x="68" y="124"/>
                  </a:lnTo>
                  <a:lnTo>
                    <a:pt x="72" y="122"/>
                  </a:lnTo>
                  <a:lnTo>
                    <a:pt x="77" y="121"/>
                  </a:lnTo>
                  <a:lnTo>
                    <a:pt x="81" y="120"/>
                  </a:lnTo>
                  <a:lnTo>
                    <a:pt x="86" y="119"/>
                  </a:lnTo>
                  <a:lnTo>
                    <a:pt x="90" y="118"/>
                  </a:lnTo>
                  <a:lnTo>
                    <a:pt x="95" y="117"/>
                  </a:lnTo>
                  <a:lnTo>
                    <a:pt x="108" y="114"/>
                  </a:lnTo>
                  <a:lnTo>
                    <a:pt x="115" y="114"/>
                  </a:lnTo>
                  <a:lnTo>
                    <a:pt x="120" y="113"/>
                  </a:lnTo>
                  <a:lnTo>
                    <a:pt x="126" y="112"/>
                  </a:lnTo>
                  <a:lnTo>
                    <a:pt x="131" y="112"/>
                  </a:lnTo>
                  <a:lnTo>
                    <a:pt x="136" y="111"/>
                  </a:lnTo>
                  <a:lnTo>
                    <a:pt x="142" y="111"/>
                  </a:lnTo>
                  <a:lnTo>
                    <a:pt x="146" y="111"/>
                  </a:lnTo>
                  <a:lnTo>
                    <a:pt x="151" y="111"/>
                  </a:lnTo>
                  <a:lnTo>
                    <a:pt x="155" y="110"/>
                  </a:lnTo>
                  <a:lnTo>
                    <a:pt x="160" y="111"/>
                  </a:lnTo>
                  <a:lnTo>
                    <a:pt x="163" y="111"/>
                  </a:lnTo>
                  <a:lnTo>
                    <a:pt x="168" y="111"/>
                  </a:lnTo>
                  <a:lnTo>
                    <a:pt x="171" y="111"/>
                  </a:lnTo>
                  <a:lnTo>
                    <a:pt x="176" y="111"/>
                  </a:lnTo>
                  <a:lnTo>
                    <a:pt x="180" y="112"/>
                  </a:lnTo>
                  <a:lnTo>
                    <a:pt x="183" y="112"/>
                  </a:lnTo>
                  <a:lnTo>
                    <a:pt x="188" y="112"/>
                  </a:lnTo>
                  <a:lnTo>
                    <a:pt x="192" y="112"/>
                  </a:lnTo>
                  <a:lnTo>
                    <a:pt x="196" y="112"/>
                  </a:lnTo>
                  <a:lnTo>
                    <a:pt x="200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11"/>
                  </a:lnTo>
                  <a:lnTo>
                    <a:pt x="221" y="111"/>
                  </a:lnTo>
                  <a:lnTo>
                    <a:pt x="225" y="110"/>
                  </a:lnTo>
                  <a:lnTo>
                    <a:pt x="231" y="110"/>
                  </a:lnTo>
                  <a:lnTo>
                    <a:pt x="236" y="109"/>
                  </a:lnTo>
                  <a:lnTo>
                    <a:pt x="243" y="108"/>
                  </a:lnTo>
                  <a:lnTo>
                    <a:pt x="250" y="107"/>
                  </a:lnTo>
                  <a:lnTo>
                    <a:pt x="257" y="106"/>
                  </a:lnTo>
                  <a:lnTo>
                    <a:pt x="269" y="103"/>
                  </a:lnTo>
                  <a:lnTo>
                    <a:pt x="275" y="102"/>
                  </a:lnTo>
                  <a:lnTo>
                    <a:pt x="280" y="100"/>
                  </a:lnTo>
                  <a:lnTo>
                    <a:pt x="286" y="99"/>
                  </a:lnTo>
                  <a:lnTo>
                    <a:pt x="290" y="97"/>
                  </a:lnTo>
                  <a:lnTo>
                    <a:pt x="295" y="96"/>
                  </a:lnTo>
                  <a:lnTo>
                    <a:pt x="298" y="94"/>
                  </a:lnTo>
                  <a:lnTo>
                    <a:pt x="303" y="93"/>
                  </a:lnTo>
                  <a:lnTo>
                    <a:pt x="306" y="91"/>
                  </a:lnTo>
                  <a:lnTo>
                    <a:pt x="310" y="90"/>
                  </a:lnTo>
                  <a:lnTo>
                    <a:pt x="313" y="88"/>
                  </a:lnTo>
                  <a:lnTo>
                    <a:pt x="316" y="86"/>
                  </a:lnTo>
                  <a:lnTo>
                    <a:pt x="319" y="85"/>
                  </a:lnTo>
                  <a:lnTo>
                    <a:pt x="322" y="84"/>
                  </a:lnTo>
                  <a:lnTo>
                    <a:pt x="325" y="82"/>
                  </a:lnTo>
                  <a:lnTo>
                    <a:pt x="328" y="80"/>
                  </a:lnTo>
                  <a:lnTo>
                    <a:pt x="331" y="79"/>
                  </a:lnTo>
                  <a:lnTo>
                    <a:pt x="333" y="77"/>
                  </a:lnTo>
                  <a:lnTo>
                    <a:pt x="337" y="76"/>
                  </a:lnTo>
                  <a:lnTo>
                    <a:pt x="340" y="74"/>
                  </a:lnTo>
                  <a:lnTo>
                    <a:pt x="343" y="73"/>
                  </a:lnTo>
                  <a:lnTo>
                    <a:pt x="347" y="71"/>
                  </a:lnTo>
                  <a:lnTo>
                    <a:pt x="351" y="70"/>
                  </a:lnTo>
                  <a:lnTo>
                    <a:pt x="356" y="68"/>
                  </a:lnTo>
                  <a:lnTo>
                    <a:pt x="359" y="66"/>
                  </a:lnTo>
                  <a:lnTo>
                    <a:pt x="365" y="65"/>
                  </a:lnTo>
                  <a:lnTo>
                    <a:pt x="369" y="64"/>
                  </a:lnTo>
                  <a:lnTo>
                    <a:pt x="375" y="62"/>
                  </a:lnTo>
                  <a:lnTo>
                    <a:pt x="380" y="61"/>
                  </a:lnTo>
                  <a:lnTo>
                    <a:pt x="387" y="59"/>
                  </a:lnTo>
                  <a:lnTo>
                    <a:pt x="394" y="58"/>
                  </a:lnTo>
                  <a:lnTo>
                    <a:pt x="406" y="55"/>
                  </a:lnTo>
                  <a:lnTo>
                    <a:pt x="412" y="54"/>
                  </a:lnTo>
                  <a:lnTo>
                    <a:pt x="419" y="54"/>
                  </a:lnTo>
                  <a:lnTo>
                    <a:pt x="424" y="53"/>
                  </a:lnTo>
                  <a:lnTo>
                    <a:pt x="430" y="52"/>
                  </a:lnTo>
                  <a:lnTo>
                    <a:pt x="435" y="52"/>
                  </a:lnTo>
                  <a:lnTo>
                    <a:pt x="440" y="52"/>
                  </a:lnTo>
                  <a:lnTo>
                    <a:pt x="445" y="52"/>
                  </a:lnTo>
                  <a:lnTo>
                    <a:pt x="449" y="52"/>
                  </a:lnTo>
                  <a:lnTo>
                    <a:pt x="454" y="51"/>
                  </a:lnTo>
                  <a:lnTo>
                    <a:pt x="458" y="52"/>
                  </a:lnTo>
                  <a:lnTo>
                    <a:pt x="463" y="52"/>
                  </a:lnTo>
                  <a:lnTo>
                    <a:pt x="466" y="52"/>
                  </a:lnTo>
                  <a:lnTo>
                    <a:pt x="471" y="52"/>
                  </a:lnTo>
                  <a:lnTo>
                    <a:pt x="475" y="52"/>
                  </a:lnTo>
                  <a:lnTo>
                    <a:pt x="480" y="52"/>
                  </a:lnTo>
                  <a:lnTo>
                    <a:pt x="483" y="52"/>
                  </a:lnTo>
                  <a:lnTo>
                    <a:pt x="487" y="52"/>
                  </a:lnTo>
                  <a:lnTo>
                    <a:pt x="492" y="52"/>
                  </a:lnTo>
                  <a:lnTo>
                    <a:pt x="495" y="52"/>
                  </a:lnTo>
                  <a:lnTo>
                    <a:pt x="500" y="52"/>
                  </a:lnTo>
                  <a:lnTo>
                    <a:pt x="504" y="52"/>
                  </a:lnTo>
                  <a:lnTo>
                    <a:pt x="509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5" y="50"/>
                  </a:lnTo>
                  <a:lnTo>
                    <a:pt x="529" y="49"/>
                  </a:lnTo>
                  <a:lnTo>
                    <a:pt x="535" y="48"/>
                  </a:lnTo>
                  <a:lnTo>
                    <a:pt x="540" y="47"/>
                  </a:lnTo>
                  <a:lnTo>
                    <a:pt x="547" y="46"/>
                  </a:lnTo>
                  <a:lnTo>
                    <a:pt x="554" y="44"/>
                  </a:lnTo>
                  <a:lnTo>
                    <a:pt x="562" y="41"/>
                  </a:lnTo>
                  <a:lnTo>
                    <a:pt x="566" y="40"/>
                  </a:lnTo>
                  <a:lnTo>
                    <a:pt x="571" y="38"/>
                  </a:lnTo>
                  <a:lnTo>
                    <a:pt x="575" y="37"/>
                  </a:lnTo>
                  <a:lnTo>
                    <a:pt x="580" y="36"/>
                  </a:lnTo>
                  <a:lnTo>
                    <a:pt x="583" y="34"/>
                  </a:lnTo>
                  <a:lnTo>
                    <a:pt x="588" y="33"/>
                  </a:lnTo>
                  <a:lnTo>
                    <a:pt x="592" y="31"/>
                  </a:lnTo>
                  <a:lnTo>
                    <a:pt x="595" y="30"/>
                  </a:lnTo>
                  <a:lnTo>
                    <a:pt x="599" y="28"/>
                  </a:lnTo>
                  <a:lnTo>
                    <a:pt x="603" y="27"/>
                  </a:lnTo>
                  <a:lnTo>
                    <a:pt x="607" y="25"/>
                  </a:lnTo>
                  <a:lnTo>
                    <a:pt x="610" y="24"/>
                  </a:lnTo>
                  <a:lnTo>
                    <a:pt x="612" y="22"/>
                  </a:lnTo>
                  <a:lnTo>
                    <a:pt x="616" y="21"/>
                  </a:lnTo>
                  <a:lnTo>
                    <a:pt x="619" y="19"/>
                  </a:lnTo>
                  <a:lnTo>
                    <a:pt x="621" y="18"/>
                  </a:lnTo>
                  <a:lnTo>
                    <a:pt x="624" y="16"/>
                  </a:lnTo>
                  <a:lnTo>
                    <a:pt x="626" y="15"/>
                  </a:lnTo>
                  <a:lnTo>
                    <a:pt x="628" y="14"/>
                  </a:lnTo>
                  <a:lnTo>
                    <a:pt x="630" y="12"/>
                  </a:lnTo>
                  <a:lnTo>
                    <a:pt x="631" y="11"/>
                  </a:lnTo>
                  <a:lnTo>
                    <a:pt x="633" y="10"/>
                  </a:lnTo>
                  <a:lnTo>
                    <a:pt x="635" y="8"/>
                  </a:lnTo>
                  <a:lnTo>
                    <a:pt x="635" y="7"/>
                  </a:lnTo>
                  <a:lnTo>
                    <a:pt x="636" y="6"/>
                  </a:lnTo>
                  <a:lnTo>
                    <a:pt x="636" y="5"/>
                  </a:lnTo>
                  <a:lnTo>
                    <a:pt x="636" y="4"/>
                  </a:lnTo>
                  <a:lnTo>
                    <a:pt x="636" y="2"/>
                  </a:lnTo>
                  <a:lnTo>
                    <a:pt x="635" y="2"/>
                  </a:lnTo>
                  <a:lnTo>
                    <a:pt x="635" y="1"/>
                  </a:lnTo>
                  <a:lnTo>
                    <a:pt x="635" y="0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3" y="1"/>
                  </a:lnTo>
                  <a:lnTo>
                    <a:pt x="631" y="1"/>
                  </a:lnTo>
                  <a:lnTo>
                    <a:pt x="630" y="1"/>
                  </a:lnTo>
                  <a:lnTo>
                    <a:pt x="630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54" name="Freeform 128"/>
            <p:cNvSpPr>
              <a:spLocks/>
            </p:cNvSpPr>
            <p:nvPr/>
          </p:nvSpPr>
          <p:spPr bwMode="auto">
            <a:xfrm>
              <a:off x="3864" y="2598"/>
              <a:ext cx="565" cy="150"/>
            </a:xfrm>
            <a:custGeom>
              <a:avLst/>
              <a:gdLst>
                <a:gd name="T0" fmla="*/ 1 w 636"/>
                <a:gd name="T1" fmla="*/ 148 h 150"/>
                <a:gd name="T2" fmla="*/ 4 w 636"/>
                <a:gd name="T3" fmla="*/ 146 h 150"/>
                <a:gd name="T4" fmla="*/ 5 w 636"/>
                <a:gd name="T5" fmla="*/ 143 h 150"/>
                <a:gd name="T6" fmla="*/ 9 w 636"/>
                <a:gd name="T7" fmla="*/ 140 h 150"/>
                <a:gd name="T8" fmla="*/ 13 w 636"/>
                <a:gd name="T9" fmla="*/ 137 h 150"/>
                <a:gd name="T10" fmla="*/ 18 w 636"/>
                <a:gd name="T11" fmla="*/ 133 h 150"/>
                <a:gd name="T12" fmla="*/ 24 w 636"/>
                <a:gd name="T13" fmla="*/ 129 h 150"/>
                <a:gd name="T14" fmla="*/ 31 w 636"/>
                <a:gd name="T15" fmla="*/ 124 h 150"/>
                <a:gd name="T16" fmla="*/ 37 w 636"/>
                <a:gd name="T17" fmla="*/ 121 h 150"/>
                <a:gd name="T18" fmla="*/ 44 w 636"/>
                <a:gd name="T19" fmla="*/ 117 h 150"/>
                <a:gd name="T20" fmla="*/ 56 w 636"/>
                <a:gd name="T21" fmla="*/ 113 h 150"/>
                <a:gd name="T22" fmla="*/ 64 w 636"/>
                <a:gd name="T23" fmla="*/ 111 h 150"/>
                <a:gd name="T24" fmla="*/ 72 w 636"/>
                <a:gd name="T25" fmla="*/ 110 h 150"/>
                <a:gd name="T26" fmla="*/ 78 w 636"/>
                <a:gd name="T27" fmla="*/ 110 h 150"/>
                <a:gd name="T28" fmla="*/ 84 w 636"/>
                <a:gd name="T29" fmla="*/ 111 h 150"/>
                <a:gd name="T30" fmla="*/ 91 w 636"/>
                <a:gd name="T31" fmla="*/ 111 h 150"/>
                <a:gd name="T32" fmla="*/ 97 w 636"/>
                <a:gd name="T33" fmla="*/ 111 h 150"/>
                <a:gd name="T34" fmla="*/ 103 w 636"/>
                <a:gd name="T35" fmla="*/ 111 h 150"/>
                <a:gd name="T36" fmla="*/ 109 w 636"/>
                <a:gd name="T37" fmla="*/ 110 h 150"/>
                <a:gd name="T38" fmla="*/ 119 w 636"/>
                <a:gd name="T39" fmla="*/ 107 h 150"/>
                <a:gd name="T40" fmla="*/ 131 w 636"/>
                <a:gd name="T41" fmla="*/ 102 h 150"/>
                <a:gd name="T42" fmla="*/ 140 w 636"/>
                <a:gd name="T43" fmla="*/ 98 h 150"/>
                <a:gd name="T44" fmla="*/ 147 w 636"/>
                <a:gd name="T45" fmla="*/ 93 h 150"/>
                <a:gd name="T46" fmla="*/ 152 w 636"/>
                <a:gd name="T47" fmla="*/ 89 h 150"/>
                <a:gd name="T48" fmla="*/ 156 w 636"/>
                <a:gd name="T49" fmla="*/ 84 h 150"/>
                <a:gd name="T50" fmla="*/ 161 w 636"/>
                <a:gd name="T51" fmla="*/ 80 h 150"/>
                <a:gd name="T52" fmla="*/ 166 w 636"/>
                <a:gd name="T53" fmla="*/ 75 h 150"/>
                <a:gd name="T54" fmla="*/ 171 w 636"/>
                <a:gd name="T55" fmla="*/ 70 h 150"/>
                <a:gd name="T56" fmla="*/ 176 w 636"/>
                <a:gd name="T57" fmla="*/ 66 h 150"/>
                <a:gd name="T58" fmla="*/ 184 w 636"/>
                <a:gd name="T59" fmla="*/ 61 h 150"/>
                <a:gd name="T60" fmla="*/ 193 w 636"/>
                <a:gd name="T61" fmla="*/ 57 h 150"/>
                <a:gd name="T62" fmla="*/ 205 w 636"/>
                <a:gd name="T63" fmla="*/ 53 h 150"/>
                <a:gd name="T64" fmla="*/ 213 w 636"/>
                <a:gd name="T65" fmla="*/ 51 h 150"/>
                <a:gd name="T66" fmla="*/ 220 w 636"/>
                <a:gd name="T67" fmla="*/ 51 h 150"/>
                <a:gd name="T68" fmla="*/ 227 w 636"/>
                <a:gd name="T69" fmla="*/ 51 h 150"/>
                <a:gd name="T70" fmla="*/ 233 w 636"/>
                <a:gd name="T71" fmla="*/ 51 h 150"/>
                <a:gd name="T72" fmla="*/ 239 w 636"/>
                <a:gd name="T73" fmla="*/ 52 h 150"/>
                <a:gd name="T74" fmla="*/ 245 w 636"/>
                <a:gd name="T75" fmla="*/ 52 h 150"/>
                <a:gd name="T76" fmla="*/ 252 w 636"/>
                <a:gd name="T77" fmla="*/ 51 h 150"/>
                <a:gd name="T78" fmla="*/ 259 w 636"/>
                <a:gd name="T79" fmla="*/ 49 h 150"/>
                <a:gd name="T80" fmla="*/ 268 w 636"/>
                <a:gd name="T81" fmla="*/ 45 h 150"/>
                <a:gd name="T82" fmla="*/ 278 w 636"/>
                <a:gd name="T83" fmla="*/ 39 h 150"/>
                <a:gd name="T84" fmla="*/ 285 w 636"/>
                <a:gd name="T85" fmla="*/ 35 h 150"/>
                <a:gd name="T86" fmla="*/ 290 w 636"/>
                <a:gd name="T87" fmla="*/ 31 h 150"/>
                <a:gd name="T88" fmla="*/ 296 w 636"/>
                <a:gd name="T89" fmla="*/ 26 h 150"/>
                <a:gd name="T90" fmla="*/ 300 w 636"/>
                <a:gd name="T91" fmla="*/ 22 h 150"/>
                <a:gd name="T92" fmla="*/ 305 w 636"/>
                <a:gd name="T93" fmla="*/ 17 h 150"/>
                <a:gd name="T94" fmla="*/ 308 w 636"/>
                <a:gd name="T95" fmla="*/ 13 h 150"/>
                <a:gd name="T96" fmla="*/ 310 w 636"/>
                <a:gd name="T97" fmla="*/ 9 h 150"/>
                <a:gd name="T98" fmla="*/ 312 w 636"/>
                <a:gd name="T99" fmla="*/ 5 h 150"/>
                <a:gd name="T100" fmla="*/ 312 w 636"/>
                <a:gd name="T101" fmla="*/ 2 h 150"/>
                <a:gd name="T102" fmla="*/ 311 w 636"/>
                <a:gd name="T103" fmla="*/ 0 h 150"/>
                <a:gd name="T104" fmla="*/ 310 w 636"/>
                <a:gd name="T105" fmla="*/ 1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6" h="150">
                  <a:moveTo>
                    <a:pt x="0" y="149"/>
                  </a:moveTo>
                  <a:lnTo>
                    <a:pt x="1" y="149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3" y="147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6" y="141"/>
                  </a:lnTo>
                  <a:lnTo>
                    <a:pt x="18" y="140"/>
                  </a:lnTo>
                  <a:lnTo>
                    <a:pt x="21" y="139"/>
                  </a:lnTo>
                  <a:lnTo>
                    <a:pt x="24" y="138"/>
                  </a:lnTo>
                  <a:lnTo>
                    <a:pt x="27" y="137"/>
                  </a:lnTo>
                  <a:lnTo>
                    <a:pt x="30" y="135"/>
                  </a:lnTo>
                  <a:lnTo>
                    <a:pt x="34" y="134"/>
                  </a:lnTo>
                  <a:lnTo>
                    <a:pt x="37" y="133"/>
                  </a:lnTo>
                  <a:lnTo>
                    <a:pt x="42" y="131"/>
                  </a:lnTo>
                  <a:lnTo>
                    <a:pt x="45" y="130"/>
                  </a:lnTo>
                  <a:lnTo>
                    <a:pt x="48" y="129"/>
                  </a:lnTo>
                  <a:lnTo>
                    <a:pt x="53" y="127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3"/>
                  </a:lnTo>
                  <a:lnTo>
                    <a:pt x="71" y="122"/>
                  </a:lnTo>
                  <a:lnTo>
                    <a:pt x="75" y="121"/>
                  </a:lnTo>
                  <a:lnTo>
                    <a:pt x="80" y="119"/>
                  </a:lnTo>
                  <a:lnTo>
                    <a:pt x="84" y="119"/>
                  </a:lnTo>
                  <a:lnTo>
                    <a:pt x="89" y="117"/>
                  </a:lnTo>
                  <a:lnTo>
                    <a:pt x="93" y="117"/>
                  </a:lnTo>
                  <a:lnTo>
                    <a:pt x="107" y="114"/>
                  </a:lnTo>
                  <a:lnTo>
                    <a:pt x="114" y="113"/>
                  </a:lnTo>
                  <a:lnTo>
                    <a:pt x="119" y="112"/>
                  </a:lnTo>
                  <a:lnTo>
                    <a:pt x="125" y="111"/>
                  </a:lnTo>
                  <a:lnTo>
                    <a:pt x="129" y="111"/>
                  </a:lnTo>
                  <a:lnTo>
                    <a:pt x="135" y="111"/>
                  </a:lnTo>
                  <a:lnTo>
                    <a:pt x="141" y="111"/>
                  </a:lnTo>
                  <a:lnTo>
                    <a:pt x="145" y="110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59" y="110"/>
                  </a:lnTo>
                  <a:lnTo>
                    <a:pt x="162" y="110"/>
                  </a:lnTo>
                  <a:lnTo>
                    <a:pt x="167" y="111"/>
                  </a:lnTo>
                  <a:lnTo>
                    <a:pt x="170" y="111"/>
                  </a:lnTo>
                  <a:lnTo>
                    <a:pt x="175" y="111"/>
                  </a:lnTo>
                  <a:lnTo>
                    <a:pt x="179" y="111"/>
                  </a:lnTo>
                  <a:lnTo>
                    <a:pt x="184" y="111"/>
                  </a:lnTo>
                  <a:lnTo>
                    <a:pt x="187" y="111"/>
                  </a:lnTo>
                  <a:lnTo>
                    <a:pt x="191" y="111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5" y="111"/>
                  </a:lnTo>
                  <a:lnTo>
                    <a:pt x="209" y="111"/>
                  </a:lnTo>
                  <a:lnTo>
                    <a:pt x="214" y="111"/>
                  </a:lnTo>
                  <a:lnTo>
                    <a:pt x="220" y="111"/>
                  </a:lnTo>
                  <a:lnTo>
                    <a:pt x="224" y="110"/>
                  </a:lnTo>
                  <a:lnTo>
                    <a:pt x="231" y="109"/>
                  </a:lnTo>
                  <a:lnTo>
                    <a:pt x="236" y="109"/>
                  </a:lnTo>
                  <a:lnTo>
                    <a:pt x="242" y="107"/>
                  </a:lnTo>
                  <a:lnTo>
                    <a:pt x="249" y="107"/>
                  </a:lnTo>
                  <a:lnTo>
                    <a:pt x="256" y="105"/>
                  </a:lnTo>
                  <a:lnTo>
                    <a:pt x="269" y="102"/>
                  </a:lnTo>
                  <a:lnTo>
                    <a:pt x="275" y="101"/>
                  </a:lnTo>
                  <a:lnTo>
                    <a:pt x="280" y="99"/>
                  </a:lnTo>
                  <a:lnTo>
                    <a:pt x="285" y="98"/>
                  </a:lnTo>
                  <a:lnTo>
                    <a:pt x="289" y="97"/>
                  </a:lnTo>
                  <a:lnTo>
                    <a:pt x="294" y="95"/>
                  </a:lnTo>
                  <a:lnTo>
                    <a:pt x="298" y="93"/>
                  </a:lnTo>
                  <a:lnTo>
                    <a:pt x="302" y="92"/>
                  </a:lnTo>
                  <a:lnTo>
                    <a:pt x="305" y="91"/>
                  </a:lnTo>
                  <a:lnTo>
                    <a:pt x="308" y="89"/>
                  </a:lnTo>
                  <a:lnTo>
                    <a:pt x="312" y="87"/>
                  </a:lnTo>
                  <a:lnTo>
                    <a:pt x="315" y="86"/>
                  </a:lnTo>
                  <a:lnTo>
                    <a:pt x="319" y="84"/>
                  </a:lnTo>
                  <a:lnTo>
                    <a:pt x="321" y="83"/>
                  </a:lnTo>
                  <a:lnTo>
                    <a:pt x="324" y="81"/>
                  </a:lnTo>
                  <a:lnTo>
                    <a:pt x="328" y="80"/>
                  </a:lnTo>
                  <a:lnTo>
                    <a:pt x="330" y="78"/>
                  </a:lnTo>
                  <a:lnTo>
                    <a:pt x="333" y="77"/>
                  </a:lnTo>
                  <a:lnTo>
                    <a:pt x="337" y="75"/>
                  </a:lnTo>
                  <a:lnTo>
                    <a:pt x="339" y="73"/>
                  </a:lnTo>
                  <a:lnTo>
                    <a:pt x="343" y="72"/>
                  </a:lnTo>
                  <a:lnTo>
                    <a:pt x="347" y="70"/>
                  </a:lnTo>
                  <a:lnTo>
                    <a:pt x="350" y="69"/>
                  </a:lnTo>
                  <a:lnTo>
                    <a:pt x="355" y="67"/>
                  </a:lnTo>
                  <a:lnTo>
                    <a:pt x="359" y="66"/>
                  </a:lnTo>
                  <a:lnTo>
                    <a:pt x="364" y="64"/>
                  </a:lnTo>
                  <a:lnTo>
                    <a:pt x="368" y="63"/>
                  </a:lnTo>
                  <a:lnTo>
                    <a:pt x="374" y="61"/>
                  </a:lnTo>
                  <a:lnTo>
                    <a:pt x="379" y="60"/>
                  </a:lnTo>
                  <a:lnTo>
                    <a:pt x="386" y="58"/>
                  </a:lnTo>
                  <a:lnTo>
                    <a:pt x="393" y="57"/>
                  </a:lnTo>
                  <a:lnTo>
                    <a:pt x="405" y="54"/>
                  </a:lnTo>
                  <a:lnTo>
                    <a:pt x="411" y="53"/>
                  </a:lnTo>
                  <a:lnTo>
                    <a:pt x="418" y="53"/>
                  </a:lnTo>
                  <a:lnTo>
                    <a:pt x="423" y="52"/>
                  </a:lnTo>
                  <a:lnTo>
                    <a:pt x="429" y="51"/>
                  </a:lnTo>
                  <a:lnTo>
                    <a:pt x="433" y="51"/>
                  </a:lnTo>
                  <a:lnTo>
                    <a:pt x="439" y="51"/>
                  </a:lnTo>
                  <a:lnTo>
                    <a:pt x="444" y="51"/>
                  </a:lnTo>
                  <a:lnTo>
                    <a:pt x="448" y="51"/>
                  </a:lnTo>
                  <a:lnTo>
                    <a:pt x="453" y="51"/>
                  </a:lnTo>
                  <a:lnTo>
                    <a:pt x="457" y="51"/>
                  </a:lnTo>
                  <a:lnTo>
                    <a:pt x="462" y="51"/>
                  </a:lnTo>
                  <a:lnTo>
                    <a:pt x="465" y="51"/>
                  </a:lnTo>
                  <a:lnTo>
                    <a:pt x="469" y="51"/>
                  </a:lnTo>
                  <a:lnTo>
                    <a:pt x="474" y="51"/>
                  </a:lnTo>
                  <a:lnTo>
                    <a:pt x="479" y="52"/>
                  </a:lnTo>
                  <a:lnTo>
                    <a:pt x="482" y="52"/>
                  </a:lnTo>
                  <a:lnTo>
                    <a:pt x="486" y="52"/>
                  </a:lnTo>
                  <a:lnTo>
                    <a:pt x="491" y="52"/>
                  </a:lnTo>
                  <a:lnTo>
                    <a:pt x="494" y="52"/>
                  </a:lnTo>
                  <a:lnTo>
                    <a:pt x="499" y="52"/>
                  </a:lnTo>
                  <a:lnTo>
                    <a:pt x="503" y="51"/>
                  </a:lnTo>
                  <a:lnTo>
                    <a:pt x="508" y="51"/>
                  </a:lnTo>
                  <a:lnTo>
                    <a:pt x="513" y="51"/>
                  </a:lnTo>
                  <a:lnTo>
                    <a:pt x="518" y="50"/>
                  </a:lnTo>
                  <a:lnTo>
                    <a:pt x="524" y="49"/>
                  </a:lnTo>
                  <a:lnTo>
                    <a:pt x="528" y="49"/>
                  </a:lnTo>
                  <a:lnTo>
                    <a:pt x="534" y="47"/>
                  </a:lnTo>
                  <a:lnTo>
                    <a:pt x="539" y="46"/>
                  </a:lnTo>
                  <a:lnTo>
                    <a:pt x="546" y="45"/>
                  </a:lnTo>
                  <a:lnTo>
                    <a:pt x="553" y="43"/>
                  </a:lnTo>
                  <a:lnTo>
                    <a:pt x="561" y="41"/>
                  </a:lnTo>
                  <a:lnTo>
                    <a:pt x="565" y="39"/>
                  </a:lnTo>
                  <a:lnTo>
                    <a:pt x="570" y="38"/>
                  </a:lnTo>
                  <a:lnTo>
                    <a:pt x="574" y="37"/>
                  </a:lnTo>
                  <a:lnTo>
                    <a:pt x="579" y="35"/>
                  </a:lnTo>
                  <a:lnTo>
                    <a:pt x="582" y="34"/>
                  </a:lnTo>
                  <a:lnTo>
                    <a:pt x="587" y="32"/>
                  </a:lnTo>
                  <a:lnTo>
                    <a:pt x="591" y="31"/>
                  </a:lnTo>
                  <a:lnTo>
                    <a:pt x="594" y="29"/>
                  </a:lnTo>
                  <a:lnTo>
                    <a:pt x="598" y="28"/>
                  </a:lnTo>
                  <a:lnTo>
                    <a:pt x="602" y="26"/>
                  </a:lnTo>
                  <a:lnTo>
                    <a:pt x="606" y="25"/>
                  </a:lnTo>
                  <a:lnTo>
                    <a:pt x="609" y="23"/>
                  </a:lnTo>
                  <a:lnTo>
                    <a:pt x="611" y="22"/>
                  </a:lnTo>
                  <a:lnTo>
                    <a:pt x="615" y="20"/>
                  </a:lnTo>
                  <a:lnTo>
                    <a:pt x="618" y="19"/>
                  </a:lnTo>
                  <a:lnTo>
                    <a:pt x="620" y="17"/>
                  </a:lnTo>
                  <a:lnTo>
                    <a:pt x="623" y="16"/>
                  </a:lnTo>
                  <a:lnTo>
                    <a:pt x="625" y="14"/>
                  </a:lnTo>
                  <a:lnTo>
                    <a:pt x="627" y="13"/>
                  </a:lnTo>
                  <a:lnTo>
                    <a:pt x="629" y="11"/>
                  </a:lnTo>
                  <a:lnTo>
                    <a:pt x="630" y="10"/>
                  </a:lnTo>
                  <a:lnTo>
                    <a:pt x="632" y="9"/>
                  </a:lnTo>
                  <a:lnTo>
                    <a:pt x="634" y="8"/>
                  </a:lnTo>
                  <a:lnTo>
                    <a:pt x="634" y="6"/>
                  </a:lnTo>
                  <a:lnTo>
                    <a:pt x="635" y="5"/>
                  </a:lnTo>
                  <a:lnTo>
                    <a:pt x="635" y="4"/>
                  </a:lnTo>
                  <a:lnTo>
                    <a:pt x="635" y="3"/>
                  </a:lnTo>
                  <a:lnTo>
                    <a:pt x="635" y="2"/>
                  </a:lnTo>
                  <a:lnTo>
                    <a:pt x="634" y="1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2" y="0"/>
                  </a:lnTo>
                  <a:lnTo>
                    <a:pt x="632" y="1"/>
                  </a:lnTo>
                  <a:lnTo>
                    <a:pt x="630" y="1"/>
                  </a:lnTo>
                  <a:lnTo>
                    <a:pt x="629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55" name="Oval 129"/>
            <p:cNvSpPr>
              <a:spLocks noChangeArrowheads="1"/>
            </p:cNvSpPr>
            <p:nvPr/>
          </p:nvSpPr>
          <p:spPr bwMode="auto">
            <a:xfrm>
              <a:off x="4764" y="2933"/>
              <a:ext cx="25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56" name="Oval 130"/>
            <p:cNvSpPr>
              <a:spLocks noChangeArrowheads="1"/>
            </p:cNvSpPr>
            <p:nvPr/>
          </p:nvSpPr>
          <p:spPr bwMode="auto">
            <a:xfrm>
              <a:off x="4860" y="3029"/>
              <a:ext cx="25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57" name="Oval 131"/>
            <p:cNvSpPr>
              <a:spLocks noChangeArrowheads="1"/>
            </p:cNvSpPr>
            <p:nvPr/>
          </p:nvSpPr>
          <p:spPr bwMode="auto">
            <a:xfrm>
              <a:off x="4956" y="3125"/>
              <a:ext cx="25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58" name="Oval 132"/>
            <p:cNvSpPr>
              <a:spLocks noChangeArrowheads="1"/>
            </p:cNvSpPr>
            <p:nvPr/>
          </p:nvSpPr>
          <p:spPr bwMode="auto">
            <a:xfrm>
              <a:off x="5128" y="2949"/>
              <a:ext cx="20" cy="3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30159" name="Freeform 133"/>
            <p:cNvSpPr>
              <a:spLocks/>
            </p:cNvSpPr>
            <p:nvPr/>
          </p:nvSpPr>
          <p:spPr bwMode="auto">
            <a:xfrm>
              <a:off x="4945" y="2251"/>
              <a:ext cx="545" cy="176"/>
            </a:xfrm>
            <a:custGeom>
              <a:avLst/>
              <a:gdLst>
                <a:gd name="T0" fmla="*/ 1 w 613"/>
                <a:gd name="T1" fmla="*/ 174 h 176"/>
                <a:gd name="T2" fmla="*/ 4 w 613"/>
                <a:gd name="T3" fmla="*/ 172 h 176"/>
                <a:gd name="T4" fmla="*/ 4 w 613"/>
                <a:gd name="T5" fmla="*/ 170 h 176"/>
                <a:gd name="T6" fmla="*/ 8 w 613"/>
                <a:gd name="T7" fmla="*/ 166 h 176"/>
                <a:gd name="T8" fmla="*/ 12 w 613"/>
                <a:gd name="T9" fmla="*/ 162 h 176"/>
                <a:gd name="T10" fmla="*/ 17 w 613"/>
                <a:gd name="T11" fmla="*/ 157 h 176"/>
                <a:gd name="T12" fmla="*/ 22 w 613"/>
                <a:gd name="T13" fmla="*/ 152 h 176"/>
                <a:gd name="T14" fmla="*/ 28 w 613"/>
                <a:gd name="T15" fmla="*/ 148 h 176"/>
                <a:gd name="T16" fmla="*/ 34 w 613"/>
                <a:gd name="T17" fmla="*/ 143 h 176"/>
                <a:gd name="T18" fmla="*/ 41 w 613"/>
                <a:gd name="T19" fmla="*/ 139 h 176"/>
                <a:gd name="T20" fmla="*/ 52 w 613"/>
                <a:gd name="T21" fmla="*/ 134 h 176"/>
                <a:gd name="T22" fmla="*/ 60 w 613"/>
                <a:gd name="T23" fmla="*/ 131 h 176"/>
                <a:gd name="T24" fmla="*/ 68 w 613"/>
                <a:gd name="T25" fmla="*/ 130 h 176"/>
                <a:gd name="T26" fmla="*/ 73 w 613"/>
                <a:gd name="T27" fmla="*/ 130 h 176"/>
                <a:gd name="T28" fmla="*/ 79 w 613"/>
                <a:gd name="T29" fmla="*/ 130 h 176"/>
                <a:gd name="T30" fmla="*/ 85 w 613"/>
                <a:gd name="T31" fmla="*/ 130 h 176"/>
                <a:gd name="T32" fmla="*/ 92 w 613"/>
                <a:gd name="T33" fmla="*/ 131 h 176"/>
                <a:gd name="T34" fmla="*/ 98 w 613"/>
                <a:gd name="T35" fmla="*/ 131 h 176"/>
                <a:gd name="T36" fmla="*/ 104 w 613"/>
                <a:gd name="T37" fmla="*/ 130 h 176"/>
                <a:gd name="T38" fmla="*/ 112 w 613"/>
                <a:gd name="T39" fmla="*/ 128 h 176"/>
                <a:gd name="T40" fmla="*/ 123 w 613"/>
                <a:gd name="T41" fmla="*/ 124 h 176"/>
                <a:gd name="T42" fmla="*/ 132 w 613"/>
                <a:gd name="T43" fmla="*/ 117 h 176"/>
                <a:gd name="T44" fmla="*/ 140 w 613"/>
                <a:gd name="T45" fmla="*/ 112 h 176"/>
                <a:gd name="T46" fmla="*/ 146 w 613"/>
                <a:gd name="T47" fmla="*/ 106 h 176"/>
                <a:gd name="T48" fmla="*/ 149 w 613"/>
                <a:gd name="T49" fmla="*/ 101 h 176"/>
                <a:gd name="T50" fmla="*/ 155 w 613"/>
                <a:gd name="T51" fmla="*/ 96 h 176"/>
                <a:gd name="T52" fmla="*/ 159 w 613"/>
                <a:gd name="T53" fmla="*/ 90 h 176"/>
                <a:gd name="T54" fmla="*/ 163 w 613"/>
                <a:gd name="T55" fmla="*/ 85 h 176"/>
                <a:gd name="T56" fmla="*/ 168 w 613"/>
                <a:gd name="T57" fmla="*/ 80 h 176"/>
                <a:gd name="T58" fmla="*/ 176 w 613"/>
                <a:gd name="T59" fmla="*/ 74 h 176"/>
                <a:gd name="T60" fmla="*/ 183 w 613"/>
                <a:gd name="T61" fmla="*/ 69 h 176"/>
                <a:gd name="T62" fmla="*/ 196 w 613"/>
                <a:gd name="T63" fmla="*/ 63 h 176"/>
                <a:gd name="T64" fmla="*/ 204 w 613"/>
                <a:gd name="T65" fmla="*/ 61 h 176"/>
                <a:gd name="T66" fmla="*/ 212 w 613"/>
                <a:gd name="T67" fmla="*/ 60 h 176"/>
                <a:gd name="T68" fmla="*/ 218 w 613"/>
                <a:gd name="T69" fmla="*/ 60 h 176"/>
                <a:gd name="T70" fmla="*/ 224 w 613"/>
                <a:gd name="T71" fmla="*/ 60 h 176"/>
                <a:gd name="T72" fmla="*/ 229 w 613"/>
                <a:gd name="T73" fmla="*/ 61 h 176"/>
                <a:gd name="T74" fmla="*/ 236 w 613"/>
                <a:gd name="T75" fmla="*/ 61 h 176"/>
                <a:gd name="T76" fmla="*/ 244 w 613"/>
                <a:gd name="T77" fmla="*/ 60 h 176"/>
                <a:gd name="T78" fmla="*/ 249 w 613"/>
                <a:gd name="T79" fmla="*/ 58 h 176"/>
                <a:gd name="T80" fmla="*/ 257 w 613"/>
                <a:gd name="T81" fmla="*/ 55 h 176"/>
                <a:gd name="T82" fmla="*/ 268 w 613"/>
                <a:gd name="T83" fmla="*/ 48 h 176"/>
                <a:gd name="T84" fmla="*/ 274 w 613"/>
                <a:gd name="T85" fmla="*/ 43 h 176"/>
                <a:gd name="T86" fmla="*/ 279 w 613"/>
                <a:gd name="T87" fmla="*/ 38 h 176"/>
                <a:gd name="T88" fmla="*/ 285 w 613"/>
                <a:gd name="T89" fmla="*/ 33 h 176"/>
                <a:gd name="T90" fmla="*/ 290 w 613"/>
                <a:gd name="T91" fmla="*/ 28 h 176"/>
                <a:gd name="T92" fmla="*/ 294 w 613"/>
                <a:gd name="T93" fmla="*/ 22 h 176"/>
                <a:gd name="T94" fmla="*/ 298 w 613"/>
                <a:gd name="T95" fmla="*/ 17 h 176"/>
                <a:gd name="T96" fmla="*/ 301 w 613"/>
                <a:gd name="T97" fmla="*/ 12 h 176"/>
                <a:gd name="T98" fmla="*/ 302 w 613"/>
                <a:gd name="T99" fmla="*/ 8 h 176"/>
                <a:gd name="T100" fmla="*/ 302 w 613"/>
                <a:gd name="T101" fmla="*/ 4 h 176"/>
                <a:gd name="T102" fmla="*/ 301 w 613"/>
                <a:gd name="T103" fmla="*/ 0 h 176"/>
                <a:gd name="T104" fmla="*/ 301 w 613"/>
                <a:gd name="T105" fmla="*/ 1 h 176"/>
                <a:gd name="T106" fmla="*/ 300 w 613"/>
                <a:gd name="T107" fmla="*/ 2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13" h="176">
                  <a:moveTo>
                    <a:pt x="0" y="175"/>
                  </a:moveTo>
                  <a:lnTo>
                    <a:pt x="1" y="175"/>
                  </a:lnTo>
                  <a:lnTo>
                    <a:pt x="1" y="174"/>
                  </a:lnTo>
                  <a:lnTo>
                    <a:pt x="2" y="174"/>
                  </a:lnTo>
                  <a:lnTo>
                    <a:pt x="3" y="173"/>
                  </a:lnTo>
                  <a:lnTo>
                    <a:pt x="5" y="172"/>
                  </a:lnTo>
                  <a:lnTo>
                    <a:pt x="6" y="172"/>
                  </a:lnTo>
                  <a:lnTo>
                    <a:pt x="8" y="171"/>
                  </a:lnTo>
                  <a:lnTo>
                    <a:pt x="9" y="170"/>
                  </a:lnTo>
                  <a:lnTo>
                    <a:pt x="11" y="168"/>
                  </a:lnTo>
                  <a:lnTo>
                    <a:pt x="14" y="167"/>
                  </a:lnTo>
                  <a:lnTo>
                    <a:pt x="16" y="166"/>
                  </a:lnTo>
                  <a:lnTo>
                    <a:pt x="18" y="165"/>
                  </a:lnTo>
                  <a:lnTo>
                    <a:pt x="21" y="163"/>
                  </a:lnTo>
                  <a:lnTo>
                    <a:pt x="24" y="162"/>
                  </a:lnTo>
                  <a:lnTo>
                    <a:pt x="27" y="160"/>
                  </a:lnTo>
                  <a:lnTo>
                    <a:pt x="30" y="159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8" y="151"/>
                  </a:lnTo>
                  <a:lnTo>
                    <a:pt x="52" y="149"/>
                  </a:lnTo>
                  <a:lnTo>
                    <a:pt x="56" y="148"/>
                  </a:lnTo>
                  <a:lnTo>
                    <a:pt x="61" y="146"/>
                  </a:lnTo>
                  <a:lnTo>
                    <a:pt x="64" y="144"/>
                  </a:lnTo>
                  <a:lnTo>
                    <a:pt x="69" y="143"/>
                  </a:lnTo>
                  <a:lnTo>
                    <a:pt x="73" y="142"/>
                  </a:lnTo>
                  <a:lnTo>
                    <a:pt x="78" y="140"/>
                  </a:lnTo>
                  <a:lnTo>
                    <a:pt x="82" y="139"/>
                  </a:lnTo>
                  <a:lnTo>
                    <a:pt x="87" y="138"/>
                  </a:lnTo>
                  <a:lnTo>
                    <a:pt x="91" y="137"/>
                  </a:lnTo>
                  <a:lnTo>
                    <a:pt x="104" y="134"/>
                  </a:lnTo>
                  <a:lnTo>
                    <a:pt x="110" y="133"/>
                  </a:lnTo>
                  <a:lnTo>
                    <a:pt x="116" y="132"/>
                  </a:lnTo>
                  <a:lnTo>
                    <a:pt x="122" y="131"/>
                  </a:lnTo>
                  <a:lnTo>
                    <a:pt x="126" y="130"/>
                  </a:lnTo>
                  <a:lnTo>
                    <a:pt x="131" y="130"/>
                  </a:lnTo>
                  <a:lnTo>
                    <a:pt x="136" y="130"/>
                  </a:lnTo>
                  <a:lnTo>
                    <a:pt x="141" y="130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3" y="130"/>
                  </a:lnTo>
                  <a:lnTo>
                    <a:pt x="158" y="130"/>
                  </a:lnTo>
                  <a:lnTo>
                    <a:pt x="161" y="130"/>
                  </a:lnTo>
                  <a:lnTo>
                    <a:pt x="165" y="130"/>
                  </a:lnTo>
                  <a:lnTo>
                    <a:pt x="169" y="130"/>
                  </a:lnTo>
                  <a:lnTo>
                    <a:pt x="173" y="130"/>
                  </a:lnTo>
                  <a:lnTo>
                    <a:pt x="177" y="130"/>
                  </a:lnTo>
                  <a:lnTo>
                    <a:pt x="181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4" y="131"/>
                  </a:lnTo>
                  <a:lnTo>
                    <a:pt x="198" y="131"/>
                  </a:lnTo>
                  <a:lnTo>
                    <a:pt x="203" y="131"/>
                  </a:lnTo>
                  <a:lnTo>
                    <a:pt x="207" y="130"/>
                  </a:lnTo>
                  <a:lnTo>
                    <a:pt x="212" y="130"/>
                  </a:lnTo>
                  <a:lnTo>
                    <a:pt x="217" y="129"/>
                  </a:lnTo>
                  <a:lnTo>
                    <a:pt x="223" y="128"/>
                  </a:lnTo>
                  <a:lnTo>
                    <a:pt x="228" y="128"/>
                  </a:lnTo>
                  <a:lnTo>
                    <a:pt x="234" y="126"/>
                  </a:lnTo>
                  <a:lnTo>
                    <a:pt x="241" y="125"/>
                  </a:lnTo>
                  <a:lnTo>
                    <a:pt x="248" y="124"/>
                  </a:lnTo>
                  <a:lnTo>
                    <a:pt x="259" y="120"/>
                  </a:lnTo>
                  <a:lnTo>
                    <a:pt x="266" y="119"/>
                  </a:lnTo>
                  <a:lnTo>
                    <a:pt x="270" y="117"/>
                  </a:lnTo>
                  <a:lnTo>
                    <a:pt x="275" y="115"/>
                  </a:lnTo>
                  <a:lnTo>
                    <a:pt x="279" y="114"/>
                  </a:lnTo>
                  <a:lnTo>
                    <a:pt x="284" y="112"/>
                  </a:lnTo>
                  <a:lnTo>
                    <a:pt x="288" y="110"/>
                  </a:lnTo>
                  <a:lnTo>
                    <a:pt x="291" y="108"/>
                  </a:lnTo>
                  <a:lnTo>
                    <a:pt x="295" y="106"/>
                  </a:lnTo>
                  <a:lnTo>
                    <a:pt x="298" y="105"/>
                  </a:lnTo>
                  <a:lnTo>
                    <a:pt x="302" y="103"/>
                  </a:lnTo>
                  <a:lnTo>
                    <a:pt x="304" y="101"/>
                  </a:lnTo>
                  <a:lnTo>
                    <a:pt x="307" y="99"/>
                  </a:lnTo>
                  <a:lnTo>
                    <a:pt x="311" y="98"/>
                  </a:lnTo>
                  <a:lnTo>
                    <a:pt x="313" y="96"/>
                  </a:lnTo>
                  <a:lnTo>
                    <a:pt x="315" y="94"/>
                  </a:lnTo>
                  <a:lnTo>
                    <a:pt x="318" y="92"/>
                  </a:lnTo>
                  <a:lnTo>
                    <a:pt x="322" y="90"/>
                  </a:lnTo>
                  <a:lnTo>
                    <a:pt x="324" y="88"/>
                  </a:lnTo>
                  <a:lnTo>
                    <a:pt x="327" y="87"/>
                  </a:lnTo>
                  <a:lnTo>
                    <a:pt x="331" y="85"/>
                  </a:lnTo>
                  <a:lnTo>
                    <a:pt x="334" y="83"/>
                  </a:lnTo>
                  <a:lnTo>
                    <a:pt x="338" y="81"/>
                  </a:lnTo>
                  <a:lnTo>
                    <a:pt x="342" y="80"/>
                  </a:lnTo>
                  <a:lnTo>
                    <a:pt x="347" y="78"/>
                  </a:lnTo>
                  <a:lnTo>
                    <a:pt x="351" y="76"/>
                  </a:lnTo>
                  <a:lnTo>
                    <a:pt x="356" y="74"/>
                  </a:lnTo>
                  <a:lnTo>
                    <a:pt x="360" y="72"/>
                  </a:lnTo>
                  <a:lnTo>
                    <a:pt x="367" y="71"/>
                  </a:lnTo>
                  <a:lnTo>
                    <a:pt x="372" y="69"/>
                  </a:lnTo>
                  <a:lnTo>
                    <a:pt x="379" y="68"/>
                  </a:lnTo>
                  <a:lnTo>
                    <a:pt x="392" y="64"/>
                  </a:lnTo>
                  <a:lnTo>
                    <a:pt x="397" y="63"/>
                  </a:lnTo>
                  <a:lnTo>
                    <a:pt x="403" y="62"/>
                  </a:lnTo>
                  <a:lnTo>
                    <a:pt x="408" y="62"/>
                  </a:lnTo>
                  <a:lnTo>
                    <a:pt x="414" y="61"/>
                  </a:lnTo>
                  <a:lnTo>
                    <a:pt x="419" y="60"/>
                  </a:lnTo>
                  <a:lnTo>
                    <a:pt x="423" y="60"/>
                  </a:lnTo>
                  <a:lnTo>
                    <a:pt x="428" y="60"/>
                  </a:lnTo>
                  <a:lnTo>
                    <a:pt x="432" y="60"/>
                  </a:lnTo>
                  <a:lnTo>
                    <a:pt x="437" y="60"/>
                  </a:lnTo>
                  <a:lnTo>
                    <a:pt x="441" y="60"/>
                  </a:lnTo>
                  <a:lnTo>
                    <a:pt x="446" y="60"/>
                  </a:lnTo>
                  <a:lnTo>
                    <a:pt x="449" y="60"/>
                  </a:lnTo>
                  <a:lnTo>
                    <a:pt x="453" y="60"/>
                  </a:lnTo>
                  <a:lnTo>
                    <a:pt x="457" y="61"/>
                  </a:lnTo>
                  <a:lnTo>
                    <a:pt x="461" y="61"/>
                  </a:lnTo>
                  <a:lnTo>
                    <a:pt x="465" y="61"/>
                  </a:lnTo>
                  <a:lnTo>
                    <a:pt x="469" y="61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2" y="61"/>
                  </a:lnTo>
                  <a:lnTo>
                    <a:pt x="486" y="61"/>
                  </a:lnTo>
                  <a:lnTo>
                    <a:pt x="491" y="60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4" y="58"/>
                  </a:lnTo>
                  <a:lnTo>
                    <a:pt x="510" y="57"/>
                  </a:lnTo>
                  <a:lnTo>
                    <a:pt x="515" y="56"/>
                  </a:lnTo>
                  <a:lnTo>
                    <a:pt x="520" y="55"/>
                  </a:lnTo>
                  <a:lnTo>
                    <a:pt x="527" y="53"/>
                  </a:lnTo>
                  <a:lnTo>
                    <a:pt x="532" y="51"/>
                  </a:lnTo>
                  <a:lnTo>
                    <a:pt x="541" y="48"/>
                  </a:lnTo>
                  <a:lnTo>
                    <a:pt x="545" y="46"/>
                  </a:lnTo>
                  <a:lnTo>
                    <a:pt x="549" y="45"/>
                  </a:lnTo>
                  <a:lnTo>
                    <a:pt x="554" y="43"/>
                  </a:lnTo>
                  <a:lnTo>
                    <a:pt x="558" y="42"/>
                  </a:lnTo>
                  <a:lnTo>
                    <a:pt x="561" y="40"/>
                  </a:lnTo>
                  <a:lnTo>
                    <a:pt x="566" y="38"/>
                  </a:lnTo>
                  <a:lnTo>
                    <a:pt x="569" y="36"/>
                  </a:lnTo>
                  <a:lnTo>
                    <a:pt x="573" y="35"/>
                  </a:lnTo>
                  <a:lnTo>
                    <a:pt x="576" y="33"/>
                  </a:lnTo>
                  <a:lnTo>
                    <a:pt x="581" y="31"/>
                  </a:lnTo>
                  <a:lnTo>
                    <a:pt x="584" y="29"/>
                  </a:lnTo>
                  <a:lnTo>
                    <a:pt x="587" y="28"/>
                  </a:lnTo>
                  <a:lnTo>
                    <a:pt x="590" y="26"/>
                  </a:lnTo>
                  <a:lnTo>
                    <a:pt x="593" y="24"/>
                  </a:lnTo>
                  <a:lnTo>
                    <a:pt x="595" y="22"/>
                  </a:lnTo>
                  <a:lnTo>
                    <a:pt x="599" y="21"/>
                  </a:lnTo>
                  <a:lnTo>
                    <a:pt x="601" y="19"/>
                  </a:lnTo>
                  <a:lnTo>
                    <a:pt x="603" y="17"/>
                  </a:lnTo>
                  <a:lnTo>
                    <a:pt x="605" y="16"/>
                  </a:lnTo>
                  <a:lnTo>
                    <a:pt x="606" y="14"/>
                  </a:lnTo>
                  <a:lnTo>
                    <a:pt x="608" y="12"/>
                  </a:lnTo>
                  <a:lnTo>
                    <a:pt x="610" y="11"/>
                  </a:lnTo>
                  <a:lnTo>
                    <a:pt x="611" y="9"/>
                  </a:lnTo>
                  <a:lnTo>
                    <a:pt x="612" y="8"/>
                  </a:lnTo>
                  <a:lnTo>
                    <a:pt x="612" y="6"/>
                  </a:lnTo>
                  <a:lnTo>
                    <a:pt x="612" y="5"/>
                  </a:lnTo>
                  <a:lnTo>
                    <a:pt x="612" y="4"/>
                  </a:lnTo>
                  <a:lnTo>
                    <a:pt x="612" y="2"/>
                  </a:lnTo>
                  <a:lnTo>
                    <a:pt x="612" y="1"/>
                  </a:lnTo>
                  <a:lnTo>
                    <a:pt x="611" y="0"/>
                  </a:lnTo>
                  <a:lnTo>
                    <a:pt x="610" y="0"/>
                  </a:lnTo>
                  <a:lnTo>
                    <a:pt x="609" y="0"/>
                  </a:lnTo>
                  <a:lnTo>
                    <a:pt x="609" y="1"/>
                  </a:lnTo>
                  <a:lnTo>
                    <a:pt x="608" y="1"/>
                  </a:lnTo>
                  <a:lnTo>
                    <a:pt x="606" y="1"/>
                  </a:lnTo>
                  <a:lnTo>
                    <a:pt x="606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60" name="Freeform 134"/>
            <p:cNvSpPr>
              <a:spLocks/>
            </p:cNvSpPr>
            <p:nvPr/>
          </p:nvSpPr>
          <p:spPr bwMode="auto">
            <a:xfrm>
              <a:off x="4478" y="2547"/>
              <a:ext cx="545" cy="176"/>
            </a:xfrm>
            <a:custGeom>
              <a:avLst/>
              <a:gdLst>
                <a:gd name="T0" fmla="*/ 1 w 613"/>
                <a:gd name="T1" fmla="*/ 174 h 176"/>
                <a:gd name="T2" fmla="*/ 4 w 613"/>
                <a:gd name="T3" fmla="*/ 172 h 176"/>
                <a:gd name="T4" fmla="*/ 4 w 613"/>
                <a:gd name="T5" fmla="*/ 170 h 176"/>
                <a:gd name="T6" fmla="*/ 8 w 613"/>
                <a:gd name="T7" fmla="*/ 166 h 176"/>
                <a:gd name="T8" fmla="*/ 12 w 613"/>
                <a:gd name="T9" fmla="*/ 162 h 176"/>
                <a:gd name="T10" fmla="*/ 17 w 613"/>
                <a:gd name="T11" fmla="*/ 157 h 176"/>
                <a:gd name="T12" fmla="*/ 22 w 613"/>
                <a:gd name="T13" fmla="*/ 152 h 176"/>
                <a:gd name="T14" fmla="*/ 28 w 613"/>
                <a:gd name="T15" fmla="*/ 148 h 176"/>
                <a:gd name="T16" fmla="*/ 34 w 613"/>
                <a:gd name="T17" fmla="*/ 143 h 176"/>
                <a:gd name="T18" fmla="*/ 41 w 613"/>
                <a:gd name="T19" fmla="*/ 139 h 176"/>
                <a:gd name="T20" fmla="*/ 52 w 613"/>
                <a:gd name="T21" fmla="*/ 134 h 176"/>
                <a:gd name="T22" fmla="*/ 60 w 613"/>
                <a:gd name="T23" fmla="*/ 131 h 176"/>
                <a:gd name="T24" fmla="*/ 68 w 613"/>
                <a:gd name="T25" fmla="*/ 130 h 176"/>
                <a:gd name="T26" fmla="*/ 73 w 613"/>
                <a:gd name="T27" fmla="*/ 130 h 176"/>
                <a:gd name="T28" fmla="*/ 79 w 613"/>
                <a:gd name="T29" fmla="*/ 130 h 176"/>
                <a:gd name="T30" fmla="*/ 85 w 613"/>
                <a:gd name="T31" fmla="*/ 130 h 176"/>
                <a:gd name="T32" fmla="*/ 92 w 613"/>
                <a:gd name="T33" fmla="*/ 131 h 176"/>
                <a:gd name="T34" fmla="*/ 98 w 613"/>
                <a:gd name="T35" fmla="*/ 131 h 176"/>
                <a:gd name="T36" fmla="*/ 104 w 613"/>
                <a:gd name="T37" fmla="*/ 130 h 176"/>
                <a:gd name="T38" fmla="*/ 112 w 613"/>
                <a:gd name="T39" fmla="*/ 128 h 176"/>
                <a:gd name="T40" fmla="*/ 123 w 613"/>
                <a:gd name="T41" fmla="*/ 124 h 176"/>
                <a:gd name="T42" fmla="*/ 132 w 613"/>
                <a:gd name="T43" fmla="*/ 117 h 176"/>
                <a:gd name="T44" fmla="*/ 140 w 613"/>
                <a:gd name="T45" fmla="*/ 112 h 176"/>
                <a:gd name="T46" fmla="*/ 146 w 613"/>
                <a:gd name="T47" fmla="*/ 106 h 176"/>
                <a:gd name="T48" fmla="*/ 149 w 613"/>
                <a:gd name="T49" fmla="*/ 101 h 176"/>
                <a:gd name="T50" fmla="*/ 155 w 613"/>
                <a:gd name="T51" fmla="*/ 96 h 176"/>
                <a:gd name="T52" fmla="*/ 159 w 613"/>
                <a:gd name="T53" fmla="*/ 90 h 176"/>
                <a:gd name="T54" fmla="*/ 163 w 613"/>
                <a:gd name="T55" fmla="*/ 85 h 176"/>
                <a:gd name="T56" fmla="*/ 168 w 613"/>
                <a:gd name="T57" fmla="*/ 80 h 176"/>
                <a:gd name="T58" fmla="*/ 176 w 613"/>
                <a:gd name="T59" fmla="*/ 74 h 176"/>
                <a:gd name="T60" fmla="*/ 183 w 613"/>
                <a:gd name="T61" fmla="*/ 69 h 176"/>
                <a:gd name="T62" fmla="*/ 196 w 613"/>
                <a:gd name="T63" fmla="*/ 63 h 176"/>
                <a:gd name="T64" fmla="*/ 204 w 613"/>
                <a:gd name="T65" fmla="*/ 61 h 176"/>
                <a:gd name="T66" fmla="*/ 212 w 613"/>
                <a:gd name="T67" fmla="*/ 60 h 176"/>
                <a:gd name="T68" fmla="*/ 218 w 613"/>
                <a:gd name="T69" fmla="*/ 60 h 176"/>
                <a:gd name="T70" fmla="*/ 224 w 613"/>
                <a:gd name="T71" fmla="*/ 60 h 176"/>
                <a:gd name="T72" fmla="*/ 229 w 613"/>
                <a:gd name="T73" fmla="*/ 61 h 176"/>
                <a:gd name="T74" fmla="*/ 236 w 613"/>
                <a:gd name="T75" fmla="*/ 61 h 176"/>
                <a:gd name="T76" fmla="*/ 244 w 613"/>
                <a:gd name="T77" fmla="*/ 60 h 176"/>
                <a:gd name="T78" fmla="*/ 249 w 613"/>
                <a:gd name="T79" fmla="*/ 58 h 176"/>
                <a:gd name="T80" fmla="*/ 257 w 613"/>
                <a:gd name="T81" fmla="*/ 55 h 176"/>
                <a:gd name="T82" fmla="*/ 268 w 613"/>
                <a:gd name="T83" fmla="*/ 48 h 176"/>
                <a:gd name="T84" fmla="*/ 274 w 613"/>
                <a:gd name="T85" fmla="*/ 43 h 176"/>
                <a:gd name="T86" fmla="*/ 279 w 613"/>
                <a:gd name="T87" fmla="*/ 38 h 176"/>
                <a:gd name="T88" fmla="*/ 285 w 613"/>
                <a:gd name="T89" fmla="*/ 33 h 176"/>
                <a:gd name="T90" fmla="*/ 290 w 613"/>
                <a:gd name="T91" fmla="*/ 28 h 176"/>
                <a:gd name="T92" fmla="*/ 294 w 613"/>
                <a:gd name="T93" fmla="*/ 22 h 176"/>
                <a:gd name="T94" fmla="*/ 298 w 613"/>
                <a:gd name="T95" fmla="*/ 17 h 176"/>
                <a:gd name="T96" fmla="*/ 301 w 613"/>
                <a:gd name="T97" fmla="*/ 12 h 176"/>
                <a:gd name="T98" fmla="*/ 302 w 613"/>
                <a:gd name="T99" fmla="*/ 8 h 176"/>
                <a:gd name="T100" fmla="*/ 302 w 613"/>
                <a:gd name="T101" fmla="*/ 4 h 176"/>
                <a:gd name="T102" fmla="*/ 301 w 613"/>
                <a:gd name="T103" fmla="*/ 0 h 176"/>
                <a:gd name="T104" fmla="*/ 301 w 613"/>
                <a:gd name="T105" fmla="*/ 1 h 176"/>
                <a:gd name="T106" fmla="*/ 300 w 613"/>
                <a:gd name="T107" fmla="*/ 2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13" h="176">
                  <a:moveTo>
                    <a:pt x="0" y="175"/>
                  </a:moveTo>
                  <a:lnTo>
                    <a:pt x="1" y="175"/>
                  </a:lnTo>
                  <a:lnTo>
                    <a:pt x="1" y="174"/>
                  </a:lnTo>
                  <a:lnTo>
                    <a:pt x="2" y="174"/>
                  </a:lnTo>
                  <a:lnTo>
                    <a:pt x="3" y="173"/>
                  </a:lnTo>
                  <a:lnTo>
                    <a:pt x="5" y="172"/>
                  </a:lnTo>
                  <a:lnTo>
                    <a:pt x="6" y="172"/>
                  </a:lnTo>
                  <a:lnTo>
                    <a:pt x="8" y="171"/>
                  </a:lnTo>
                  <a:lnTo>
                    <a:pt x="9" y="170"/>
                  </a:lnTo>
                  <a:lnTo>
                    <a:pt x="11" y="168"/>
                  </a:lnTo>
                  <a:lnTo>
                    <a:pt x="14" y="167"/>
                  </a:lnTo>
                  <a:lnTo>
                    <a:pt x="16" y="166"/>
                  </a:lnTo>
                  <a:lnTo>
                    <a:pt x="18" y="165"/>
                  </a:lnTo>
                  <a:lnTo>
                    <a:pt x="21" y="163"/>
                  </a:lnTo>
                  <a:lnTo>
                    <a:pt x="24" y="162"/>
                  </a:lnTo>
                  <a:lnTo>
                    <a:pt x="27" y="160"/>
                  </a:lnTo>
                  <a:lnTo>
                    <a:pt x="30" y="159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8" y="151"/>
                  </a:lnTo>
                  <a:lnTo>
                    <a:pt x="52" y="149"/>
                  </a:lnTo>
                  <a:lnTo>
                    <a:pt x="56" y="148"/>
                  </a:lnTo>
                  <a:lnTo>
                    <a:pt x="61" y="146"/>
                  </a:lnTo>
                  <a:lnTo>
                    <a:pt x="64" y="144"/>
                  </a:lnTo>
                  <a:lnTo>
                    <a:pt x="69" y="143"/>
                  </a:lnTo>
                  <a:lnTo>
                    <a:pt x="73" y="142"/>
                  </a:lnTo>
                  <a:lnTo>
                    <a:pt x="78" y="140"/>
                  </a:lnTo>
                  <a:lnTo>
                    <a:pt x="82" y="139"/>
                  </a:lnTo>
                  <a:lnTo>
                    <a:pt x="87" y="138"/>
                  </a:lnTo>
                  <a:lnTo>
                    <a:pt x="91" y="137"/>
                  </a:lnTo>
                  <a:lnTo>
                    <a:pt x="104" y="134"/>
                  </a:lnTo>
                  <a:lnTo>
                    <a:pt x="110" y="133"/>
                  </a:lnTo>
                  <a:lnTo>
                    <a:pt x="116" y="132"/>
                  </a:lnTo>
                  <a:lnTo>
                    <a:pt x="122" y="131"/>
                  </a:lnTo>
                  <a:lnTo>
                    <a:pt x="126" y="130"/>
                  </a:lnTo>
                  <a:lnTo>
                    <a:pt x="131" y="130"/>
                  </a:lnTo>
                  <a:lnTo>
                    <a:pt x="136" y="130"/>
                  </a:lnTo>
                  <a:lnTo>
                    <a:pt x="141" y="130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3" y="130"/>
                  </a:lnTo>
                  <a:lnTo>
                    <a:pt x="158" y="130"/>
                  </a:lnTo>
                  <a:lnTo>
                    <a:pt x="161" y="130"/>
                  </a:lnTo>
                  <a:lnTo>
                    <a:pt x="165" y="130"/>
                  </a:lnTo>
                  <a:lnTo>
                    <a:pt x="169" y="130"/>
                  </a:lnTo>
                  <a:lnTo>
                    <a:pt x="173" y="130"/>
                  </a:lnTo>
                  <a:lnTo>
                    <a:pt x="177" y="130"/>
                  </a:lnTo>
                  <a:lnTo>
                    <a:pt x="181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4" y="131"/>
                  </a:lnTo>
                  <a:lnTo>
                    <a:pt x="198" y="131"/>
                  </a:lnTo>
                  <a:lnTo>
                    <a:pt x="203" y="131"/>
                  </a:lnTo>
                  <a:lnTo>
                    <a:pt x="207" y="130"/>
                  </a:lnTo>
                  <a:lnTo>
                    <a:pt x="212" y="130"/>
                  </a:lnTo>
                  <a:lnTo>
                    <a:pt x="217" y="129"/>
                  </a:lnTo>
                  <a:lnTo>
                    <a:pt x="223" y="128"/>
                  </a:lnTo>
                  <a:lnTo>
                    <a:pt x="228" y="128"/>
                  </a:lnTo>
                  <a:lnTo>
                    <a:pt x="234" y="126"/>
                  </a:lnTo>
                  <a:lnTo>
                    <a:pt x="241" y="125"/>
                  </a:lnTo>
                  <a:lnTo>
                    <a:pt x="248" y="124"/>
                  </a:lnTo>
                  <a:lnTo>
                    <a:pt x="259" y="120"/>
                  </a:lnTo>
                  <a:lnTo>
                    <a:pt x="266" y="119"/>
                  </a:lnTo>
                  <a:lnTo>
                    <a:pt x="270" y="117"/>
                  </a:lnTo>
                  <a:lnTo>
                    <a:pt x="275" y="115"/>
                  </a:lnTo>
                  <a:lnTo>
                    <a:pt x="279" y="114"/>
                  </a:lnTo>
                  <a:lnTo>
                    <a:pt x="284" y="112"/>
                  </a:lnTo>
                  <a:lnTo>
                    <a:pt x="288" y="110"/>
                  </a:lnTo>
                  <a:lnTo>
                    <a:pt x="291" y="108"/>
                  </a:lnTo>
                  <a:lnTo>
                    <a:pt x="295" y="106"/>
                  </a:lnTo>
                  <a:lnTo>
                    <a:pt x="298" y="105"/>
                  </a:lnTo>
                  <a:lnTo>
                    <a:pt x="302" y="103"/>
                  </a:lnTo>
                  <a:lnTo>
                    <a:pt x="304" y="101"/>
                  </a:lnTo>
                  <a:lnTo>
                    <a:pt x="307" y="99"/>
                  </a:lnTo>
                  <a:lnTo>
                    <a:pt x="311" y="98"/>
                  </a:lnTo>
                  <a:lnTo>
                    <a:pt x="313" y="96"/>
                  </a:lnTo>
                  <a:lnTo>
                    <a:pt x="315" y="94"/>
                  </a:lnTo>
                  <a:lnTo>
                    <a:pt x="318" y="92"/>
                  </a:lnTo>
                  <a:lnTo>
                    <a:pt x="322" y="90"/>
                  </a:lnTo>
                  <a:lnTo>
                    <a:pt x="324" y="88"/>
                  </a:lnTo>
                  <a:lnTo>
                    <a:pt x="327" y="87"/>
                  </a:lnTo>
                  <a:lnTo>
                    <a:pt x="331" y="85"/>
                  </a:lnTo>
                  <a:lnTo>
                    <a:pt x="334" y="83"/>
                  </a:lnTo>
                  <a:lnTo>
                    <a:pt x="338" y="81"/>
                  </a:lnTo>
                  <a:lnTo>
                    <a:pt x="342" y="80"/>
                  </a:lnTo>
                  <a:lnTo>
                    <a:pt x="347" y="78"/>
                  </a:lnTo>
                  <a:lnTo>
                    <a:pt x="351" y="76"/>
                  </a:lnTo>
                  <a:lnTo>
                    <a:pt x="356" y="74"/>
                  </a:lnTo>
                  <a:lnTo>
                    <a:pt x="360" y="72"/>
                  </a:lnTo>
                  <a:lnTo>
                    <a:pt x="367" y="71"/>
                  </a:lnTo>
                  <a:lnTo>
                    <a:pt x="372" y="69"/>
                  </a:lnTo>
                  <a:lnTo>
                    <a:pt x="379" y="68"/>
                  </a:lnTo>
                  <a:lnTo>
                    <a:pt x="392" y="64"/>
                  </a:lnTo>
                  <a:lnTo>
                    <a:pt x="397" y="63"/>
                  </a:lnTo>
                  <a:lnTo>
                    <a:pt x="403" y="62"/>
                  </a:lnTo>
                  <a:lnTo>
                    <a:pt x="408" y="62"/>
                  </a:lnTo>
                  <a:lnTo>
                    <a:pt x="414" y="61"/>
                  </a:lnTo>
                  <a:lnTo>
                    <a:pt x="419" y="60"/>
                  </a:lnTo>
                  <a:lnTo>
                    <a:pt x="423" y="60"/>
                  </a:lnTo>
                  <a:lnTo>
                    <a:pt x="428" y="60"/>
                  </a:lnTo>
                  <a:lnTo>
                    <a:pt x="432" y="60"/>
                  </a:lnTo>
                  <a:lnTo>
                    <a:pt x="437" y="60"/>
                  </a:lnTo>
                  <a:lnTo>
                    <a:pt x="441" y="60"/>
                  </a:lnTo>
                  <a:lnTo>
                    <a:pt x="446" y="60"/>
                  </a:lnTo>
                  <a:lnTo>
                    <a:pt x="449" y="60"/>
                  </a:lnTo>
                  <a:lnTo>
                    <a:pt x="453" y="60"/>
                  </a:lnTo>
                  <a:lnTo>
                    <a:pt x="457" y="61"/>
                  </a:lnTo>
                  <a:lnTo>
                    <a:pt x="461" y="61"/>
                  </a:lnTo>
                  <a:lnTo>
                    <a:pt x="465" y="61"/>
                  </a:lnTo>
                  <a:lnTo>
                    <a:pt x="469" y="61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2" y="61"/>
                  </a:lnTo>
                  <a:lnTo>
                    <a:pt x="486" y="61"/>
                  </a:lnTo>
                  <a:lnTo>
                    <a:pt x="491" y="60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4" y="58"/>
                  </a:lnTo>
                  <a:lnTo>
                    <a:pt x="510" y="57"/>
                  </a:lnTo>
                  <a:lnTo>
                    <a:pt x="515" y="56"/>
                  </a:lnTo>
                  <a:lnTo>
                    <a:pt x="520" y="55"/>
                  </a:lnTo>
                  <a:lnTo>
                    <a:pt x="527" y="53"/>
                  </a:lnTo>
                  <a:lnTo>
                    <a:pt x="532" y="51"/>
                  </a:lnTo>
                  <a:lnTo>
                    <a:pt x="541" y="48"/>
                  </a:lnTo>
                  <a:lnTo>
                    <a:pt x="545" y="46"/>
                  </a:lnTo>
                  <a:lnTo>
                    <a:pt x="549" y="45"/>
                  </a:lnTo>
                  <a:lnTo>
                    <a:pt x="554" y="43"/>
                  </a:lnTo>
                  <a:lnTo>
                    <a:pt x="558" y="42"/>
                  </a:lnTo>
                  <a:lnTo>
                    <a:pt x="561" y="40"/>
                  </a:lnTo>
                  <a:lnTo>
                    <a:pt x="566" y="38"/>
                  </a:lnTo>
                  <a:lnTo>
                    <a:pt x="569" y="36"/>
                  </a:lnTo>
                  <a:lnTo>
                    <a:pt x="573" y="35"/>
                  </a:lnTo>
                  <a:lnTo>
                    <a:pt x="576" y="33"/>
                  </a:lnTo>
                  <a:lnTo>
                    <a:pt x="581" y="31"/>
                  </a:lnTo>
                  <a:lnTo>
                    <a:pt x="584" y="29"/>
                  </a:lnTo>
                  <a:lnTo>
                    <a:pt x="587" y="28"/>
                  </a:lnTo>
                  <a:lnTo>
                    <a:pt x="590" y="26"/>
                  </a:lnTo>
                  <a:lnTo>
                    <a:pt x="593" y="24"/>
                  </a:lnTo>
                  <a:lnTo>
                    <a:pt x="595" y="22"/>
                  </a:lnTo>
                  <a:lnTo>
                    <a:pt x="599" y="21"/>
                  </a:lnTo>
                  <a:lnTo>
                    <a:pt x="601" y="19"/>
                  </a:lnTo>
                  <a:lnTo>
                    <a:pt x="603" y="17"/>
                  </a:lnTo>
                  <a:lnTo>
                    <a:pt x="605" y="16"/>
                  </a:lnTo>
                  <a:lnTo>
                    <a:pt x="606" y="14"/>
                  </a:lnTo>
                  <a:lnTo>
                    <a:pt x="608" y="12"/>
                  </a:lnTo>
                  <a:lnTo>
                    <a:pt x="610" y="11"/>
                  </a:lnTo>
                  <a:lnTo>
                    <a:pt x="611" y="9"/>
                  </a:lnTo>
                  <a:lnTo>
                    <a:pt x="612" y="8"/>
                  </a:lnTo>
                  <a:lnTo>
                    <a:pt x="612" y="6"/>
                  </a:lnTo>
                  <a:lnTo>
                    <a:pt x="612" y="5"/>
                  </a:lnTo>
                  <a:lnTo>
                    <a:pt x="612" y="4"/>
                  </a:lnTo>
                  <a:lnTo>
                    <a:pt x="612" y="2"/>
                  </a:lnTo>
                  <a:lnTo>
                    <a:pt x="612" y="1"/>
                  </a:lnTo>
                  <a:lnTo>
                    <a:pt x="611" y="0"/>
                  </a:lnTo>
                  <a:lnTo>
                    <a:pt x="610" y="0"/>
                  </a:lnTo>
                  <a:lnTo>
                    <a:pt x="609" y="0"/>
                  </a:lnTo>
                  <a:lnTo>
                    <a:pt x="609" y="1"/>
                  </a:lnTo>
                  <a:lnTo>
                    <a:pt x="608" y="1"/>
                  </a:lnTo>
                  <a:lnTo>
                    <a:pt x="606" y="1"/>
                  </a:lnTo>
                  <a:lnTo>
                    <a:pt x="606" y="2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61" name="Freeform 135"/>
            <p:cNvSpPr>
              <a:spLocks/>
            </p:cNvSpPr>
            <p:nvPr/>
          </p:nvSpPr>
          <p:spPr bwMode="auto">
            <a:xfrm>
              <a:off x="3408" y="2562"/>
              <a:ext cx="565" cy="150"/>
            </a:xfrm>
            <a:custGeom>
              <a:avLst/>
              <a:gdLst>
                <a:gd name="T0" fmla="*/ 1 w 636"/>
                <a:gd name="T1" fmla="*/ 148 h 150"/>
                <a:gd name="T2" fmla="*/ 4 w 636"/>
                <a:gd name="T3" fmla="*/ 146 h 150"/>
                <a:gd name="T4" fmla="*/ 5 w 636"/>
                <a:gd name="T5" fmla="*/ 143 h 150"/>
                <a:gd name="T6" fmla="*/ 9 w 636"/>
                <a:gd name="T7" fmla="*/ 140 h 150"/>
                <a:gd name="T8" fmla="*/ 13 w 636"/>
                <a:gd name="T9" fmla="*/ 137 h 150"/>
                <a:gd name="T10" fmla="*/ 18 w 636"/>
                <a:gd name="T11" fmla="*/ 133 h 150"/>
                <a:gd name="T12" fmla="*/ 24 w 636"/>
                <a:gd name="T13" fmla="*/ 129 h 150"/>
                <a:gd name="T14" fmla="*/ 31 w 636"/>
                <a:gd name="T15" fmla="*/ 124 h 150"/>
                <a:gd name="T16" fmla="*/ 37 w 636"/>
                <a:gd name="T17" fmla="*/ 121 h 150"/>
                <a:gd name="T18" fmla="*/ 44 w 636"/>
                <a:gd name="T19" fmla="*/ 117 h 150"/>
                <a:gd name="T20" fmla="*/ 56 w 636"/>
                <a:gd name="T21" fmla="*/ 113 h 150"/>
                <a:gd name="T22" fmla="*/ 64 w 636"/>
                <a:gd name="T23" fmla="*/ 111 h 150"/>
                <a:gd name="T24" fmla="*/ 72 w 636"/>
                <a:gd name="T25" fmla="*/ 110 h 150"/>
                <a:gd name="T26" fmla="*/ 78 w 636"/>
                <a:gd name="T27" fmla="*/ 110 h 150"/>
                <a:gd name="T28" fmla="*/ 84 w 636"/>
                <a:gd name="T29" fmla="*/ 111 h 150"/>
                <a:gd name="T30" fmla="*/ 91 w 636"/>
                <a:gd name="T31" fmla="*/ 111 h 150"/>
                <a:gd name="T32" fmla="*/ 97 w 636"/>
                <a:gd name="T33" fmla="*/ 111 h 150"/>
                <a:gd name="T34" fmla="*/ 103 w 636"/>
                <a:gd name="T35" fmla="*/ 111 h 150"/>
                <a:gd name="T36" fmla="*/ 109 w 636"/>
                <a:gd name="T37" fmla="*/ 110 h 150"/>
                <a:gd name="T38" fmla="*/ 119 w 636"/>
                <a:gd name="T39" fmla="*/ 107 h 150"/>
                <a:gd name="T40" fmla="*/ 131 w 636"/>
                <a:gd name="T41" fmla="*/ 102 h 150"/>
                <a:gd name="T42" fmla="*/ 140 w 636"/>
                <a:gd name="T43" fmla="*/ 98 h 150"/>
                <a:gd name="T44" fmla="*/ 147 w 636"/>
                <a:gd name="T45" fmla="*/ 93 h 150"/>
                <a:gd name="T46" fmla="*/ 152 w 636"/>
                <a:gd name="T47" fmla="*/ 89 h 150"/>
                <a:gd name="T48" fmla="*/ 156 w 636"/>
                <a:gd name="T49" fmla="*/ 84 h 150"/>
                <a:gd name="T50" fmla="*/ 161 w 636"/>
                <a:gd name="T51" fmla="*/ 80 h 150"/>
                <a:gd name="T52" fmla="*/ 166 w 636"/>
                <a:gd name="T53" fmla="*/ 75 h 150"/>
                <a:gd name="T54" fmla="*/ 171 w 636"/>
                <a:gd name="T55" fmla="*/ 70 h 150"/>
                <a:gd name="T56" fmla="*/ 176 w 636"/>
                <a:gd name="T57" fmla="*/ 66 h 150"/>
                <a:gd name="T58" fmla="*/ 184 w 636"/>
                <a:gd name="T59" fmla="*/ 61 h 150"/>
                <a:gd name="T60" fmla="*/ 193 w 636"/>
                <a:gd name="T61" fmla="*/ 57 h 150"/>
                <a:gd name="T62" fmla="*/ 205 w 636"/>
                <a:gd name="T63" fmla="*/ 53 h 150"/>
                <a:gd name="T64" fmla="*/ 213 w 636"/>
                <a:gd name="T65" fmla="*/ 51 h 150"/>
                <a:gd name="T66" fmla="*/ 220 w 636"/>
                <a:gd name="T67" fmla="*/ 51 h 150"/>
                <a:gd name="T68" fmla="*/ 227 w 636"/>
                <a:gd name="T69" fmla="*/ 51 h 150"/>
                <a:gd name="T70" fmla="*/ 233 w 636"/>
                <a:gd name="T71" fmla="*/ 51 h 150"/>
                <a:gd name="T72" fmla="*/ 239 w 636"/>
                <a:gd name="T73" fmla="*/ 52 h 150"/>
                <a:gd name="T74" fmla="*/ 245 w 636"/>
                <a:gd name="T75" fmla="*/ 52 h 150"/>
                <a:gd name="T76" fmla="*/ 252 w 636"/>
                <a:gd name="T77" fmla="*/ 51 h 150"/>
                <a:gd name="T78" fmla="*/ 259 w 636"/>
                <a:gd name="T79" fmla="*/ 49 h 150"/>
                <a:gd name="T80" fmla="*/ 268 w 636"/>
                <a:gd name="T81" fmla="*/ 45 h 150"/>
                <a:gd name="T82" fmla="*/ 278 w 636"/>
                <a:gd name="T83" fmla="*/ 39 h 150"/>
                <a:gd name="T84" fmla="*/ 285 w 636"/>
                <a:gd name="T85" fmla="*/ 35 h 150"/>
                <a:gd name="T86" fmla="*/ 290 w 636"/>
                <a:gd name="T87" fmla="*/ 31 h 150"/>
                <a:gd name="T88" fmla="*/ 296 w 636"/>
                <a:gd name="T89" fmla="*/ 26 h 150"/>
                <a:gd name="T90" fmla="*/ 300 w 636"/>
                <a:gd name="T91" fmla="*/ 22 h 150"/>
                <a:gd name="T92" fmla="*/ 305 w 636"/>
                <a:gd name="T93" fmla="*/ 17 h 150"/>
                <a:gd name="T94" fmla="*/ 308 w 636"/>
                <a:gd name="T95" fmla="*/ 13 h 150"/>
                <a:gd name="T96" fmla="*/ 310 w 636"/>
                <a:gd name="T97" fmla="*/ 9 h 150"/>
                <a:gd name="T98" fmla="*/ 312 w 636"/>
                <a:gd name="T99" fmla="*/ 5 h 150"/>
                <a:gd name="T100" fmla="*/ 312 w 636"/>
                <a:gd name="T101" fmla="*/ 2 h 150"/>
                <a:gd name="T102" fmla="*/ 311 w 636"/>
                <a:gd name="T103" fmla="*/ 0 h 150"/>
                <a:gd name="T104" fmla="*/ 310 w 636"/>
                <a:gd name="T105" fmla="*/ 1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6" h="150">
                  <a:moveTo>
                    <a:pt x="0" y="149"/>
                  </a:moveTo>
                  <a:lnTo>
                    <a:pt x="1" y="149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3" y="147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6" y="141"/>
                  </a:lnTo>
                  <a:lnTo>
                    <a:pt x="18" y="140"/>
                  </a:lnTo>
                  <a:lnTo>
                    <a:pt x="21" y="139"/>
                  </a:lnTo>
                  <a:lnTo>
                    <a:pt x="24" y="138"/>
                  </a:lnTo>
                  <a:lnTo>
                    <a:pt x="27" y="137"/>
                  </a:lnTo>
                  <a:lnTo>
                    <a:pt x="30" y="135"/>
                  </a:lnTo>
                  <a:lnTo>
                    <a:pt x="34" y="134"/>
                  </a:lnTo>
                  <a:lnTo>
                    <a:pt x="37" y="133"/>
                  </a:lnTo>
                  <a:lnTo>
                    <a:pt x="42" y="131"/>
                  </a:lnTo>
                  <a:lnTo>
                    <a:pt x="45" y="130"/>
                  </a:lnTo>
                  <a:lnTo>
                    <a:pt x="48" y="129"/>
                  </a:lnTo>
                  <a:lnTo>
                    <a:pt x="53" y="127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3"/>
                  </a:lnTo>
                  <a:lnTo>
                    <a:pt x="71" y="122"/>
                  </a:lnTo>
                  <a:lnTo>
                    <a:pt x="75" y="121"/>
                  </a:lnTo>
                  <a:lnTo>
                    <a:pt x="80" y="119"/>
                  </a:lnTo>
                  <a:lnTo>
                    <a:pt x="84" y="119"/>
                  </a:lnTo>
                  <a:lnTo>
                    <a:pt x="89" y="117"/>
                  </a:lnTo>
                  <a:lnTo>
                    <a:pt x="93" y="117"/>
                  </a:lnTo>
                  <a:lnTo>
                    <a:pt x="107" y="114"/>
                  </a:lnTo>
                  <a:lnTo>
                    <a:pt x="114" y="113"/>
                  </a:lnTo>
                  <a:lnTo>
                    <a:pt x="119" y="112"/>
                  </a:lnTo>
                  <a:lnTo>
                    <a:pt x="125" y="111"/>
                  </a:lnTo>
                  <a:lnTo>
                    <a:pt x="129" y="111"/>
                  </a:lnTo>
                  <a:lnTo>
                    <a:pt x="135" y="111"/>
                  </a:lnTo>
                  <a:lnTo>
                    <a:pt x="141" y="111"/>
                  </a:lnTo>
                  <a:lnTo>
                    <a:pt x="145" y="110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59" y="110"/>
                  </a:lnTo>
                  <a:lnTo>
                    <a:pt x="162" y="110"/>
                  </a:lnTo>
                  <a:lnTo>
                    <a:pt x="167" y="111"/>
                  </a:lnTo>
                  <a:lnTo>
                    <a:pt x="170" y="111"/>
                  </a:lnTo>
                  <a:lnTo>
                    <a:pt x="175" y="111"/>
                  </a:lnTo>
                  <a:lnTo>
                    <a:pt x="179" y="111"/>
                  </a:lnTo>
                  <a:lnTo>
                    <a:pt x="184" y="111"/>
                  </a:lnTo>
                  <a:lnTo>
                    <a:pt x="187" y="111"/>
                  </a:lnTo>
                  <a:lnTo>
                    <a:pt x="191" y="111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5" y="111"/>
                  </a:lnTo>
                  <a:lnTo>
                    <a:pt x="209" y="111"/>
                  </a:lnTo>
                  <a:lnTo>
                    <a:pt x="214" y="111"/>
                  </a:lnTo>
                  <a:lnTo>
                    <a:pt x="220" y="111"/>
                  </a:lnTo>
                  <a:lnTo>
                    <a:pt x="224" y="110"/>
                  </a:lnTo>
                  <a:lnTo>
                    <a:pt x="231" y="109"/>
                  </a:lnTo>
                  <a:lnTo>
                    <a:pt x="236" y="109"/>
                  </a:lnTo>
                  <a:lnTo>
                    <a:pt x="242" y="107"/>
                  </a:lnTo>
                  <a:lnTo>
                    <a:pt x="249" y="107"/>
                  </a:lnTo>
                  <a:lnTo>
                    <a:pt x="256" y="105"/>
                  </a:lnTo>
                  <a:lnTo>
                    <a:pt x="269" y="102"/>
                  </a:lnTo>
                  <a:lnTo>
                    <a:pt x="275" y="101"/>
                  </a:lnTo>
                  <a:lnTo>
                    <a:pt x="280" y="99"/>
                  </a:lnTo>
                  <a:lnTo>
                    <a:pt x="285" y="98"/>
                  </a:lnTo>
                  <a:lnTo>
                    <a:pt x="289" y="97"/>
                  </a:lnTo>
                  <a:lnTo>
                    <a:pt x="294" y="95"/>
                  </a:lnTo>
                  <a:lnTo>
                    <a:pt x="298" y="93"/>
                  </a:lnTo>
                  <a:lnTo>
                    <a:pt x="302" y="92"/>
                  </a:lnTo>
                  <a:lnTo>
                    <a:pt x="305" y="91"/>
                  </a:lnTo>
                  <a:lnTo>
                    <a:pt x="308" y="89"/>
                  </a:lnTo>
                  <a:lnTo>
                    <a:pt x="312" y="87"/>
                  </a:lnTo>
                  <a:lnTo>
                    <a:pt x="315" y="86"/>
                  </a:lnTo>
                  <a:lnTo>
                    <a:pt x="319" y="84"/>
                  </a:lnTo>
                  <a:lnTo>
                    <a:pt x="321" y="83"/>
                  </a:lnTo>
                  <a:lnTo>
                    <a:pt x="324" y="81"/>
                  </a:lnTo>
                  <a:lnTo>
                    <a:pt x="328" y="80"/>
                  </a:lnTo>
                  <a:lnTo>
                    <a:pt x="330" y="78"/>
                  </a:lnTo>
                  <a:lnTo>
                    <a:pt x="333" y="77"/>
                  </a:lnTo>
                  <a:lnTo>
                    <a:pt x="337" y="75"/>
                  </a:lnTo>
                  <a:lnTo>
                    <a:pt x="339" y="73"/>
                  </a:lnTo>
                  <a:lnTo>
                    <a:pt x="343" y="72"/>
                  </a:lnTo>
                  <a:lnTo>
                    <a:pt x="347" y="70"/>
                  </a:lnTo>
                  <a:lnTo>
                    <a:pt x="350" y="69"/>
                  </a:lnTo>
                  <a:lnTo>
                    <a:pt x="355" y="67"/>
                  </a:lnTo>
                  <a:lnTo>
                    <a:pt x="359" y="66"/>
                  </a:lnTo>
                  <a:lnTo>
                    <a:pt x="364" y="64"/>
                  </a:lnTo>
                  <a:lnTo>
                    <a:pt x="368" y="63"/>
                  </a:lnTo>
                  <a:lnTo>
                    <a:pt x="374" y="61"/>
                  </a:lnTo>
                  <a:lnTo>
                    <a:pt x="379" y="60"/>
                  </a:lnTo>
                  <a:lnTo>
                    <a:pt x="386" y="58"/>
                  </a:lnTo>
                  <a:lnTo>
                    <a:pt x="393" y="57"/>
                  </a:lnTo>
                  <a:lnTo>
                    <a:pt x="405" y="54"/>
                  </a:lnTo>
                  <a:lnTo>
                    <a:pt x="411" y="53"/>
                  </a:lnTo>
                  <a:lnTo>
                    <a:pt x="418" y="53"/>
                  </a:lnTo>
                  <a:lnTo>
                    <a:pt x="423" y="52"/>
                  </a:lnTo>
                  <a:lnTo>
                    <a:pt x="429" y="51"/>
                  </a:lnTo>
                  <a:lnTo>
                    <a:pt x="433" y="51"/>
                  </a:lnTo>
                  <a:lnTo>
                    <a:pt x="439" y="51"/>
                  </a:lnTo>
                  <a:lnTo>
                    <a:pt x="444" y="51"/>
                  </a:lnTo>
                  <a:lnTo>
                    <a:pt x="448" y="51"/>
                  </a:lnTo>
                  <a:lnTo>
                    <a:pt x="453" y="51"/>
                  </a:lnTo>
                  <a:lnTo>
                    <a:pt x="457" y="51"/>
                  </a:lnTo>
                  <a:lnTo>
                    <a:pt x="462" y="51"/>
                  </a:lnTo>
                  <a:lnTo>
                    <a:pt x="465" y="51"/>
                  </a:lnTo>
                  <a:lnTo>
                    <a:pt x="469" y="51"/>
                  </a:lnTo>
                  <a:lnTo>
                    <a:pt x="474" y="51"/>
                  </a:lnTo>
                  <a:lnTo>
                    <a:pt x="479" y="52"/>
                  </a:lnTo>
                  <a:lnTo>
                    <a:pt x="482" y="52"/>
                  </a:lnTo>
                  <a:lnTo>
                    <a:pt x="486" y="52"/>
                  </a:lnTo>
                  <a:lnTo>
                    <a:pt x="491" y="52"/>
                  </a:lnTo>
                  <a:lnTo>
                    <a:pt x="494" y="52"/>
                  </a:lnTo>
                  <a:lnTo>
                    <a:pt x="499" y="52"/>
                  </a:lnTo>
                  <a:lnTo>
                    <a:pt x="503" y="51"/>
                  </a:lnTo>
                  <a:lnTo>
                    <a:pt x="508" y="51"/>
                  </a:lnTo>
                  <a:lnTo>
                    <a:pt x="513" y="51"/>
                  </a:lnTo>
                  <a:lnTo>
                    <a:pt x="518" y="50"/>
                  </a:lnTo>
                  <a:lnTo>
                    <a:pt x="524" y="49"/>
                  </a:lnTo>
                  <a:lnTo>
                    <a:pt x="528" y="49"/>
                  </a:lnTo>
                  <a:lnTo>
                    <a:pt x="534" y="47"/>
                  </a:lnTo>
                  <a:lnTo>
                    <a:pt x="539" y="46"/>
                  </a:lnTo>
                  <a:lnTo>
                    <a:pt x="546" y="45"/>
                  </a:lnTo>
                  <a:lnTo>
                    <a:pt x="553" y="43"/>
                  </a:lnTo>
                  <a:lnTo>
                    <a:pt x="561" y="41"/>
                  </a:lnTo>
                  <a:lnTo>
                    <a:pt x="565" y="39"/>
                  </a:lnTo>
                  <a:lnTo>
                    <a:pt x="570" y="38"/>
                  </a:lnTo>
                  <a:lnTo>
                    <a:pt x="574" y="37"/>
                  </a:lnTo>
                  <a:lnTo>
                    <a:pt x="579" y="35"/>
                  </a:lnTo>
                  <a:lnTo>
                    <a:pt x="582" y="34"/>
                  </a:lnTo>
                  <a:lnTo>
                    <a:pt x="587" y="32"/>
                  </a:lnTo>
                  <a:lnTo>
                    <a:pt x="591" y="31"/>
                  </a:lnTo>
                  <a:lnTo>
                    <a:pt x="594" y="29"/>
                  </a:lnTo>
                  <a:lnTo>
                    <a:pt x="598" y="28"/>
                  </a:lnTo>
                  <a:lnTo>
                    <a:pt x="602" y="26"/>
                  </a:lnTo>
                  <a:lnTo>
                    <a:pt x="606" y="25"/>
                  </a:lnTo>
                  <a:lnTo>
                    <a:pt x="609" y="23"/>
                  </a:lnTo>
                  <a:lnTo>
                    <a:pt x="611" y="22"/>
                  </a:lnTo>
                  <a:lnTo>
                    <a:pt x="615" y="20"/>
                  </a:lnTo>
                  <a:lnTo>
                    <a:pt x="618" y="19"/>
                  </a:lnTo>
                  <a:lnTo>
                    <a:pt x="620" y="17"/>
                  </a:lnTo>
                  <a:lnTo>
                    <a:pt x="623" y="16"/>
                  </a:lnTo>
                  <a:lnTo>
                    <a:pt x="625" y="14"/>
                  </a:lnTo>
                  <a:lnTo>
                    <a:pt x="627" y="13"/>
                  </a:lnTo>
                  <a:lnTo>
                    <a:pt x="629" y="11"/>
                  </a:lnTo>
                  <a:lnTo>
                    <a:pt x="630" y="10"/>
                  </a:lnTo>
                  <a:lnTo>
                    <a:pt x="632" y="9"/>
                  </a:lnTo>
                  <a:lnTo>
                    <a:pt x="634" y="8"/>
                  </a:lnTo>
                  <a:lnTo>
                    <a:pt x="634" y="6"/>
                  </a:lnTo>
                  <a:lnTo>
                    <a:pt x="635" y="5"/>
                  </a:lnTo>
                  <a:lnTo>
                    <a:pt x="635" y="4"/>
                  </a:lnTo>
                  <a:lnTo>
                    <a:pt x="635" y="3"/>
                  </a:lnTo>
                  <a:lnTo>
                    <a:pt x="635" y="2"/>
                  </a:lnTo>
                  <a:lnTo>
                    <a:pt x="634" y="1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2" y="0"/>
                  </a:lnTo>
                  <a:lnTo>
                    <a:pt x="632" y="1"/>
                  </a:lnTo>
                  <a:lnTo>
                    <a:pt x="630" y="1"/>
                  </a:lnTo>
                  <a:lnTo>
                    <a:pt x="629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162" name="Freeform 136"/>
            <p:cNvSpPr>
              <a:spLocks/>
            </p:cNvSpPr>
            <p:nvPr/>
          </p:nvSpPr>
          <p:spPr bwMode="auto">
            <a:xfrm>
              <a:off x="3480" y="2238"/>
              <a:ext cx="565" cy="150"/>
            </a:xfrm>
            <a:custGeom>
              <a:avLst/>
              <a:gdLst>
                <a:gd name="T0" fmla="*/ 1 w 636"/>
                <a:gd name="T1" fmla="*/ 148 h 150"/>
                <a:gd name="T2" fmla="*/ 4 w 636"/>
                <a:gd name="T3" fmla="*/ 146 h 150"/>
                <a:gd name="T4" fmla="*/ 5 w 636"/>
                <a:gd name="T5" fmla="*/ 143 h 150"/>
                <a:gd name="T6" fmla="*/ 9 w 636"/>
                <a:gd name="T7" fmla="*/ 140 h 150"/>
                <a:gd name="T8" fmla="*/ 13 w 636"/>
                <a:gd name="T9" fmla="*/ 137 h 150"/>
                <a:gd name="T10" fmla="*/ 18 w 636"/>
                <a:gd name="T11" fmla="*/ 133 h 150"/>
                <a:gd name="T12" fmla="*/ 24 w 636"/>
                <a:gd name="T13" fmla="*/ 129 h 150"/>
                <a:gd name="T14" fmla="*/ 31 w 636"/>
                <a:gd name="T15" fmla="*/ 124 h 150"/>
                <a:gd name="T16" fmla="*/ 37 w 636"/>
                <a:gd name="T17" fmla="*/ 121 h 150"/>
                <a:gd name="T18" fmla="*/ 44 w 636"/>
                <a:gd name="T19" fmla="*/ 117 h 150"/>
                <a:gd name="T20" fmla="*/ 56 w 636"/>
                <a:gd name="T21" fmla="*/ 113 h 150"/>
                <a:gd name="T22" fmla="*/ 64 w 636"/>
                <a:gd name="T23" fmla="*/ 111 h 150"/>
                <a:gd name="T24" fmla="*/ 72 w 636"/>
                <a:gd name="T25" fmla="*/ 110 h 150"/>
                <a:gd name="T26" fmla="*/ 78 w 636"/>
                <a:gd name="T27" fmla="*/ 110 h 150"/>
                <a:gd name="T28" fmla="*/ 84 w 636"/>
                <a:gd name="T29" fmla="*/ 111 h 150"/>
                <a:gd name="T30" fmla="*/ 91 w 636"/>
                <a:gd name="T31" fmla="*/ 111 h 150"/>
                <a:gd name="T32" fmla="*/ 97 w 636"/>
                <a:gd name="T33" fmla="*/ 111 h 150"/>
                <a:gd name="T34" fmla="*/ 103 w 636"/>
                <a:gd name="T35" fmla="*/ 111 h 150"/>
                <a:gd name="T36" fmla="*/ 109 w 636"/>
                <a:gd name="T37" fmla="*/ 110 h 150"/>
                <a:gd name="T38" fmla="*/ 119 w 636"/>
                <a:gd name="T39" fmla="*/ 107 h 150"/>
                <a:gd name="T40" fmla="*/ 131 w 636"/>
                <a:gd name="T41" fmla="*/ 102 h 150"/>
                <a:gd name="T42" fmla="*/ 140 w 636"/>
                <a:gd name="T43" fmla="*/ 98 h 150"/>
                <a:gd name="T44" fmla="*/ 147 w 636"/>
                <a:gd name="T45" fmla="*/ 93 h 150"/>
                <a:gd name="T46" fmla="*/ 152 w 636"/>
                <a:gd name="T47" fmla="*/ 89 h 150"/>
                <a:gd name="T48" fmla="*/ 156 w 636"/>
                <a:gd name="T49" fmla="*/ 84 h 150"/>
                <a:gd name="T50" fmla="*/ 161 w 636"/>
                <a:gd name="T51" fmla="*/ 80 h 150"/>
                <a:gd name="T52" fmla="*/ 166 w 636"/>
                <a:gd name="T53" fmla="*/ 75 h 150"/>
                <a:gd name="T54" fmla="*/ 171 w 636"/>
                <a:gd name="T55" fmla="*/ 70 h 150"/>
                <a:gd name="T56" fmla="*/ 176 w 636"/>
                <a:gd name="T57" fmla="*/ 66 h 150"/>
                <a:gd name="T58" fmla="*/ 184 w 636"/>
                <a:gd name="T59" fmla="*/ 61 h 150"/>
                <a:gd name="T60" fmla="*/ 193 w 636"/>
                <a:gd name="T61" fmla="*/ 57 h 150"/>
                <a:gd name="T62" fmla="*/ 205 w 636"/>
                <a:gd name="T63" fmla="*/ 53 h 150"/>
                <a:gd name="T64" fmla="*/ 213 w 636"/>
                <a:gd name="T65" fmla="*/ 51 h 150"/>
                <a:gd name="T66" fmla="*/ 220 w 636"/>
                <a:gd name="T67" fmla="*/ 51 h 150"/>
                <a:gd name="T68" fmla="*/ 227 w 636"/>
                <a:gd name="T69" fmla="*/ 51 h 150"/>
                <a:gd name="T70" fmla="*/ 233 w 636"/>
                <a:gd name="T71" fmla="*/ 51 h 150"/>
                <a:gd name="T72" fmla="*/ 239 w 636"/>
                <a:gd name="T73" fmla="*/ 52 h 150"/>
                <a:gd name="T74" fmla="*/ 245 w 636"/>
                <a:gd name="T75" fmla="*/ 52 h 150"/>
                <a:gd name="T76" fmla="*/ 252 w 636"/>
                <a:gd name="T77" fmla="*/ 51 h 150"/>
                <a:gd name="T78" fmla="*/ 259 w 636"/>
                <a:gd name="T79" fmla="*/ 49 h 150"/>
                <a:gd name="T80" fmla="*/ 268 w 636"/>
                <a:gd name="T81" fmla="*/ 45 h 150"/>
                <a:gd name="T82" fmla="*/ 278 w 636"/>
                <a:gd name="T83" fmla="*/ 39 h 150"/>
                <a:gd name="T84" fmla="*/ 285 w 636"/>
                <a:gd name="T85" fmla="*/ 35 h 150"/>
                <a:gd name="T86" fmla="*/ 290 w 636"/>
                <a:gd name="T87" fmla="*/ 31 h 150"/>
                <a:gd name="T88" fmla="*/ 296 w 636"/>
                <a:gd name="T89" fmla="*/ 26 h 150"/>
                <a:gd name="T90" fmla="*/ 300 w 636"/>
                <a:gd name="T91" fmla="*/ 22 h 150"/>
                <a:gd name="T92" fmla="*/ 305 w 636"/>
                <a:gd name="T93" fmla="*/ 17 h 150"/>
                <a:gd name="T94" fmla="*/ 308 w 636"/>
                <a:gd name="T95" fmla="*/ 13 h 150"/>
                <a:gd name="T96" fmla="*/ 310 w 636"/>
                <a:gd name="T97" fmla="*/ 9 h 150"/>
                <a:gd name="T98" fmla="*/ 312 w 636"/>
                <a:gd name="T99" fmla="*/ 5 h 150"/>
                <a:gd name="T100" fmla="*/ 312 w 636"/>
                <a:gd name="T101" fmla="*/ 2 h 150"/>
                <a:gd name="T102" fmla="*/ 311 w 636"/>
                <a:gd name="T103" fmla="*/ 0 h 150"/>
                <a:gd name="T104" fmla="*/ 310 w 636"/>
                <a:gd name="T105" fmla="*/ 1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6" h="150">
                  <a:moveTo>
                    <a:pt x="0" y="149"/>
                  </a:moveTo>
                  <a:lnTo>
                    <a:pt x="1" y="149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3" y="147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6" y="141"/>
                  </a:lnTo>
                  <a:lnTo>
                    <a:pt x="18" y="140"/>
                  </a:lnTo>
                  <a:lnTo>
                    <a:pt x="21" y="139"/>
                  </a:lnTo>
                  <a:lnTo>
                    <a:pt x="24" y="138"/>
                  </a:lnTo>
                  <a:lnTo>
                    <a:pt x="27" y="137"/>
                  </a:lnTo>
                  <a:lnTo>
                    <a:pt x="30" y="135"/>
                  </a:lnTo>
                  <a:lnTo>
                    <a:pt x="34" y="134"/>
                  </a:lnTo>
                  <a:lnTo>
                    <a:pt x="37" y="133"/>
                  </a:lnTo>
                  <a:lnTo>
                    <a:pt x="42" y="131"/>
                  </a:lnTo>
                  <a:lnTo>
                    <a:pt x="45" y="130"/>
                  </a:lnTo>
                  <a:lnTo>
                    <a:pt x="48" y="129"/>
                  </a:lnTo>
                  <a:lnTo>
                    <a:pt x="53" y="127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3"/>
                  </a:lnTo>
                  <a:lnTo>
                    <a:pt x="71" y="122"/>
                  </a:lnTo>
                  <a:lnTo>
                    <a:pt x="75" y="121"/>
                  </a:lnTo>
                  <a:lnTo>
                    <a:pt x="80" y="119"/>
                  </a:lnTo>
                  <a:lnTo>
                    <a:pt x="84" y="119"/>
                  </a:lnTo>
                  <a:lnTo>
                    <a:pt x="89" y="117"/>
                  </a:lnTo>
                  <a:lnTo>
                    <a:pt x="93" y="117"/>
                  </a:lnTo>
                  <a:lnTo>
                    <a:pt x="107" y="114"/>
                  </a:lnTo>
                  <a:lnTo>
                    <a:pt x="114" y="113"/>
                  </a:lnTo>
                  <a:lnTo>
                    <a:pt x="119" y="112"/>
                  </a:lnTo>
                  <a:lnTo>
                    <a:pt x="125" y="111"/>
                  </a:lnTo>
                  <a:lnTo>
                    <a:pt x="129" y="111"/>
                  </a:lnTo>
                  <a:lnTo>
                    <a:pt x="135" y="111"/>
                  </a:lnTo>
                  <a:lnTo>
                    <a:pt x="141" y="111"/>
                  </a:lnTo>
                  <a:lnTo>
                    <a:pt x="145" y="110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59" y="110"/>
                  </a:lnTo>
                  <a:lnTo>
                    <a:pt x="162" y="110"/>
                  </a:lnTo>
                  <a:lnTo>
                    <a:pt x="167" y="111"/>
                  </a:lnTo>
                  <a:lnTo>
                    <a:pt x="170" y="111"/>
                  </a:lnTo>
                  <a:lnTo>
                    <a:pt x="175" y="111"/>
                  </a:lnTo>
                  <a:lnTo>
                    <a:pt x="179" y="111"/>
                  </a:lnTo>
                  <a:lnTo>
                    <a:pt x="184" y="111"/>
                  </a:lnTo>
                  <a:lnTo>
                    <a:pt x="187" y="111"/>
                  </a:lnTo>
                  <a:lnTo>
                    <a:pt x="191" y="111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5" y="111"/>
                  </a:lnTo>
                  <a:lnTo>
                    <a:pt x="209" y="111"/>
                  </a:lnTo>
                  <a:lnTo>
                    <a:pt x="214" y="111"/>
                  </a:lnTo>
                  <a:lnTo>
                    <a:pt x="220" y="111"/>
                  </a:lnTo>
                  <a:lnTo>
                    <a:pt x="224" y="110"/>
                  </a:lnTo>
                  <a:lnTo>
                    <a:pt x="231" y="109"/>
                  </a:lnTo>
                  <a:lnTo>
                    <a:pt x="236" y="109"/>
                  </a:lnTo>
                  <a:lnTo>
                    <a:pt x="242" y="107"/>
                  </a:lnTo>
                  <a:lnTo>
                    <a:pt x="249" y="107"/>
                  </a:lnTo>
                  <a:lnTo>
                    <a:pt x="256" y="105"/>
                  </a:lnTo>
                  <a:lnTo>
                    <a:pt x="269" y="102"/>
                  </a:lnTo>
                  <a:lnTo>
                    <a:pt x="275" y="101"/>
                  </a:lnTo>
                  <a:lnTo>
                    <a:pt x="280" y="99"/>
                  </a:lnTo>
                  <a:lnTo>
                    <a:pt x="285" y="98"/>
                  </a:lnTo>
                  <a:lnTo>
                    <a:pt x="289" y="97"/>
                  </a:lnTo>
                  <a:lnTo>
                    <a:pt x="294" y="95"/>
                  </a:lnTo>
                  <a:lnTo>
                    <a:pt x="298" y="93"/>
                  </a:lnTo>
                  <a:lnTo>
                    <a:pt x="302" y="92"/>
                  </a:lnTo>
                  <a:lnTo>
                    <a:pt x="305" y="91"/>
                  </a:lnTo>
                  <a:lnTo>
                    <a:pt x="308" y="89"/>
                  </a:lnTo>
                  <a:lnTo>
                    <a:pt x="312" y="87"/>
                  </a:lnTo>
                  <a:lnTo>
                    <a:pt x="315" y="86"/>
                  </a:lnTo>
                  <a:lnTo>
                    <a:pt x="319" y="84"/>
                  </a:lnTo>
                  <a:lnTo>
                    <a:pt x="321" y="83"/>
                  </a:lnTo>
                  <a:lnTo>
                    <a:pt x="324" y="81"/>
                  </a:lnTo>
                  <a:lnTo>
                    <a:pt x="328" y="80"/>
                  </a:lnTo>
                  <a:lnTo>
                    <a:pt x="330" y="78"/>
                  </a:lnTo>
                  <a:lnTo>
                    <a:pt x="333" y="77"/>
                  </a:lnTo>
                  <a:lnTo>
                    <a:pt x="337" y="75"/>
                  </a:lnTo>
                  <a:lnTo>
                    <a:pt x="339" y="73"/>
                  </a:lnTo>
                  <a:lnTo>
                    <a:pt x="343" y="72"/>
                  </a:lnTo>
                  <a:lnTo>
                    <a:pt x="347" y="70"/>
                  </a:lnTo>
                  <a:lnTo>
                    <a:pt x="350" y="69"/>
                  </a:lnTo>
                  <a:lnTo>
                    <a:pt x="355" y="67"/>
                  </a:lnTo>
                  <a:lnTo>
                    <a:pt x="359" y="66"/>
                  </a:lnTo>
                  <a:lnTo>
                    <a:pt x="364" y="64"/>
                  </a:lnTo>
                  <a:lnTo>
                    <a:pt x="368" y="63"/>
                  </a:lnTo>
                  <a:lnTo>
                    <a:pt x="374" y="61"/>
                  </a:lnTo>
                  <a:lnTo>
                    <a:pt x="379" y="60"/>
                  </a:lnTo>
                  <a:lnTo>
                    <a:pt x="386" y="58"/>
                  </a:lnTo>
                  <a:lnTo>
                    <a:pt x="393" y="57"/>
                  </a:lnTo>
                  <a:lnTo>
                    <a:pt x="405" y="54"/>
                  </a:lnTo>
                  <a:lnTo>
                    <a:pt x="411" y="53"/>
                  </a:lnTo>
                  <a:lnTo>
                    <a:pt x="418" y="53"/>
                  </a:lnTo>
                  <a:lnTo>
                    <a:pt x="423" y="52"/>
                  </a:lnTo>
                  <a:lnTo>
                    <a:pt x="429" y="51"/>
                  </a:lnTo>
                  <a:lnTo>
                    <a:pt x="433" y="51"/>
                  </a:lnTo>
                  <a:lnTo>
                    <a:pt x="439" y="51"/>
                  </a:lnTo>
                  <a:lnTo>
                    <a:pt x="444" y="51"/>
                  </a:lnTo>
                  <a:lnTo>
                    <a:pt x="448" y="51"/>
                  </a:lnTo>
                  <a:lnTo>
                    <a:pt x="453" y="51"/>
                  </a:lnTo>
                  <a:lnTo>
                    <a:pt x="457" y="51"/>
                  </a:lnTo>
                  <a:lnTo>
                    <a:pt x="462" y="51"/>
                  </a:lnTo>
                  <a:lnTo>
                    <a:pt x="465" y="51"/>
                  </a:lnTo>
                  <a:lnTo>
                    <a:pt x="469" y="51"/>
                  </a:lnTo>
                  <a:lnTo>
                    <a:pt x="474" y="51"/>
                  </a:lnTo>
                  <a:lnTo>
                    <a:pt x="479" y="52"/>
                  </a:lnTo>
                  <a:lnTo>
                    <a:pt x="482" y="52"/>
                  </a:lnTo>
                  <a:lnTo>
                    <a:pt x="486" y="52"/>
                  </a:lnTo>
                  <a:lnTo>
                    <a:pt x="491" y="52"/>
                  </a:lnTo>
                  <a:lnTo>
                    <a:pt x="494" y="52"/>
                  </a:lnTo>
                  <a:lnTo>
                    <a:pt x="499" y="52"/>
                  </a:lnTo>
                  <a:lnTo>
                    <a:pt x="503" y="51"/>
                  </a:lnTo>
                  <a:lnTo>
                    <a:pt x="508" y="51"/>
                  </a:lnTo>
                  <a:lnTo>
                    <a:pt x="513" y="51"/>
                  </a:lnTo>
                  <a:lnTo>
                    <a:pt x="518" y="50"/>
                  </a:lnTo>
                  <a:lnTo>
                    <a:pt x="524" y="49"/>
                  </a:lnTo>
                  <a:lnTo>
                    <a:pt x="528" y="49"/>
                  </a:lnTo>
                  <a:lnTo>
                    <a:pt x="534" y="47"/>
                  </a:lnTo>
                  <a:lnTo>
                    <a:pt x="539" y="46"/>
                  </a:lnTo>
                  <a:lnTo>
                    <a:pt x="546" y="45"/>
                  </a:lnTo>
                  <a:lnTo>
                    <a:pt x="553" y="43"/>
                  </a:lnTo>
                  <a:lnTo>
                    <a:pt x="561" y="41"/>
                  </a:lnTo>
                  <a:lnTo>
                    <a:pt x="565" y="39"/>
                  </a:lnTo>
                  <a:lnTo>
                    <a:pt x="570" y="38"/>
                  </a:lnTo>
                  <a:lnTo>
                    <a:pt x="574" y="37"/>
                  </a:lnTo>
                  <a:lnTo>
                    <a:pt x="579" y="35"/>
                  </a:lnTo>
                  <a:lnTo>
                    <a:pt x="582" y="34"/>
                  </a:lnTo>
                  <a:lnTo>
                    <a:pt x="587" y="32"/>
                  </a:lnTo>
                  <a:lnTo>
                    <a:pt x="591" y="31"/>
                  </a:lnTo>
                  <a:lnTo>
                    <a:pt x="594" y="29"/>
                  </a:lnTo>
                  <a:lnTo>
                    <a:pt x="598" y="28"/>
                  </a:lnTo>
                  <a:lnTo>
                    <a:pt x="602" y="26"/>
                  </a:lnTo>
                  <a:lnTo>
                    <a:pt x="606" y="25"/>
                  </a:lnTo>
                  <a:lnTo>
                    <a:pt x="609" y="23"/>
                  </a:lnTo>
                  <a:lnTo>
                    <a:pt x="611" y="22"/>
                  </a:lnTo>
                  <a:lnTo>
                    <a:pt x="615" y="20"/>
                  </a:lnTo>
                  <a:lnTo>
                    <a:pt x="618" y="19"/>
                  </a:lnTo>
                  <a:lnTo>
                    <a:pt x="620" y="17"/>
                  </a:lnTo>
                  <a:lnTo>
                    <a:pt x="623" y="16"/>
                  </a:lnTo>
                  <a:lnTo>
                    <a:pt x="625" y="14"/>
                  </a:lnTo>
                  <a:lnTo>
                    <a:pt x="627" y="13"/>
                  </a:lnTo>
                  <a:lnTo>
                    <a:pt x="629" y="11"/>
                  </a:lnTo>
                  <a:lnTo>
                    <a:pt x="630" y="10"/>
                  </a:lnTo>
                  <a:lnTo>
                    <a:pt x="632" y="9"/>
                  </a:lnTo>
                  <a:lnTo>
                    <a:pt x="634" y="8"/>
                  </a:lnTo>
                  <a:lnTo>
                    <a:pt x="634" y="6"/>
                  </a:lnTo>
                  <a:lnTo>
                    <a:pt x="635" y="5"/>
                  </a:lnTo>
                  <a:lnTo>
                    <a:pt x="635" y="4"/>
                  </a:lnTo>
                  <a:lnTo>
                    <a:pt x="635" y="3"/>
                  </a:lnTo>
                  <a:lnTo>
                    <a:pt x="635" y="2"/>
                  </a:lnTo>
                  <a:lnTo>
                    <a:pt x="634" y="1"/>
                  </a:lnTo>
                  <a:lnTo>
                    <a:pt x="634" y="0"/>
                  </a:lnTo>
                  <a:lnTo>
                    <a:pt x="633" y="0"/>
                  </a:lnTo>
                  <a:lnTo>
                    <a:pt x="632" y="0"/>
                  </a:lnTo>
                  <a:lnTo>
                    <a:pt x="632" y="1"/>
                  </a:lnTo>
                  <a:lnTo>
                    <a:pt x="630" y="1"/>
                  </a:lnTo>
                  <a:lnTo>
                    <a:pt x="629" y="1"/>
                  </a:lnTo>
                </a:path>
              </a:pathLst>
            </a:custGeom>
            <a:noFill/>
            <a:ln w="12700" cap="rnd" cmpd="sng">
              <a:solidFill>
                <a:srgbClr val="FDC0E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062" name="AutoShape 137"/>
          <p:cNvSpPr>
            <a:spLocks noChangeArrowheads="1"/>
          </p:cNvSpPr>
          <p:nvPr/>
        </p:nvSpPr>
        <p:spPr bwMode="auto">
          <a:xfrm>
            <a:off x="8382000" y="4724400"/>
            <a:ext cx="533400" cy="1676400"/>
          </a:xfrm>
          <a:prstGeom prst="downArrow">
            <a:avLst>
              <a:gd name="adj1" fmla="val 50000"/>
              <a:gd name="adj2" fmla="val 78571"/>
            </a:avLst>
          </a:prstGeom>
          <a:solidFill>
            <a:srgbClr val="CF853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200842" name="Rectangle 138"/>
          <p:cNvSpPr>
            <a:spLocks noChangeArrowheads="1"/>
          </p:cNvSpPr>
          <p:nvPr/>
        </p:nvSpPr>
        <p:spPr bwMode="auto">
          <a:xfrm>
            <a:off x="987425" y="5476875"/>
            <a:ext cx="219275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Arial" charset="0"/>
              </a:rPr>
              <a:t>Cellules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Arial" charset="0"/>
              </a:rPr>
              <a:t>étoilées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969696"/>
                </a:outerShdw>
              </a:effectLst>
              <a:latin typeface="Arial" charset="0"/>
            </a:endParaRPr>
          </a:p>
        </p:txBody>
      </p:sp>
      <p:sp>
        <p:nvSpPr>
          <p:cNvPr id="200843" name="Rectangle 139"/>
          <p:cNvSpPr>
            <a:spLocks noChangeArrowheads="1"/>
          </p:cNvSpPr>
          <p:nvPr/>
        </p:nvSpPr>
        <p:spPr bwMode="auto">
          <a:xfrm>
            <a:off x="501650" y="5024438"/>
            <a:ext cx="3432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Arial" charset="0"/>
              </a:rPr>
              <a:t>Matrice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Arial" charset="0"/>
              </a:rPr>
              <a:t>extracellulaire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969696"/>
                </a:outerShdw>
              </a:effectLst>
              <a:latin typeface="Arial" charset="0"/>
            </a:endParaRPr>
          </a:p>
        </p:txBody>
      </p:sp>
      <p:sp>
        <p:nvSpPr>
          <p:cNvPr id="200844" name="Rectangle 140"/>
          <p:cNvSpPr>
            <a:spLocks noChangeArrowheads="1"/>
          </p:cNvSpPr>
          <p:nvPr/>
        </p:nvSpPr>
        <p:spPr bwMode="auto">
          <a:xfrm>
            <a:off x="228600" y="6192838"/>
            <a:ext cx="3253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Imbert-</a:t>
            </a:r>
            <a:r>
              <a:rPr lang="fr-FR" sz="1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Bismut</a:t>
            </a:r>
            <a:r>
              <a:rPr lang="fr-F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, Lancet 2001</a:t>
            </a:r>
            <a:endParaRPr lang="en-US" altLang="fr-FR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30066" name="AutoShape 141"/>
          <p:cNvSpPr>
            <a:spLocks noChangeArrowheads="1"/>
          </p:cNvSpPr>
          <p:nvPr/>
        </p:nvSpPr>
        <p:spPr bwMode="auto">
          <a:xfrm>
            <a:off x="8305800" y="2286000"/>
            <a:ext cx="609600" cy="1600200"/>
          </a:xfrm>
          <a:prstGeom prst="upArrow">
            <a:avLst>
              <a:gd name="adj1" fmla="val 50000"/>
              <a:gd name="adj2" fmla="val 65625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142" name="Espace réservé du numéro de diapositive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143" name="Espace réservé du pied de page 1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21040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Liver</a:t>
            </a:r>
            <a:r>
              <a:rPr lang="fr-FR" dirty="0" smtClean="0"/>
              <a:t> </a:t>
            </a:r>
            <a:r>
              <a:rPr lang="fr-FR" dirty="0" err="1" smtClean="0"/>
              <a:t>fibrosis</a:t>
            </a:r>
            <a:r>
              <a:rPr lang="fr-FR" dirty="0" smtClean="0"/>
              <a:t>: </a:t>
            </a:r>
            <a:r>
              <a:rPr lang="fr-FR" dirty="0"/>
              <a:t>Fibrotest</a:t>
            </a:r>
            <a:r>
              <a:rPr lang="fr-FR" dirty="0">
                <a:cs typeface="Arial" charset="0"/>
              </a:rPr>
              <a:t>®</a:t>
            </a:r>
          </a:p>
        </p:txBody>
      </p:sp>
      <p:pic>
        <p:nvPicPr>
          <p:cNvPr id="11277" name="Picture 13" descr="gauge-fibro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495425" cy="338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56" name="Group 92"/>
          <p:cNvGraphicFramePr>
            <a:graphicFrameLocks noGrp="1"/>
          </p:cNvGraphicFramePr>
          <p:nvPr/>
        </p:nvGraphicFramePr>
        <p:xfrm>
          <a:off x="2411413" y="1916113"/>
          <a:ext cx="6299200" cy="3849692"/>
        </p:xfrm>
        <a:graphic>
          <a:graphicData uri="http://schemas.openxmlformats.org/drawingml/2006/table">
            <a:tbl>
              <a:tblPr/>
              <a:tblGrid>
                <a:gridCol w="1289050"/>
                <a:gridCol w="1670050"/>
                <a:gridCol w="1670050"/>
                <a:gridCol w="1670050"/>
              </a:tblGrid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FibroTest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METAVIR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Stade de</a:t>
                      </a:r>
                      <a:b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fibrose estimé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Knodell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Stade de</a:t>
                      </a:r>
                      <a:b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fibrose estimé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Ishak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Stade de</a:t>
                      </a:r>
                      <a:b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fibrose estimé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0.75-1.00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0.73-0.74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F3-F4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F3-F4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0.59-0.72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0.49-0.58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F1-F3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0.32-0.48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F1-F2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F1-F3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F2-F3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0.28-0.31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0.22-0.27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F0-F1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F0-F1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0.00-0.21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 R NTAGIRABIRI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5552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1745</Words>
  <PresentationFormat>Affichage à l'écran (4:3)</PresentationFormat>
  <Paragraphs>359</Paragraphs>
  <Slides>28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Picture</vt:lpstr>
      <vt:lpstr>Diapositive 1</vt:lpstr>
      <vt:lpstr>Diapositive 2</vt:lpstr>
      <vt:lpstr>II. PREVALENCE</vt:lpstr>
      <vt:lpstr>Prevalence of  co-infection VIH-VHB</vt:lpstr>
      <vt:lpstr>Frequency of co-infection VIH-VHB in Africa</vt:lpstr>
      <vt:lpstr>Evolution of liver disease: Cirrhosis, Hepatocellular carcinoma</vt:lpstr>
      <vt:lpstr>Liver biopsy: METAVIR score </vt:lpstr>
      <vt:lpstr>Diapositive 8</vt:lpstr>
      <vt:lpstr>Liver fibrosis: Fibrotest®</vt:lpstr>
      <vt:lpstr>Liver fibrosis: Fibroscan®</vt:lpstr>
      <vt:lpstr>Diapositive 11</vt:lpstr>
      <vt:lpstr>Co-infection HBV + VIH</vt:lpstr>
      <vt:lpstr>HBV+ HIV  Coinfection  (1)</vt:lpstr>
      <vt:lpstr>HBV+ HIV  Coinfection  (2)</vt:lpstr>
      <vt:lpstr>HBV+ HIV  Coinfection  (3)</vt:lpstr>
      <vt:lpstr>HBV+ HIV  Coinfection (4)</vt:lpstr>
      <vt:lpstr>A Phase 3 Study of Tenofovir Alafenamide Compared With Tenofovir Disoproxil Fumarate in Patients With HBeAg-Negative, Chronic Hepatitis B:  Week 48 Efficacy and Safety Results</vt:lpstr>
      <vt:lpstr>Co-infection HCV + VIH</vt:lpstr>
      <vt:lpstr> Impact of HIV infection on HCV disease progression </vt:lpstr>
      <vt:lpstr> Impact of HIV infection on HCV disease progression (2) </vt:lpstr>
      <vt:lpstr> Impact of HIV infection on HCV disease progression </vt:lpstr>
      <vt:lpstr>Diapositive 22</vt:lpstr>
      <vt:lpstr>HCV treament</vt:lpstr>
      <vt:lpstr> Concurrent Treatment of HIV and Hepatitis C Virus Infection </vt:lpstr>
      <vt:lpstr>Co-infection HIV-B-C</vt:lpstr>
      <vt:lpstr>CONCLUSION (1)</vt:lpstr>
      <vt:lpstr>CONCLUSION (2)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Dr Rénovat</dc:creator>
  <cp:lastModifiedBy>Expert</cp:lastModifiedBy>
  <cp:revision>51</cp:revision>
  <dcterms:created xsi:type="dcterms:W3CDTF">2017-03-26T20:39:06Z</dcterms:created>
  <dcterms:modified xsi:type="dcterms:W3CDTF">2017-03-31T05:30:46Z</dcterms:modified>
</cp:coreProperties>
</file>